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18288000" cx="10287000"/>
  <p:notesSz cx="6858000" cy="9144000"/>
  <p:embeddedFontLst>
    <p:embeddedFont>
      <p:font typeface="Rammetto One"/>
      <p:regular r:id="rId50"/>
    </p:embeddedFont>
    <p:embeddedFont>
      <p:font typeface="Proxima Nova"/>
      <p:regular r:id="rId51"/>
      <p:bold r:id="rId52"/>
      <p:italic r:id="rId53"/>
      <p:boldItalic r:id="rId54"/>
    </p:embeddedFont>
    <p:embeddedFont>
      <p:font typeface="Amatic SC"/>
      <p:regular r:id="rId55"/>
      <p:bold r:id="rId56"/>
    </p:embeddedFont>
    <p:embeddedFont>
      <p:font typeface="Poppins"/>
      <p:regular r:id="rId57"/>
      <p:bold r:id="rId58"/>
      <p:italic r:id="rId59"/>
      <p:boldItalic r:id="rId60"/>
    </p:embeddedFont>
    <p:embeddedFont>
      <p:font typeface="Anaheim"/>
      <p:regular r:id="rId61"/>
    </p:embeddedFont>
    <p:embeddedFont>
      <p:font typeface="Bebas Neue"/>
      <p:regular r:id="rId62"/>
    </p:embeddedFont>
    <p:embeddedFont>
      <p:font typeface="Proxima Nova Semibold"/>
      <p:regular r:id="rId63"/>
      <p:bold r:id="rId64"/>
      <p:boldItalic r:id="rId65"/>
    </p:embeddedFont>
    <p:embeddedFont>
      <p:font typeface="Poppins SemiBold"/>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A92A2E-C274-4B88-A4F7-F39B955CA983}">
  <a:tblStyle styleId="{DBA92A2E-C274-4B88-A4F7-F39B955CA9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BebasNeue-regular.fntdata"/><Relationship Id="rId61" Type="http://schemas.openxmlformats.org/officeDocument/2006/relationships/font" Target="fonts/Anaheim-regular.fntdata"/><Relationship Id="rId20" Type="http://schemas.openxmlformats.org/officeDocument/2006/relationships/slide" Target="slides/slide14.xml"/><Relationship Id="rId64" Type="http://schemas.openxmlformats.org/officeDocument/2006/relationships/font" Target="fonts/ProximaNovaSemibold-bold.fntdata"/><Relationship Id="rId63" Type="http://schemas.openxmlformats.org/officeDocument/2006/relationships/font" Target="fonts/ProximaNovaSemibold-regular.fntdata"/><Relationship Id="rId22" Type="http://schemas.openxmlformats.org/officeDocument/2006/relationships/slide" Target="slides/slide16.xml"/><Relationship Id="rId66" Type="http://schemas.openxmlformats.org/officeDocument/2006/relationships/font" Target="fonts/PoppinsSemiBold-regular.fntdata"/><Relationship Id="rId21" Type="http://schemas.openxmlformats.org/officeDocument/2006/relationships/slide" Target="slides/slide15.xml"/><Relationship Id="rId65" Type="http://schemas.openxmlformats.org/officeDocument/2006/relationships/font" Target="fonts/ProximaNovaSemibold-boldItalic.fntdata"/><Relationship Id="rId24" Type="http://schemas.openxmlformats.org/officeDocument/2006/relationships/slide" Target="slides/slide18.xml"/><Relationship Id="rId68" Type="http://schemas.openxmlformats.org/officeDocument/2006/relationships/font" Target="fonts/PoppinsSemiBold-italic.fntdata"/><Relationship Id="rId23" Type="http://schemas.openxmlformats.org/officeDocument/2006/relationships/slide" Target="slides/slide17.xml"/><Relationship Id="rId67" Type="http://schemas.openxmlformats.org/officeDocument/2006/relationships/font" Target="fonts/PoppinsSemiBold-bold.fntdata"/><Relationship Id="rId60" Type="http://schemas.openxmlformats.org/officeDocument/2006/relationships/font" Target="fonts/Poppins-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oppins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font" Target="fonts/RammettoOne-regular.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AmaticSC-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Poppins-regular.fntdata"/><Relationship Id="rId12" Type="http://schemas.openxmlformats.org/officeDocument/2006/relationships/slide" Target="slides/slide6.xml"/><Relationship Id="rId56" Type="http://schemas.openxmlformats.org/officeDocument/2006/relationships/font" Target="fonts/AmaticSC-bold.fntdata"/><Relationship Id="rId15" Type="http://schemas.openxmlformats.org/officeDocument/2006/relationships/slide" Target="slides/slide9.xml"/><Relationship Id="rId59" Type="http://schemas.openxmlformats.org/officeDocument/2006/relationships/font" Target="fonts/Poppins-italic.fntdata"/><Relationship Id="rId14" Type="http://schemas.openxmlformats.org/officeDocument/2006/relationships/slide" Target="slides/slide8.xml"/><Relationship Id="rId58" Type="http://schemas.openxmlformats.org/officeDocument/2006/relationships/font" Target="fonts/Poppi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a23b0770e2_0_0: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1a23b0770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17f8d2a6f0e_0_460: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17f8d2a6f0e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17f8d2a6f0e_0_466: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17f8d2a6f0e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1322f5a19ca_0_222: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1322f5a19c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1a441fdc027_1_116: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1a441fdc027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1a441fdc027_1_104: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1a441fdc02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1a441fdc027_1_122: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1a441fdc02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1a441fdc027_1_110: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1a441fdc027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1a441fdc027_1_128: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1a441fdc027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1a441fdc027_1_134: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1a441fdc027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1a441fdc027_1_140: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1a441fdc027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134fc882202_0_138: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134fc88220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1a441fdc027_1_152: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1a441fdc027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1a441fdc027_1_146: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1a441fdc027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1a441fdc027_1_187: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1a441fdc027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g1a441fdc027_1_158: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749" name="Google Shape;2749;g1a441fdc027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g1a441fdc027_1_193: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1a441fdc027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g1a441fdc027_1_199: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1a441fdc027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g1a441fdc027_1_205: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1a441fdc027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1a441fdc027_1_211: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1a441fdc027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1a441fdc027_1_217: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1a441fdc027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1a441fdc027_1_223: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3062" name="Google Shape;3062;g1a441fdc027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1b773c44e7f_0_0: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1b773c44e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g1a441fdc027_1_229: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3080" name="Google Shape;3080;g1a441fdc027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1" name="Shape 3171"/>
        <p:cNvGrpSpPr/>
        <p:nvPr/>
      </p:nvGrpSpPr>
      <p:grpSpPr>
        <a:xfrm>
          <a:off x="0" y="0"/>
          <a:ext cx="0" cy="0"/>
          <a:chOff x="0" y="0"/>
          <a:chExt cx="0" cy="0"/>
        </a:xfrm>
      </p:grpSpPr>
      <p:sp>
        <p:nvSpPr>
          <p:cNvPr id="3172" name="Google Shape;3172;g134fc882202_0_113: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3173" name="Google Shape;3173;g134fc88220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4" name="Shape 3284"/>
        <p:cNvGrpSpPr/>
        <p:nvPr/>
      </p:nvGrpSpPr>
      <p:grpSpPr>
        <a:xfrm>
          <a:off x="0" y="0"/>
          <a:ext cx="0" cy="0"/>
          <a:chOff x="0" y="0"/>
          <a:chExt cx="0" cy="0"/>
        </a:xfrm>
      </p:grpSpPr>
      <p:sp>
        <p:nvSpPr>
          <p:cNvPr id="3285" name="Google Shape;3285;g1a441fdc027_1_240: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3286" name="Google Shape;3286;g1a441fdc027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3" name="Shape 3643"/>
        <p:cNvGrpSpPr/>
        <p:nvPr/>
      </p:nvGrpSpPr>
      <p:grpSpPr>
        <a:xfrm>
          <a:off x="0" y="0"/>
          <a:ext cx="0" cy="0"/>
          <a:chOff x="0" y="0"/>
          <a:chExt cx="0" cy="0"/>
        </a:xfrm>
      </p:grpSpPr>
      <p:sp>
        <p:nvSpPr>
          <p:cNvPr id="3644" name="Google Shape;3644;g1a441fdc027_1_235: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3645" name="Google Shape;3645;g1a441fdc027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2" name="Shape 3652"/>
        <p:cNvGrpSpPr/>
        <p:nvPr/>
      </p:nvGrpSpPr>
      <p:grpSpPr>
        <a:xfrm>
          <a:off x="0" y="0"/>
          <a:ext cx="0" cy="0"/>
          <a:chOff x="0" y="0"/>
          <a:chExt cx="0" cy="0"/>
        </a:xfrm>
      </p:grpSpPr>
      <p:sp>
        <p:nvSpPr>
          <p:cNvPr id="3653" name="Google Shape;3653;g1a498e0c0da_2_2: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1a498e0c0da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g1a498e0c0da_2_7950:notes"/>
          <p:cNvSpPr/>
          <p:nvPr>
            <p:ph idx="2" type="sldImg"/>
          </p:nvPr>
        </p:nvSpPr>
        <p:spPr>
          <a:xfrm>
            <a:off x="2464897"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3663" name="Google Shape;3663;g1a498e0c0da_2_7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g1a498e0c0da_2_7956:notes"/>
          <p:cNvSpPr/>
          <p:nvPr>
            <p:ph idx="2" type="sldImg"/>
          </p:nvPr>
        </p:nvSpPr>
        <p:spPr>
          <a:xfrm>
            <a:off x="2464897"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1a498e0c0da_2_7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5" name="Shape 3675"/>
        <p:cNvGrpSpPr/>
        <p:nvPr/>
      </p:nvGrpSpPr>
      <p:grpSpPr>
        <a:xfrm>
          <a:off x="0" y="0"/>
          <a:ext cx="0" cy="0"/>
          <a:chOff x="0" y="0"/>
          <a:chExt cx="0" cy="0"/>
        </a:xfrm>
      </p:grpSpPr>
      <p:sp>
        <p:nvSpPr>
          <p:cNvPr id="3676" name="Google Shape;3676;g1a498e0c0da_2_7962:notes"/>
          <p:cNvSpPr/>
          <p:nvPr>
            <p:ph idx="2" type="sldImg"/>
          </p:nvPr>
        </p:nvSpPr>
        <p:spPr>
          <a:xfrm>
            <a:off x="2464897"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3677" name="Google Shape;3677;g1a498e0c0da_2_7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0" name="Shape 3700"/>
        <p:cNvGrpSpPr/>
        <p:nvPr/>
      </p:nvGrpSpPr>
      <p:grpSpPr>
        <a:xfrm>
          <a:off x="0" y="0"/>
          <a:ext cx="0" cy="0"/>
          <a:chOff x="0" y="0"/>
          <a:chExt cx="0" cy="0"/>
        </a:xfrm>
      </p:grpSpPr>
      <p:sp>
        <p:nvSpPr>
          <p:cNvPr id="3701" name="Google Shape;3701;g1a498e0c0da_2_7986:notes"/>
          <p:cNvSpPr/>
          <p:nvPr>
            <p:ph idx="2" type="sldImg"/>
          </p:nvPr>
        </p:nvSpPr>
        <p:spPr>
          <a:xfrm>
            <a:off x="2464897"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3702" name="Google Shape;3702;g1a498e0c0da_2_7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6" name="Shape 3716"/>
        <p:cNvGrpSpPr/>
        <p:nvPr/>
      </p:nvGrpSpPr>
      <p:grpSpPr>
        <a:xfrm>
          <a:off x="0" y="0"/>
          <a:ext cx="0" cy="0"/>
          <a:chOff x="0" y="0"/>
          <a:chExt cx="0" cy="0"/>
        </a:xfrm>
      </p:grpSpPr>
      <p:sp>
        <p:nvSpPr>
          <p:cNvPr id="3717" name="Google Shape;3717;g1a498e0c0da_2_8001:notes"/>
          <p:cNvSpPr/>
          <p:nvPr>
            <p:ph idx="2" type="sldImg"/>
          </p:nvPr>
        </p:nvSpPr>
        <p:spPr>
          <a:xfrm>
            <a:off x="2464897"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3718" name="Google Shape;3718;g1a498e0c0da_2_8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a23b0770e2_0_74: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a23b0770e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1" name="Shape 4051"/>
        <p:cNvGrpSpPr/>
        <p:nvPr/>
      </p:nvGrpSpPr>
      <p:grpSpPr>
        <a:xfrm>
          <a:off x="0" y="0"/>
          <a:ext cx="0" cy="0"/>
          <a:chOff x="0" y="0"/>
          <a:chExt cx="0" cy="0"/>
        </a:xfrm>
      </p:grpSpPr>
      <p:sp>
        <p:nvSpPr>
          <p:cNvPr id="4052" name="Google Shape;4052;g1a498e0c0da_2_8335:notes"/>
          <p:cNvSpPr/>
          <p:nvPr>
            <p:ph idx="2" type="sldImg"/>
          </p:nvPr>
        </p:nvSpPr>
        <p:spPr>
          <a:xfrm>
            <a:off x="2464897"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4053" name="Google Shape;4053;g1a498e0c0da_2_8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8" name="Shape 6838"/>
        <p:cNvGrpSpPr/>
        <p:nvPr/>
      </p:nvGrpSpPr>
      <p:grpSpPr>
        <a:xfrm>
          <a:off x="0" y="0"/>
          <a:ext cx="0" cy="0"/>
          <a:chOff x="0" y="0"/>
          <a:chExt cx="0" cy="0"/>
        </a:xfrm>
      </p:grpSpPr>
      <p:sp>
        <p:nvSpPr>
          <p:cNvPr id="6839" name="Google Shape;6839;g1a498e0c0da_2_11121:notes"/>
          <p:cNvSpPr/>
          <p:nvPr>
            <p:ph idx="2" type="sldImg"/>
          </p:nvPr>
        </p:nvSpPr>
        <p:spPr>
          <a:xfrm>
            <a:off x="2464897"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6840" name="Google Shape;6840;g1a498e0c0da_2_1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7" name="Shape 7257"/>
        <p:cNvGrpSpPr/>
        <p:nvPr/>
      </p:nvGrpSpPr>
      <p:grpSpPr>
        <a:xfrm>
          <a:off x="0" y="0"/>
          <a:ext cx="0" cy="0"/>
          <a:chOff x="0" y="0"/>
          <a:chExt cx="0" cy="0"/>
        </a:xfrm>
      </p:grpSpPr>
      <p:sp>
        <p:nvSpPr>
          <p:cNvPr id="7258" name="Google Shape;7258;g1a498e0c0da_2_11539: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7259" name="Google Shape;7259;g1a498e0c0da_2_1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9" name="Shape 7409"/>
        <p:cNvGrpSpPr/>
        <p:nvPr/>
      </p:nvGrpSpPr>
      <p:grpSpPr>
        <a:xfrm>
          <a:off x="0" y="0"/>
          <a:ext cx="0" cy="0"/>
          <a:chOff x="0" y="0"/>
          <a:chExt cx="0" cy="0"/>
        </a:xfrm>
      </p:grpSpPr>
      <p:sp>
        <p:nvSpPr>
          <p:cNvPr id="7410" name="Google Shape;7410;g1a498e0c0da_2_15514:notes"/>
          <p:cNvSpPr/>
          <p:nvPr>
            <p:ph idx="2" type="sldImg"/>
          </p:nvPr>
        </p:nvSpPr>
        <p:spPr>
          <a:xfrm>
            <a:off x="2464897"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7411" name="Google Shape;7411;g1a498e0c0da_2_15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134fc882202_0_175: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134fc88220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1319aeca23f_1_11: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1319aeca23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197ce8ad34f_0_700: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197ce8ad34f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1a23b0770e2_0_133: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1a23b0770e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17f8d2a6f0e_0_454:notes"/>
          <p:cNvSpPr/>
          <p:nvPr>
            <p:ph idx="2" type="sldImg"/>
          </p:nvPr>
        </p:nvSpPr>
        <p:spPr>
          <a:xfrm>
            <a:off x="2464919" y="685800"/>
            <a:ext cx="19287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17f8d2a6f0e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57" y="13777557"/>
            <a:ext cx="10286869" cy="2856320"/>
            <a:chOff x="3771700" y="4204225"/>
            <a:chExt cx="3195275" cy="887221"/>
          </a:xfrm>
        </p:grpSpPr>
        <p:sp>
          <p:nvSpPr>
            <p:cNvPr id="10" name="Google Shape;10;p2"/>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2"/>
          <p:cNvGrpSpPr/>
          <p:nvPr/>
        </p:nvGrpSpPr>
        <p:grpSpPr>
          <a:xfrm>
            <a:off x="-3211078" y="14732199"/>
            <a:ext cx="6216696" cy="4782024"/>
            <a:chOff x="-3211078" y="14732199"/>
            <a:chExt cx="6216696" cy="4782024"/>
          </a:xfrm>
        </p:grpSpPr>
        <p:sp>
          <p:nvSpPr>
            <p:cNvPr id="66" name="Google Shape;66;p2"/>
            <p:cNvSpPr/>
            <p:nvPr/>
          </p:nvSpPr>
          <p:spPr>
            <a:xfrm flipH="1" rot="10800000">
              <a:off x="-3211078" y="14732199"/>
              <a:ext cx="6216696" cy="4782024"/>
            </a:xfrm>
            <a:prstGeom prst="clou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2"/>
          <p:cNvGrpSpPr/>
          <p:nvPr/>
        </p:nvGrpSpPr>
        <p:grpSpPr>
          <a:xfrm>
            <a:off x="7252847" y="14732199"/>
            <a:ext cx="6216696" cy="4782024"/>
            <a:chOff x="7252847" y="14732199"/>
            <a:chExt cx="6216696" cy="4782024"/>
          </a:xfrm>
        </p:grpSpPr>
        <p:sp>
          <p:nvSpPr>
            <p:cNvPr id="69" name="Google Shape;69;p2"/>
            <p:cNvSpPr/>
            <p:nvPr/>
          </p:nvSpPr>
          <p:spPr>
            <a:xfrm rot="10800000">
              <a:off x="7252847" y="14732199"/>
              <a:ext cx="6216696" cy="4782024"/>
            </a:xfrm>
            <a:prstGeom prst="clou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0800000">
              <a:off x="7854102"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2"/>
          <p:cNvGrpSpPr/>
          <p:nvPr/>
        </p:nvGrpSpPr>
        <p:grpSpPr>
          <a:xfrm>
            <a:off x="713235" y="-35"/>
            <a:ext cx="2079582" cy="4159164"/>
            <a:chOff x="1447125" y="978000"/>
            <a:chExt cx="5295600" cy="10591200"/>
          </a:xfrm>
        </p:grpSpPr>
        <p:sp>
          <p:nvSpPr>
            <p:cNvPr id="72" name="Google Shape;72;p2"/>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2"/>
          <p:cNvGrpSpPr/>
          <p:nvPr/>
        </p:nvGrpSpPr>
        <p:grpSpPr>
          <a:xfrm rot="10800000">
            <a:off x="7496673" y="-35"/>
            <a:ext cx="2079582" cy="4159164"/>
            <a:chOff x="1447125" y="978000"/>
            <a:chExt cx="5295600" cy="10591200"/>
          </a:xfrm>
        </p:grpSpPr>
        <p:sp>
          <p:nvSpPr>
            <p:cNvPr id="80" name="Google Shape;80;p2"/>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2"/>
          <p:cNvSpPr/>
          <p:nvPr/>
        </p:nvSpPr>
        <p:spPr>
          <a:xfrm>
            <a:off x="1052991" y="3022521"/>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8532184" y="1646460"/>
            <a:ext cx="717379" cy="8661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txBox="1"/>
          <p:nvPr>
            <p:ph type="ctrTitle"/>
          </p:nvPr>
        </p:nvSpPr>
        <p:spPr>
          <a:xfrm>
            <a:off x="713225" y="3752400"/>
            <a:ext cx="8818200" cy="7900500"/>
          </a:xfrm>
          <a:prstGeom prst="rect">
            <a:avLst/>
          </a:prstGeom>
        </p:spPr>
        <p:txBody>
          <a:bodyPr anchorCtr="0" anchor="b" bIns="91425" lIns="91425" spcFirstLastPara="1" rIns="91425" wrap="square" tIns="91425">
            <a:noAutofit/>
          </a:bodyPr>
          <a:lstStyle>
            <a:lvl1pPr lvl="0" algn="ctr">
              <a:spcBef>
                <a:spcPts val="0"/>
              </a:spcBef>
              <a:spcAft>
                <a:spcPts val="0"/>
              </a:spcAft>
              <a:buSzPts val="10100"/>
              <a:buNone/>
              <a:defRPr sz="20000"/>
            </a:lvl1pPr>
            <a:lvl2pPr lvl="1" algn="ctr">
              <a:spcBef>
                <a:spcPts val="0"/>
              </a:spcBef>
              <a:spcAft>
                <a:spcPts val="0"/>
              </a:spcAft>
              <a:buSzPts val="10100"/>
              <a:buNone/>
              <a:defRPr sz="10100"/>
            </a:lvl2pPr>
            <a:lvl3pPr lvl="2" algn="ctr">
              <a:spcBef>
                <a:spcPts val="0"/>
              </a:spcBef>
              <a:spcAft>
                <a:spcPts val="0"/>
              </a:spcAft>
              <a:buSzPts val="10100"/>
              <a:buNone/>
              <a:defRPr sz="10100"/>
            </a:lvl3pPr>
            <a:lvl4pPr lvl="3" algn="ctr">
              <a:spcBef>
                <a:spcPts val="0"/>
              </a:spcBef>
              <a:spcAft>
                <a:spcPts val="0"/>
              </a:spcAft>
              <a:buSzPts val="10100"/>
              <a:buNone/>
              <a:defRPr sz="10100"/>
            </a:lvl4pPr>
            <a:lvl5pPr lvl="4" algn="ctr">
              <a:spcBef>
                <a:spcPts val="0"/>
              </a:spcBef>
              <a:spcAft>
                <a:spcPts val="0"/>
              </a:spcAft>
              <a:buSzPts val="10100"/>
              <a:buNone/>
              <a:defRPr sz="10100"/>
            </a:lvl5pPr>
            <a:lvl6pPr lvl="5" algn="ctr">
              <a:spcBef>
                <a:spcPts val="0"/>
              </a:spcBef>
              <a:spcAft>
                <a:spcPts val="0"/>
              </a:spcAft>
              <a:buSzPts val="10100"/>
              <a:buNone/>
              <a:defRPr sz="10100"/>
            </a:lvl6pPr>
            <a:lvl7pPr lvl="6" algn="ctr">
              <a:spcBef>
                <a:spcPts val="0"/>
              </a:spcBef>
              <a:spcAft>
                <a:spcPts val="0"/>
              </a:spcAft>
              <a:buSzPts val="10100"/>
              <a:buNone/>
              <a:defRPr sz="10100"/>
            </a:lvl7pPr>
            <a:lvl8pPr lvl="7" algn="ctr">
              <a:spcBef>
                <a:spcPts val="0"/>
              </a:spcBef>
              <a:spcAft>
                <a:spcPts val="0"/>
              </a:spcAft>
              <a:buSzPts val="10100"/>
              <a:buNone/>
              <a:defRPr sz="10100"/>
            </a:lvl8pPr>
            <a:lvl9pPr lvl="8" algn="ctr">
              <a:spcBef>
                <a:spcPts val="0"/>
              </a:spcBef>
              <a:spcAft>
                <a:spcPts val="0"/>
              </a:spcAft>
              <a:buSzPts val="10100"/>
              <a:buNone/>
              <a:defRPr sz="10100"/>
            </a:lvl9pPr>
          </a:lstStyle>
          <a:p/>
        </p:txBody>
      </p:sp>
      <p:sp>
        <p:nvSpPr>
          <p:cNvPr id="90" name="Google Shape;90;p2"/>
          <p:cNvSpPr txBox="1"/>
          <p:nvPr>
            <p:ph idx="1" type="subTitle"/>
          </p:nvPr>
        </p:nvSpPr>
        <p:spPr>
          <a:xfrm>
            <a:off x="713225" y="11984919"/>
            <a:ext cx="8818200" cy="85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5400"/>
              <a:buNone/>
              <a:defRPr sz="3400">
                <a:solidFill>
                  <a:schemeClr val="dk2"/>
                </a:solidFill>
              </a:defRPr>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2" name="Shape 582"/>
        <p:cNvGrpSpPr/>
        <p:nvPr/>
      </p:nvGrpSpPr>
      <p:grpSpPr>
        <a:xfrm>
          <a:off x="0" y="0"/>
          <a:ext cx="0" cy="0"/>
          <a:chOff x="0" y="0"/>
          <a:chExt cx="0" cy="0"/>
        </a:xfrm>
      </p:grpSpPr>
      <p:sp>
        <p:nvSpPr>
          <p:cNvPr id="583" name="Google Shape;583;p11"/>
          <p:cNvSpPr txBox="1"/>
          <p:nvPr>
            <p:ph hasCustomPrompt="1" type="title"/>
          </p:nvPr>
        </p:nvSpPr>
        <p:spPr>
          <a:xfrm>
            <a:off x="713225" y="7757250"/>
            <a:ext cx="8851500" cy="2773500"/>
          </a:xfrm>
          <a:prstGeom prst="rect">
            <a:avLst/>
          </a:prstGeom>
          <a:solidFill>
            <a:schemeClr val="accent2"/>
          </a:solidFill>
        </p:spPr>
        <p:txBody>
          <a:bodyPr anchorCtr="0" anchor="b" bIns="91425" lIns="91425" spcFirstLastPara="1" rIns="91425" wrap="square" tIns="91425">
            <a:noAutofit/>
          </a:bodyPr>
          <a:lstStyle>
            <a:lvl1pPr lvl="0" algn="ctr">
              <a:spcBef>
                <a:spcPts val="0"/>
              </a:spcBef>
              <a:spcAft>
                <a:spcPts val="0"/>
              </a:spcAft>
              <a:buSzPts val="16200"/>
              <a:buNone/>
              <a:defRPr sz="16200"/>
            </a:lvl1pPr>
            <a:lvl2pPr lvl="1" algn="ctr">
              <a:spcBef>
                <a:spcPts val="0"/>
              </a:spcBef>
              <a:spcAft>
                <a:spcPts val="0"/>
              </a:spcAft>
              <a:buSzPts val="16200"/>
              <a:buNone/>
              <a:defRPr sz="16200"/>
            </a:lvl2pPr>
            <a:lvl3pPr lvl="2" algn="ctr">
              <a:spcBef>
                <a:spcPts val="0"/>
              </a:spcBef>
              <a:spcAft>
                <a:spcPts val="0"/>
              </a:spcAft>
              <a:buSzPts val="16200"/>
              <a:buNone/>
              <a:defRPr sz="16200"/>
            </a:lvl3pPr>
            <a:lvl4pPr lvl="3" algn="ctr">
              <a:spcBef>
                <a:spcPts val="0"/>
              </a:spcBef>
              <a:spcAft>
                <a:spcPts val="0"/>
              </a:spcAft>
              <a:buSzPts val="16200"/>
              <a:buNone/>
              <a:defRPr sz="16200"/>
            </a:lvl4pPr>
            <a:lvl5pPr lvl="4" algn="ctr">
              <a:spcBef>
                <a:spcPts val="0"/>
              </a:spcBef>
              <a:spcAft>
                <a:spcPts val="0"/>
              </a:spcAft>
              <a:buSzPts val="16200"/>
              <a:buNone/>
              <a:defRPr sz="16200"/>
            </a:lvl5pPr>
            <a:lvl6pPr lvl="5" algn="ctr">
              <a:spcBef>
                <a:spcPts val="0"/>
              </a:spcBef>
              <a:spcAft>
                <a:spcPts val="0"/>
              </a:spcAft>
              <a:buSzPts val="16200"/>
              <a:buNone/>
              <a:defRPr sz="16200"/>
            </a:lvl6pPr>
            <a:lvl7pPr lvl="6" algn="ctr">
              <a:spcBef>
                <a:spcPts val="0"/>
              </a:spcBef>
              <a:spcAft>
                <a:spcPts val="0"/>
              </a:spcAft>
              <a:buSzPts val="16200"/>
              <a:buNone/>
              <a:defRPr sz="16200"/>
            </a:lvl7pPr>
            <a:lvl8pPr lvl="7" algn="ctr">
              <a:spcBef>
                <a:spcPts val="0"/>
              </a:spcBef>
              <a:spcAft>
                <a:spcPts val="0"/>
              </a:spcAft>
              <a:buSzPts val="16200"/>
              <a:buNone/>
              <a:defRPr sz="16200"/>
            </a:lvl8pPr>
            <a:lvl9pPr lvl="8" algn="ctr">
              <a:spcBef>
                <a:spcPts val="0"/>
              </a:spcBef>
              <a:spcAft>
                <a:spcPts val="0"/>
              </a:spcAft>
              <a:buSzPts val="16200"/>
              <a:buNone/>
              <a:defRPr sz="16200"/>
            </a:lvl9pPr>
          </a:lstStyle>
          <a:p>
            <a:r>
              <a:t>xx%</a:t>
            </a:r>
          </a:p>
        </p:txBody>
      </p:sp>
      <p:sp>
        <p:nvSpPr>
          <p:cNvPr id="584" name="Google Shape;584;p11"/>
          <p:cNvSpPr txBox="1"/>
          <p:nvPr>
            <p:ph idx="1" type="subTitle"/>
          </p:nvPr>
        </p:nvSpPr>
        <p:spPr>
          <a:xfrm>
            <a:off x="713225" y="10914194"/>
            <a:ext cx="8818200" cy="85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3000"/>
              <a:buNone/>
              <a:defRPr sz="3000">
                <a:solidFill>
                  <a:schemeClr val="dk2"/>
                </a:solidFill>
              </a:defRPr>
            </a:lvl1pPr>
            <a:lvl2pPr lvl="1" rtl="0" algn="ctr">
              <a:lnSpc>
                <a:spcPct val="100000"/>
              </a:lnSpc>
              <a:spcBef>
                <a:spcPts val="0"/>
              </a:spcBef>
              <a:spcAft>
                <a:spcPts val="0"/>
              </a:spcAft>
              <a:buClr>
                <a:schemeClr val="dk2"/>
              </a:buClr>
              <a:buSzPts val="3000"/>
              <a:buNone/>
              <a:defRPr sz="3000">
                <a:solidFill>
                  <a:schemeClr val="dk2"/>
                </a:solidFill>
              </a:defRPr>
            </a:lvl2pPr>
            <a:lvl3pPr lvl="2" rtl="0" algn="ctr">
              <a:lnSpc>
                <a:spcPct val="100000"/>
              </a:lnSpc>
              <a:spcBef>
                <a:spcPts val="0"/>
              </a:spcBef>
              <a:spcAft>
                <a:spcPts val="0"/>
              </a:spcAft>
              <a:buClr>
                <a:schemeClr val="dk2"/>
              </a:buClr>
              <a:buSzPts val="3000"/>
              <a:buNone/>
              <a:defRPr sz="3000">
                <a:solidFill>
                  <a:schemeClr val="dk2"/>
                </a:solidFill>
              </a:defRPr>
            </a:lvl3pPr>
            <a:lvl4pPr lvl="3" rtl="0" algn="ctr">
              <a:lnSpc>
                <a:spcPct val="100000"/>
              </a:lnSpc>
              <a:spcBef>
                <a:spcPts val="0"/>
              </a:spcBef>
              <a:spcAft>
                <a:spcPts val="0"/>
              </a:spcAft>
              <a:buClr>
                <a:schemeClr val="dk2"/>
              </a:buClr>
              <a:buSzPts val="3000"/>
              <a:buNone/>
              <a:defRPr sz="3000">
                <a:solidFill>
                  <a:schemeClr val="dk2"/>
                </a:solidFill>
              </a:defRPr>
            </a:lvl4pPr>
            <a:lvl5pPr lvl="4" rtl="0" algn="ctr">
              <a:lnSpc>
                <a:spcPct val="100000"/>
              </a:lnSpc>
              <a:spcBef>
                <a:spcPts val="0"/>
              </a:spcBef>
              <a:spcAft>
                <a:spcPts val="0"/>
              </a:spcAft>
              <a:buClr>
                <a:schemeClr val="dk2"/>
              </a:buClr>
              <a:buSzPts val="3000"/>
              <a:buNone/>
              <a:defRPr sz="3000">
                <a:solidFill>
                  <a:schemeClr val="dk2"/>
                </a:solidFill>
              </a:defRPr>
            </a:lvl5pPr>
            <a:lvl6pPr lvl="5" rtl="0" algn="ctr">
              <a:lnSpc>
                <a:spcPct val="100000"/>
              </a:lnSpc>
              <a:spcBef>
                <a:spcPts val="0"/>
              </a:spcBef>
              <a:spcAft>
                <a:spcPts val="0"/>
              </a:spcAft>
              <a:buClr>
                <a:schemeClr val="dk2"/>
              </a:buClr>
              <a:buSzPts val="3000"/>
              <a:buNone/>
              <a:defRPr sz="3000">
                <a:solidFill>
                  <a:schemeClr val="dk2"/>
                </a:solidFill>
              </a:defRPr>
            </a:lvl6pPr>
            <a:lvl7pPr lvl="6" rtl="0" algn="ctr">
              <a:lnSpc>
                <a:spcPct val="100000"/>
              </a:lnSpc>
              <a:spcBef>
                <a:spcPts val="0"/>
              </a:spcBef>
              <a:spcAft>
                <a:spcPts val="0"/>
              </a:spcAft>
              <a:buClr>
                <a:schemeClr val="dk2"/>
              </a:buClr>
              <a:buSzPts val="3000"/>
              <a:buNone/>
              <a:defRPr sz="3000">
                <a:solidFill>
                  <a:schemeClr val="dk2"/>
                </a:solidFill>
              </a:defRPr>
            </a:lvl7pPr>
            <a:lvl8pPr lvl="7" rtl="0" algn="ctr">
              <a:lnSpc>
                <a:spcPct val="100000"/>
              </a:lnSpc>
              <a:spcBef>
                <a:spcPts val="0"/>
              </a:spcBef>
              <a:spcAft>
                <a:spcPts val="0"/>
              </a:spcAft>
              <a:buClr>
                <a:schemeClr val="dk2"/>
              </a:buClr>
              <a:buSzPts val="3000"/>
              <a:buNone/>
              <a:defRPr sz="3000">
                <a:solidFill>
                  <a:schemeClr val="dk2"/>
                </a:solidFill>
              </a:defRPr>
            </a:lvl8pPr>
            <a:lvl9pPr lvl="8" rtl="0" algn="ctr">
              <a:lnSpc>
                <a:spcPct val="100000"/>
              </a:lnSpc>
              <a:spcBef>
                <a:spcPts val="0"/>
              </a:spcBef>
              <a:spcAft>
                <a:spcPts val="0"/>
              </a:spcAft>
              <a:buClr>
                <a:schemeClr val="dk2"/>
              </a:buClr>
              <a:buSzPts val="3000"/>
              <a:buNone/>
              <a:defRPr sz="3000">
                <a:solidFill>
                  <a:schemeClr val="dk2"/>
                </a:solidFill>
              </a:defRPr>
            </a:lvl9pPr>
          </a:lstStyle>
          <a:p/>
        </p:txBody>
      </p:sp>
      <p:grpSp>
        <p:nvGrpSpPr>
          <p:cNvPr id="585" name="Google Shape;585;p11"/>
          <p:cNvGrpSpPr/>
          <p:nvPr/>
        </p:nvGrpSpPr>
        <p:grpSpPr>
          <a:xfrm flipH="1" rot="-5400000">
            <a:off x="1039785" y="1695940"/>
            <a:ext cx="2079582" cy="4159164"/>
            <a:chOff x="1447125" y="978000"/>
            <a:chExt cx="5295600" cy="10591200"/>
          </a:xfrm>
        </p:grpSpPr>
        <p:sp>
          <p:nvSpPr>
            <p:cNvPr id="586" name="Google Shape;586;p11"/>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11"/>
          <p:cNvSpPr/>
          <p:nvPr/>
        </p:nvSpPr>
        <p:spPr>
          <a:xfrm flipH="1" rot="-5400000">
            <a:off x="1037091" y="2985978"/>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11"/>
          <p:cNvGrpSpPr/>
          <p:nvPr/>
        </p:nvGrpSpPr>
        <p:grpSpPr>
          <a:xfrm flipH="1" rot="5400000">
            <a:off x="7167635" y="12425415"/>
            <a:ext cx="2079582" cy="4159164"/>
            <a:chOff x="1447125" y="978000"/>
            <a:chExt cx="5295600" cy="10591200"/>
          </a:xfrm>
        </p:grpSpPr>
        <p:sp>
          <p:nvSpPr>
            <p:cNvPr id="595" name="Google Shape;595;p11"/>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11"/>
          <p:cNvSpPr/>
          <p:nvPr/>
        </p:nvSpPr>
        <p:spPr>
          <a:xfrm flipH="1" rot="5400000">
            <a:off x="8532533" y="14428346"/>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11"/>
          <p:cNvGrpSpPr/>
          <p:nvPr/>
        </p:nvGrpSpPr>
        <p:grpSpPr>
          <a:xfrm flipH="1" rot="-8999956">
            <a:off x="-3437157" y="15744062"/>
            <a:ext cx="6216559" cy="4781919"/>
            <a:chOff x="-3211078" y="14732199"/>
            <a:chExt cx="6216696" cy="4782024"/>
          </a:xfrm>
        </p:grpSpPr>
        <p:sp>
          <p:nvSpPr>
            <p:cNvPr id="604" name="Google Shape;604;p11"/>
            <p:cNvSpPr/>
            <p:nvPr/>
          </p:nvSpPr>
          <p:spPr>
            <a:xfrm flipH="1" rot="10800000">
              <a:off x="-3211078" y="14732199"/>
              <a:ext cx="6216696" cy="4782024"/>
            </a:xfrm>
            <a:prstGeom prst="clou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11"/>
          <p:cNvGrpSpPr/>
          <p:nvPr/>
        </p:nvGrpSpPr>
        <p:grpSpPr>
          <a:xfrm rot="8999956">
            <a:off x="7534943" y="-2032627"/>
            <a:ext cx="6216559" cy="4781919"/>
            <a:chOff x="-3211078" y="14732199"/>
            <a:chExt cx="6216696" cy="4782024"/>
          </a:xfrm>
        </p:grpSpPr>
        <p:sp>
          <p:nvSpPr>
            <p:cNvPr id="607" name="Google Shape;607;p11"/>
            <p:cNvSpPr/>
            <p:nvPr/>
          </p:nvSpPr>
          <p:spPr>
            <a:xfrm flipH="1" rot="10800000">
              <a:off x="-3211078" y="14732199"/>
              <a:ext cx="6216696" cy="4782024"/>
            </a:xfrm>
            <a:prstGeom prst="clou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609" name="Shape 6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spTree>
      <p:nvGrpSpPr>
        <p:cNvPr id="610" name="Shape 610"/>
        <p:cNvGrpSpPr/>
        <p:nvPr/>
      </p:nvGrpSpPr>
      <p:grpSpPr>
        <a:xfrm>
          <a:off x="0" y="0"/>
          <a:ext cx="0" cy="0"/>
          <a:chOff x="0" y="0"/>
          <a:chExt cx="0" cy="0"/>
        </a:xfrm>
      </p:grpSpPr>
      <p:grpSp>
        <p:nvGrpSpPr>
          <p:cNvPr id="611" name="Google Shape;611;p13"/>
          <p:cNvGrpSpPr/>
          <p:nvPr/>
        </p:nvGrpSpPr>
        <p:grpSpPr>
          <a:xfrm>
            <a:off x="-157" y="15463487"/>
            <a:ext cx="10286869" cy="2856320"/>
            <a:chOff x="3771700" y="4204225"/>
            <a:chExt cx="3195275" cy="887221"/>
          </a:xfrm>
        </p:grpSpPr>
        <p:sp>
          <p:nvSpPr>
            <p:cNvPr id="612" name="Google Shape;612;p13"/>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3"/>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3"/>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3"/>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3"/>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3"/>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3"/>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3"/>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3"/>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3"/>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3"/>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3"/>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3"/>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3"/>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3"/>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3"/>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3"/>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3"/>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13"/>
          <p:cNvGrpSpPr/>
          <p:nvPr/>
        </p:nvGrpSpPr>
        <p:grpSpPr>
          <a:xfrm>
            <a:off x="7634497" y="14732199"/>
            <a:ext cx="6216696" cy="4782024"/>
            <a:chOff x="7252847" y="14732199"/>
            <a:chExt cx="6216696" cy="4782024"/>
          </a:xfrm>
        </p:grpSpPr>
        <p:sp>
          <p:nvSpPr>
            <p:cNvPr id="668" name="Google Shape;668;p13"/>
            <p:cNvSpPr/>
            <p:nvPr/>
          </p:nvSpPr>
          <p:spPr>
            <a:xfrm rot="10800000">
              <a:off x="7252847" y="14732199"/>
              <a:ext cx="6216696" cy="4782024"/>
            </a:xfrm>
            <a:prstGeom prst="clou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3"/>
            <p:cNvSpPr/>
            <p:nvPr/>
          </p:nvSpPr>
          <p:spPr>
            <a:xfrm rot="10800000">
              <a:off x="7854102"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13"/>
          <p:cNvGrpSpPr/>
          <p:nvPr/>
        </p:nvGrpSpPr>
        <p:grpSpPr>
          <a:xfrm>
            <a:off x="-3656353" y="-2658026"/>
            <a:ext cx="6216696" cy="4782024"/>
            <a:chOff x="-3211078" y="14732199"/>
            <a:chExt cx="6216696" cy="4782024"/>
          </a:xfrm>
        </p:grpSpPr>
        <p:sp>
          <p:nvSpPr>
            <p:cNvPr id="671" name="Google Shape;671;p13"/>
            <p:cNvSpPr/>
            <p:nvPr/>
          </p:nvSpPr>
          <p:spPr>
            <a:xfrm flipH="1" rot="10800000">
              <a:off x="-3211078" y="14732199"/>
              <a:ext cx="6216696" cy="4782024"/>
            </a:xfrm>
            <a:prstGeom prst="clou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13"/>
          <p:cNvSpPr txBox="1"/>
          <p:nvPr>
            <p:ph idx="1" type="subTitle"/>
          </p:nvPr>
        </p:nvSpPr>
        <p:spPr>
          <a:xfrm>
            <a:off x="3142438" y="6360377"/>
            <a:ext cx="6198300" cy="111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p:txBody>
      </p:sp>
      <p:sp>
        <p:nvSpPr>
          <p:cNvPr id="674" name="Google Shape;674;p13"/>
          <p:cNvSpPr txBox="1"/>
          <p:nvPr>
            <p:ph hasCustomPrompt="1" type="title"/>
          </p:nvPr>
        </p:nvSpPr>
        <p:spPr>
          <a:xfrm>
            <a:off x="946263" y="5797675"/>
            <a:ext cx="1740300" cy="1659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6000"/>
              <a:buNone/>
              <a:defRPr sz="6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5" name="Google Shape;675;p13"/>
          <p:cNvSpPr txBox="1"/>
          <p:nvPr>
            <p:ph idx="2" type="subTitle"/>
          </p:nvPr>
        </p:nvSpPr>
        <p:spPr>
          <a:xfrm>
            <a:off x="3142438" y="8658390"/>
            <a:ext cx="6198300" cy="111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p:txBody>
      </p:sp>
      <p:sp>
        <p:nvSpPr>
          <p:cNvPr id="676" name="Google Shape;676;p13"/>
          <p:cNvSpPr txBox="1"/>
          <p:nvPr>
            <p:ph hasCustomPrompt="1" idx="3" type="title"/>
          </p:nvPr>
        </p:nvSpPr>
        <p:spPr>
          <a:xfrm>
            <a:off x="946263" y="8095688"/>
            <a:ext cx="1740300" cy="1659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6000"/>
              <a:buNone/>
              <a:defRPr sz="6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7" name="Google Shape;677;p13"/>
          <p:cNvSpPr txBox="1"/>
          <p:nvPr>
            <p:ph idx="4" type="subTitle"/>
          </p:nvPr>
        </p:nvSpPr>
        <p:spPr>
          <a:xfrm>
            <a:off x="3142438" y="10956402"/>
            <a:ext cx="6198300" cy="111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p:txBody>
      </p:sp>
      <p:sp>
        <p:nvSpPr>
          <p:cNvPr id="678" name="Google Shape;678;p13"/>
          <p:cNvSpPr txBox="1"/>
          <p:nvPr>
            <p:ph hasCustomPrompt="1" idx="5" type="title"/>
          </p:nvPr>
        </p:nvSpPr>
        <p:spPr>
          <a:xfrm>
            <a:off x="946263" y="10393700"/>
            <a:ext cx="1740300" cy="1659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6000"/>
              <a:buNone/>
              <a:defRPr sz="6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9" name="Google Shape;679;p13"/>
          <p:cNvSpPr txBox="1"/>
          <p:nvPr>
            <p:ph idx="6" type="subTitle"/>
          </p:nvPr>
        </p:nvSpPr>
        <p:spPr>
          <a:xfrm>
            <a:off x="3142438" y="13254415"/>
            <a:ext cx="6198300" cy="111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p:txBody>
      </p:sp>
      <p:sp>
        <p:nvSpPr>
          <p:cNvPr id="680" name="Google Shape;680;p13"/>
          <p:cNvSpPr txBox="1"/>
          <p:nvPr>
            <p:ph hasCustomPrompt="1" idx="7" type="title"/>
          </p:nvPr>
        </p:nvSpPr>
        <p:spPr>
          <a:xfrm>
            <a:off x="946263" y="12691701"/>
            <a:ext cx="1740300" cy="16599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6000"/>
              <a:buNone/>
              <a:defRPr sz="6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81" name="Google Shape;681;p13"/>
          <p:cNvSpPr txBox="1"/>
          <p:nvPr>
            <p:ph idx="8" type="title"/>
          </p:nvPr>
        </p:nvSpPr>
        <p:spPr>
          <a:xfrm>
            <a:off x="713225" y="2590800"/>
            <a:ext cx="8851500" cy="2499300"/>
          </a:xfrm>
          <a:prstGeom prst="rect">
            <a:avLst/>
          </a:prstGeom>
        </p:spPr>
        <p:txBody>
          <a:bodyPr anchorCtr="0" anchor="b" bIns="91425" lIns="91425" spcFirstLastPara="1" rIns="91425" wrap="square" tIns="91425">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682" name="Google Shape;682;p13"/>
          <p:cNvSpPr txBox="1"/>
          <p:nvPr>
            <p:ph idx="9" type="subTitle"/>
          </p:nvPr>
        </p:nvSpPr>
        <p:spPr>
          <a:xfrm>
            <a:off x="3142450" y="5750776"/>
            <a:ext cx="6198300" cy="76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4800"/>
              <a:buFont typeface="Bebas Neue"/>
              <a:buNone/>
              <a:defRPr sz="4800">
                <a:solidFill>
                  <a:schemeClr val="dk2"/>
                </a:solidFill>
                <a:latin typeface="Poppins SemiBold"/>
                <a:ea typeface="Poppins SemiBold"/>
                <a:cs typeface="Poppins SemiBold"/>
                <a:sym typeface="Poppins SemiBold"/>
              </a:defRPr>
            </a:lvl1pPr>
            <a:lvl2pPr lvl="1" rtl="0">
              <a:lnSpc>
                <a:spcPct val="100000"/>
              </a:lnSpc>
              <a:spcBef>
                <a:spcPts val="0"/>
              </a:spcBef>
              <a:spcAft>
                <a:spcPts val="0"/>
              </a:spcAft>
              <a:buSzPts val="4800"/>
              <a:buFont typeface="Bebas Neue"/>
              <a:buNone/>
              <a:defRPr sz="4800">
                <a:latin typeface="Bebas Neue"/>
                <a:ea typeface="Bebas Neue"/>
                <a:cs typeface="Bebas Neue"/>
                <a:sym typeface="Bebas Neue"/>
              </a:defRPr>
            </a:lvl2pPr>
            <a:lvl3pPr lvl="2" rtl="0">
              <a:lnSpc>
                <a:spcPct val="100000"/>
              </a:lnSpc>
              <a:spcBef>
                <a:spcPts val="0"/>
              </a:spcBef>
              <a:spcAft>
                <a:spcPts val="0"/>
              </a:spcAft>
              <a:buSzPts val="4800"/>
              <a:buFont typeface="Bebas Neue"/>
              <a:buNone/>
              <a:defRPr sz="4800">
                <a:latin typeface="Bebas Neue"/>
                <a:ea typeface="Bebas Neue"/>
                <a:cs typeface="Bebas Neue"/>
                <a:sym typeface="Bebas Neue"/>
              </a:defRPr>
            </a:lvl3pPr>
            <a:lvl4pPr lvl="3" rtl="0">
              <a:lnSpc>
                <a:spcPct val="100000"/>
              </a:lnSpc>
              <a:spcBef>
                <a:spcPts val="0"/>
              </a:spcBef>
              <a:spcAft>
                <a:spcPts val="0"/>
              </a:spcAft>
              <a:buSzPts val="4800"/>
              <a:buFont typeface="Bebas Neue"/>
              <a:buNone/>
              <a:defRPr sz="4800">
                <a:latin typeface="Bebas Neue"/>
                <a:ea typeface="Bebas Neue"/>
                <a:cs typeface="Bebas Neue"/>
                <a:sym typeface="Bebas Neue"/>
              </a:defRPr>
            </a:lvl4pPr>
            <a:lvl5pPr lvl="4" rtl="0">
              <a:lnSpc>
                <a:spcPct val="100000"/>
              </a:lnSpc>
              <a:spcBef>
                <a:spcPts val="0"/>
              </a:spcBef>
              <a:spcAft>
                <a:spcPts val="0"/>
              </a:spcAft>
              <a:buSzPts val="4800"/>
              <a:buFont typeface="Bebas Neue"/>
              <a:buNone/>
              <a:defRPr sz="4800">
                <a:latin typeface="Bebas Neue"/>
                <a:ea typeface="Bebas Neue"/>
                <a:cs typeface="Bebas Neue"/>
                <a:sym typeface="Bebas Neue"/>
              </a:defRPr>
            </a:lvl5pPr>
            <a:lvl6pPr lvl="5" rtl="0">
              <a:lnSpc>
                <a:spcPct val="100000"/>
              </a:lnSpc>
              <a:spcBef>
                <a:spcPts val="0"/>
              </a:spcBef>
              <a:spcAft>
                <a:spcPts val="0"/>
              </a:spcAft>
              <a:buSzPts val="4800"/>
              <a:buFont typeface="Bebas Neue"/>
              <a:buNone/>
              <a:defRPr sz="4800">
                <a:latin typeface="Bebas Neue"/>
                <a:ea typeface="Bebas Neue"/>
                <a:cs typeface="Bebas Neue"/>
                <a:sym typeface="Bebas Neue"/>
              </a:defRPr>
            </a:lvl6pPr>
            <a:lvl7pPr lvl="6" rtl="0">
              <a:lnSpc>
                <a:spcPct val="100000"/>
              </a:lnSpc>
              <a:spcBef>
                <a:spcPts val="0"/>
              </a:spcBef>
              <a:spcAft>
                <a:spcPts val="0"/>
              </a:spcAft>
              <a:buSzPts val="4800"/>
              <a:buFont typeface="Bebas Neue"/>
              <a:buNone/>
              <a:defRPr sz="4800">
                <a:latin typeface="Bebas Neue"/>
                <a:ea typeface="Bebas Neue"/>
                <a:cs typeface="Bebas Neue"/>
                <a:sym typeface="Bebas Neue"/>
              </a:defRPr>
            </a:lvl7pPr>
            <a:lvl8pPr lvl="7" rtl="0">
              <a:lnSpc>
                <a:spcPct val="100000"/>
              </a:lnSpc>
              <a:spcBef>
                <a:spcPts val="0"/>
              </a:spcBef>
              <a:spcAft>
                <a:spcPts val="0"/>
              </a:spcAft>
              <a:buSzPts val="4800"/>
              <a:buFont typeface="Bebas Neue"/>
              <a:buNone/>
              <a:defRPr sz="4800">
                <a:latin typeface="Bebas Neue"/>
                <a:ea typeface="Bebas Neue"/>
                <a:cs typeface="Bebas Neue"/>
                <a:sym typeface="Bebas Neue"/>
              </a:defRPr>
            </a:lvl8pPr>
            <a:lvl9pPr lvl="8" rtl="0">
              <a:lnSpc>
                <a:spcPct val="100000"/>
              </a:lnSpc>
              <a:spcBef>
                <a:spcPts val="0"/>
              </a:spcBef>
              <a:spcAft>
                <a:spcPts val="0"/>
              </a:spcAft>
              <a:buSzPts val="4800"/>
              <a:buFont typeface="Bebas Neue"/>
              <a:buNone/>
              <a:defRPr sz="4800">
                <a:latin typeface="Bebas Neue"/>
                <a:ea typeface="Bebas Neue"/>
                <a:cs typeface="Bebas Neue"/>
                <a:sym typeface="Bebas Neue"/>
              </a:defRPr>
            </a:lvl9pPr>
          </a:lstStyle>
          <a:p/>
        </p:txBody>
      </p:sp>
      <p:sp>
        <p:nvSpPr>
          <p:cNvPr id="683" name="Google Shape;683;p13"/>
          <p:cNvSpPr txBox="1"/>
          <p:nvPr>
            <p:ph idx="13" type="subTitle"/>
          </p:nvPr>
        </p:nvSpPr>
        <p:spPr>
          <a:xfrm>
            <a:off x="3142450" y="8048796"/>
            <a:ext cx="6198300" cy="76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4800"/>
              <a:buFont typeface="Bebas Neue"/>
              <a:buNone/>
              <a:defRPr sz="4800">
                <a:solidFill>
                  <a:schemeClr val="dk2"/>
                </a:solidFill>
                <a:latin typeface="Poppins SemiBold"/>
                <a:ea typeface="Poppins SemiBold"/>
                <a:cs typeface="Poppins SemiBold"/>
                <a:sym typeface="Poppins SemiBold"/>
              </a:defRPr>
            </a:lvl1pPr>
            <a:lvl2pPr lvl="1" rtl="0">
              <a:lnSpc>
                <a:spcPct val="100000"/>
              </a:lnSpc>
              <a:spcBef>
                <a:spcPts val="0"/>
              </a:spcBef>
              <a:spcAft>
                <a:spcPts val="0"/>
              </a:spcAft>
              <a:buSzPts val="4800"/>
              <a:buFont typeface="Bebas Neue"/>
              <a:buNone/>
              <a:defRPr sz="4800">
                <a:latin typeface="Bebas Neue"/>
                <a:ea typeface="Bebas Neue"/>
                <a:cs typeface="Bebas Neue"/>
                <a:sym typeface="Bebas Neue"/>
              </a:defRPr>
            </a:lvl2pPr>
            <a:lvl3pPr lvl="2" rtl="0">
              <a:lnSpc>
                <a:spcPct val="100000"/>
              </a:lnSpc>
              <a:spcBef>
                <a:spcPts val="0"/>
              </a:spcBef>
              <a:spcAft>
                <a:spcPts val="0"/>
              </a:spcAft>
              <a:buSzPts val="4800"/>
              <a:buFont typeface="Bebas Neue"/>
              <a:buNone/>
              <a:defRPr sz="4800">
                <a:latin typeface="Bebas Neue"/>
                <a:ea typeface="Bebas Neue"/>
                <a:cs typeface="Bebas Neue"/>
                <a:sym typeface="Bebas Neue"/>
              </a:defRPr>
            </a:lvl3pPr>
            <a:lvl4pPr lvl="3" rtl="0">
              <a:lnSpc>
                <a:spcPct val="100000"/>
              </a:lnSpc>
              <a:spcBef>
                <a:spcPts val="0"/>
              </a:spcBef>
              <a:spcAft>
                <a:spcPts val="0"/>
              </a:spcAft>
              <a:buSzPts val="4800"/>
              <a:buFont typeface="Bebas Neue"/>
              <a:buNone/>
              <a:defRPr sz="4800">
                <a:latin typeface="Bebas Neue"/>
                <a:ea typeface="Bebas Neue"/>
                <a:cs typeface="Bebas Neue"/>
                <a:sym typeface="Bebas Neue"/>
              </a:defRPr>
            </a:lvl4pPr>
            <a:lvl5pPr lvl="4" rtl="0">
              <a:lnSpc>
                <a:spcPct val="100000"/>
              </a:lnSpc>
              <a:spcBef>
                <a:spcPts val="0"/>
              </a:spcBef>
              <a:spcAft>
                <a:spcPts val="0"/>
              </a:spcAft>
              <a:buSzPts val="4800"/>
              <a:buFont typeface="Bebas Neue"/>
              <a:buNone/>
              <a:defRPr sz="4800">
                <a:latin typeface="Bebas Neue"/>
                <a:ea typeface="Bebas Neue"/>
                <a:cs typeface="Bebas Neue"/>
                <a:sym typeface="Bebas Neue"/>
              </a:defRPr>
            </a:lvl5pPr>
            <a:lvl6pPr lvl="5" rtl="0">
              <a:lnSpc>
                <a:spcPct val="100000"/>
              </a:lnSpc>
              <a:spcBef>
                <a:spcPts val="0"/>
              </a:spcBef>
              <a:spcAft>
                <a:spcPts val="0"/>
              </a:spcAft>
              <a:buSzPts val="4800"/>
              <a:buFont typeface="Bebas Neue"/>
              <a:buNone/>
              <a:defRPr sz="4800">
                <a:latin typeface="Bebas Neue"/>
                <a:ea typeface="Bebas Neue"/>
                <a:cs typeface="Bebas Neue"/>
                <a:sym typeface="Bebas Neue"/>
              </a:defRPr>
            </a:lvl6pPr>
            <a:lvl7pPr lvl="6" rtl="0">
              <a:lnSpc>
                <a:spcPct val="100000"/>
              </a:lnSpc>
              <a:spcBef>
                <a:spcPts val="0"/>
              </a:spcBef>
              <a:spcAft>
                <a:spcPts val="0"/>
              </a:spcAft>
              <a:buSzPts val="4800"/>
              <a:buFont typeface="Bebas Neue"/>
              <a:buNone/>
              <a:defRPr sz="4800">
                <a:latin typeface="Bebas Neue"/>
                <a:ea typeface="Bebas Neue"/>
                <a:cs typeface="Bebas Neue"/>
                <a:sym typeface="Bebas Neue"/>
              </a:defRPr>
            </a:lvl7pPr>
            <a:lvl8pPr lvl="7" rtl="0">
              <a:lnSpc>
                <a:spcPct val="100000"/>
              </a:lnSpc>
              <a:spcBef>
                <a:spcPts val="0"/>
              </a:spcBef>
              <a:spcAft>
                <a:spcPts val="0"/>
              </a:spcAft>
              <a:buSzPts val="4800"/>
              <a:buFont typeface="Bebas Neue"/>
              <a:buNone/>
              <a:defRPr sz="4800">
                <a:latin typeface="Bebas Neue"/>
                <a:ea typeface="Bebas Neue"/>
                <a:cs typeface="Bebas Neue"/>
                <a:sym typeface="Bebas Neue"/>
              </a:defRPr>
            </a:lvl8pPr>
            <a:lvl9pPr lvl="8" rtl="0">
              <a:lnSpc>
                <a:spcPct val="100000"/>
              </a:lnSpc>
              <a:spcBef>
                <a:spcPts val="0"/>
              </a:spcBef>
              <a:spcAft>
                <a:spcPts val="0"/>
              </a:spcAft>
              <a:buSzPts val="4800"/>
              <a:buFont typeface="Bebas Neue"/>
              <a:buNone/>
              <a:defRPr sz="4800">
                <a:latin typeface="Bebas Neue"/>
                <a:ea typeface="Bebas Neue"/>
                <a:cs typeface="Bebas Neue"/>
                <a:sym typeface="Bebas Neue"/>
              </a:defRPr>
            </a:lvl9pPr>
          </a:lstStyle>
          <a:p/>
        </p:txBody>
      </p:sp>
      <p:sp>
        <p:nvSpPr>
          <p:cNvPr id="684" name="Google Shape;684;p13"/>
          <p:cNvSpPr txBox="1"/>
          <p:nvPr>
            <p:ph idx="14" type="subTitle"/>
          </p:nvPr>
        </p:nvSpPr>
        <p:spPr>
          <a:xfrm>
            <a:off x="3142450" y="10346801"/>
            <a:ext cx="6198300" cy="76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4800"/>
              <a:buFont typeface="Bebas Neue"/>
              <a:buNone/>
              <a:defRPr sz="4800">
                <a:solidFill>
                  <a:schemeClr val="dk2"/>
                </a:solidFill>
                <a:latin typeface="Poppins SemiBold"/>
                <a:ea typeface="Poppins SemiBold"/>
                <a:cs typeface="Poppins SemiBold"/>
                <a:sym typeface="Poppins SemiBold"/>
              </a:defRPr>
            </a:lvl1pPr>
            <a:lvl2pPr lvl="1" rtl="0">
              <a:lnSpc>
                <a:spcPct val="100000"/>
              </a:lnSpc>
              <a:spcBef>
                <a:spcPts val="0"/>
              </a:spcBef>
              <a:spcAft>
                <a:spcPts val="0"/>
              </a:spcAft>
              <a:buSzPts val="4800"/>
              <a:buFont typeface="Bebas Neue"/>
              <a:buNone/>
              <a:defRPr sz="4800">
                <a:latin typeface="Bebas Neue"/>
                <a:ea typeface="Bebas Neue"/>
                <a:cs typeface="Bebas Neue"/>
                <a:sym typeface="Bebas Neue"/>
              </a:defRPr>
            </a:lvl2pPr>
            <a:lvl3pPr lvl="2" rtl="0">
              <a:lnSpc>
                <a:spcPct val="100000"/>
              </a:lnSpc>
              <a:spcBef>
                <a:spcPts val="0"/>
              </a:spcBef>
              <a:spcAft>
                <a:spcPts val="0"/>
              </a:spcAft>
              <a:buSzPts val="4800"/>
              <a:buFont typeface="Bebas Neue"/>
              <a:buNone/>
              <a:defRPr sz="4800">
                <a:latin typeface="Bebas Neue"/>
                <a:ea typeface="Bebas Neue"/>
                <a:cs typeface="Bebas Neue"/>
                <a:sym typeface="Bebas Neue"/>
              </a:defRPr>
            </a:lvl3pPr>
            <a:lvl4pPr lvl="3" rtl="0">
              <a:lnSpc>
                <a:spcPct val="100000"/>
              </a:lnSpc>
              <a:spcBef>
                <a:spcPts val="0"/>
              </a:spcBef>
              <a:spcAft>
                <a:spcPts val="0"/>
              </a:spcAft>
              <a:buSzPts val="4800"/>
              <a:buFont typeface="Bebas Neue"/>
              <a:buNone/>
              <a:defRPr sz="4800">
                <a:latin typeface="Bebas Neue"/>
                <a:ea typeface="Bebas Neue"/>
                <a:cs typeface="Bebas Neue"/>
                <a:sym typeface="Bebas Neue"/>
              </a:defRPr>
            </a:lvl4pPr>
            <a:lvl5pPr lvl="4" rtl="0">
              <a:lnSpc>
                <a:spcPct val="100000"/>
              </a:lnSpc>
              <a:spcBef>
                <a:spcPts val="0"/>
              </a:spcBef>
              <a:spcAft>
                <a:spcPts val="0"/>
              </a:spcAft>
              <a:buSzPts val="4800"/>
              <a:buFont typeface="Bebas Neue"/>
              <a:buNone/>
              <a:defRPr sz="4800">
                <a:latin typeface="Bebas Neue"/>
                <a:ea typeface="Bebas Neue"/>
                <a:cs typeface="Bebas Neue"/>
                <a:sym typeface="Bebas Neue"/>
              </a:defRPr>
            </a:lvl5pPr>
            <a:lvl6pPr lvl="5" rtl="0">
              <a:lnSpc>
                <a:spcPct val="100000"/>
              </a:lnSpc>
              <a:spcBef>
                <a:spcPts val="0"/>
              </a:spcBef>
              <a:spcAft>
                <a:spcPts val="0"/>
              </a:spcAft>
              <a:buSzPts val="4800"/>
              <a:buFont typeface="Bebas Neue"/>
              <a:buNone/>
              <a:defRPr sz="4800">
                <a:latin typeface="Bebas Neue"/>
                <a:ea typeface="Bebas Neue"/>
                <a:cs typeface="Bebas Neue"/>
                <a:sym typeface="Bebas Neue"/>
              </a:defRPr>
            </a:lvl6pPr>
            <a:lvl7pPr lvl="6" rtl="0">
              <a:lnSpc>
                <a:spcPct val="100000"/>
              </a:lnSpc>
              <a:spcBef>
                <a:spcPts val="0"/>
              </a:spcBef>
              <a:spcAft>
                <a:spcPts val="0"/>
              </a:spcAft>
              <a:buSzPts val="4800"/>
              <a:buFont typeface="Bebas Neue"/>
              <a:buNone/>
              <a:defRPr sz="4800">
                <a:latin typeface="Bebas Neue"/>
                <a:ea typeface="Bebas Neue"/>
                <a:cs typeface="Bebas Neue"/>
                <a:sym typeface="Bebas Neue"/>
              </a:defRPr>
            </a:lvl7pPr>
            <a:lvl8pPr lvl="7" rtl="0">
              <a:lnSpc>
                <a:spcPct val="100000"/>
              </a:lnSpc>
              <a:spcBef>
                <a:spcPts val="0"/>
              </a:spcBef>
              <a:spcAft>
                <a:spcPts val="0"/>
              </a:spcAft>
              <a:buSzPts val="4800"/>
              <a:buFont typeface="Bebas Neue"/>
              <a:buNone/>
              <a:defRPr sz="4800">
                <a:latin typeface="Bebas Neue"/>
                <a:ea typeface="Bebas Neue"/>
                <a:cs typeface="Bebas Neue"/>
                <a:sym typeface="Bebas Neue"/>
              </a:defRPr>
            </a:lvl8pPr>
            <a:lvl9pPr lvl="8" rtl="0">
              <a:lnSpc>
                <a:spcPct val="100000"/>
              </a:lnSpc>
              <a:spcBef>
                <a:spcPts val="0"/>
              </a:spcBef>
              <a:spcAft>
                <a:spcPts val="0"/>
              </a:spcAft>
              <a:buSzPts val="4800"/>
              <a:buFont typeface="Bebas Neue"/>
              <a:buNone/>
              <a:defRPr sz="4800">
                <a:latin typeface="Bebas Neue"/>
                <a:ea typeface="Bebas Neue"/>
                <a:cs typeface="Bebas Neue"/>
                <a:sym typeface="Bebas Neue"/>
              </a:defRPr>
            </a:lvl9pPr>
          </a:lstStyle>
          <a:p/>
        </p:txBody>
      </p:sp>
      <p:sp>
        <p:nvSpPr>
          <p:cNvPr id="685" name="Google Shape;685;p13"/>
          <p:cNvSpPr txBox="1"/>
          <p:nvPr>
            <p:ph idx="15" type="subTitle"/>
          </p:nvPr>
        </p:nvSpPr>
        <p:spPr>
          <a:xfrm>
            <a:off x="3142450" y="12644821"/>
            <a:ext cx="6198300" cy="76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4800"/>
              <a:buFont typeface="Bebas Neue"/>
              <a:buNone/>
              <a:defRPr sz="4800">
                <a:solidFill>
                  <a:schemeClr val="dk2"/>
                </a:solidFill>
                <a:latin typeface="Poppins SemiBold"/>
                <a:ea typeface="Poppins SemiBold"/>
                <a:cs typeface="Poppins SemiBold"/>
                <a:sym typeface="Poppins SemiBold"/>
              </a:defRPr>
            </a:lvl1pPr>
            <a:lvl2pPr lvl="1" rtl="0">
              <a:lnSpc>
                <a:spcPct val="100000"/>
              </a:lnSpc>
              <a:spcBef>
                <a:spcPts val="0"/>
              </a:spcBef>
              <a:spcAft>
                <a:spcPts val="0"/>
              </a:spcAft>
              <a:buSzPts val="4800"/>
              <a:buFont typeface="Bebas Neue"/>
              <a:buNone/>
              <a:defRPr sz="4800">
                <a:latin typeface="Bebas Neue"/>
                <a:ea typeface="Bebas Neue"/>
                <a:cs typeface="Bebas Neue"/>
                <a:sym typeface="Bebas Neue"/>
              </a:defRPr>
            </a:lvl2pPr>
            <a:lvl3pPr lvl="2" rtl="0">
              <a:lnSpc>
                <a:spcPct val="100000"/>
              </a:lnSpc>
              <a:spcBef>
                <a:spcPts val="0"/>
              </a:spcBef>
              <a:spcAft>
                <a:spcPts val="0"/>
              </a:spcAft>
              <a:buSzPts val="4800"/>
              <a:buFont typeface="Bebas Neue"/>
              <a:buNone/>
              <a:defRPr sz="4800">
                <a:latin typeface="Bebas Neue"/>
                <a:ea typeface="Bebas Neue"/>
                <a:cs typeface="Bebas Neue"/>
                <a:sym typeface="Bebas Neue"/>
              </a:defRPr>
            </a:lvl3pPr>
            <a:lvl4pPr lvl="3" rtl="0">
              <a:lnSpc>
                <a:spcPct val="100000"/>
              </a:lnSpc>
              <a:spcBef>
                <a:spcPts val="0"/>
              </a:spcBef>
              <a:spcAft>
                <a:spcPts val="0"/>
              </a:spcAft>
              <a:buSzPts val="4800"/>
              <a:buFont typeface="Bebas Neue"/>
              <a:buNone/>
              <a:defRPr sz="4800">
                <a:latin typeface="Bebas Neue"/>
                <a:ea typeface="Bebas Neue"/>
                <a:cs typeface="Bebas Neue"/>
                <a:sym typeface="Bebas Neue"/>
              </a:defRPr>
            </a:lvl4pPr>
            <a:lvl5pPr lvl="4" rtl="0">
              <a:lnSpc>
                <a:spcPct val="100000"/>
              </a:lnSpc>
              <a:spcBef>
                <a:spcPts val="0"/>
              </a:spcBef>
              <a:spcAft>
                <a:spcPts val="0"/>
              </a:spcAft>
              <a:buSzPts val="4800"/>
              <a:buFont typeface="Bebas Neue"/>
              <a:buNone/>
              <a:defRPr sz="4800">
                <a:latin typeface="Bebas Neue"/>
                <a:ea typeface="Bebas Neue"/>
                <a:cs typeface="Bebas Neue"/>
                <a:sym typeface="Bebas Neue"/>
              </a:defRPr>
            </a:lvl5pPr>
            <a:lvl6pPr lvl="5" rtl="0">
              <a:lnSpc>
                <a:spcPct val="100000"/>
              </a:lnSpc>
              <a:spcBef>
                <a:spcPts val="0"/>
              </a:spcBef>
              <a:spcAft>
                <a:spcPts val="0"/>
              </a:spcAft>
              <a:buSzPts val="4800"/>
              <a:buFont typeface="Bebas Neue"/>
              <a:buNone/>
              <a:defRPr sz="4800">
                <a:latin typeface="Bebas Neue"/>
                <a:ea typeface="Bebas Neue"/>
                <a:cs typeface="Bebas Neue"/>
                <a:sym typeface="Bebas Neue"/>
              </a:defRPr>
            </a:lvl6pPr>
            <a:lvl7pPr lvl="6" rtl="0">
              <a:lnSpc>
                <a:spcPct val="100000"/>
              </a:lnSpc>
              <a:spcBef>
                <a:spcPts val="0"/>
              </a:spcBef>
              <a:spcAft>
                <a:spcPts val="0"/>
              </a:spcAft>
              <a:buSzPts val="4800"/>
              <a:buFont typeface="Bebas Neue"/>
              <a:buNone/>
              <a:defRPr sz="4800">
                <a:latin typeface="Bebas Neue"/>
                <a:ea typeface="Bebas Neue"/>
                <a:cs typeface="Bebas Neue"/>
                <a:sym typeface="Bebas Neue"/>
              </a:defRPr>
            </a:lvl7pPr>
            <a:lvl8pPr lvl="7" rtl="0">
              <a:lnSpc>
                <a:spcPct val="100000"/>
              </a:lnSpc>
              <a:spcBef>
                <a:spcPts val="0"/>
              </a:spcBef>
              <a:spcAft>
                <a:spcPts val="0"/>
              </a:spcAft>
              <a:buSzPts val="4800"/>
              <a:buFont typeface="Bebas Neue"/>
              <a:buNone/>
              <a:defRPr sz="4800">
                <a:latin typeface="Bebas Neue"/>
                <a:ea typeface="Bebas Neue"/>
                <a:cs typeface="Bebas Neue"/>
                <a:sym typeface="Bebas Neue"/>
              </a:defRPr>
            </a:lvl8pPr>
            <a:lvl9pPr lvl="8" rtl="0">
              <a:lnSpc>
                <a:spcPct val="100000"/>
              </a:lnSpc>
              <a:spcBef>
                <a:spcPts val="0"/>
              </a:spcBef>
              <a:spcAft>
                <a:spcPts val="0"/>
              </a:spcAft>
              <a:buSzPts val="4800"/>
              <a:buFont typeface="Bebas Neue"/>
              <a:buNone/>
              <a:defRPr sz="48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686" name="Shape 686"/>
        <p:cNvGrpSpPr/>
        <p:nvPr/>
      </p:nvGrpSpPr>
      <p:grpSpPr>
        <a:xfrm>
          <a:off x="0" y="0"/>
          <a:ext cx="0" cy="0"/>
          <a:chOff x="0" y="0"/>
          <a:chExt cx="0" cy="0"/>
        </a:xfrm>
      </p:grpSpPr>
      <p:grpSp>
        <p:nvGrpSpPr>
          <p:cNvPr id="687" name="Google Shape;687;p14"/>
          <p:cNvGrpSpPr/>
          <p:nvPr/>
        </p:nvGrpSpPr>
        <p:grpSpPr>
          <a:xfrm>
            <a:off x="-157" y="2624687"/>
            <a:ext cx="10286869" cy="2856320"/>
            <a:chOff x="3771700" y="4204225"/>
            <a:chExt cx="3195275" cy="887221"/>
          </a:xfrm>
        </p:grpSpPr>
        <p:sp>
          <p:nvSpPr>
            <p:cNvPr id="688" name="Google Shape;688;p14"/>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4"/>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4"/>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4"/>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4"/>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4"/>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4"/>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14"/>
          <p:cNvGrpSpPr/>
          <p:nvPr/>
        </p:nvGrpSpPr>
        <p:grpSpPr>
          <a:xfrm>
            <a:off x="-3211078" y="15544799"/>
            <a:ext cx="6216696" cy="4782024"/>
            <a:chOff x="-3211078" y="14732199"/>
            <a:chExt cx="6216696" cy="4782024"/>
          </a:xfrm>
        </p:grpSpPr>
        <p:sp>
          <p:nvSpPr>
            <p:cNvPr id="744" name="Google Shape;744;p14"/>
            <p:cNvSpPr/>
            <p:nvPr/>
          </p:nvSpPr>
          <p:spPr>
            <a:xfrm flipH="1" rot="10800000">
              <a:off x="-3211078" y="14732199"/>
              <a:ext cx="6216696" cy="4782024"/>
            </a:xfrm>
            <a:prstGeom prst="cloud">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4"/>
          <p:cNvGrpSpPr/>
          <p:nvPr/>
        </p:nvGrpSpPr>
        <p:grpSpPr>
          <a:xfrm>
            <a:off x="7252847" y="15544799"/>
            <a:ext cx="6216696" cy="4782024"/>
            <a:chOff x="7252847" y="14732199"/>
            <a:chExt cx="6216696" cy="4782024"/>
          </a:xfrm>
        </p:grpSpPr>
        <p:sp>
          <p:nvSpPr>
            <p:cNvPr id="747" name="Google Shape;747;p14"/>
            <p:cNvSpPr/>
            <p:nvPr/>
          </p:nvSpPr>
          <p:spPr>
            <a:xfrm rot="10800000">
              <a:off x="7252847" y="14732199"/>
              <a:ext cx="6216696" cy="4782024"/>
            </a:xfrm>
            <a:prstGeom prst="cloud">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rot="10800000">
              <a:off x="7854102"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 name="Google Shape;749;p14"/>
          <p:cNvSpPr txBox="1"/>
          <p:nvPr>
            <p:ph type="title"/>
          </p:nvPr>
        </p:nvSpPr>
        <p:spPr>
          <a:xfrm>
            <a:off x="713225" y="14626500"/>
            <a:ext cx="8851500" cy="918300"/>
          </a:xfrm>
          <a:prstGeom prst="rect">
            <a:avLst/>
          </a:prstGeom>
        </p:spPr>
        <p:txBody>
          <a:bodyPr anchorCtr="0" anchor="ctr" bIns="91425" lIns="91425" spcFirstLastPara="1" rIns="91425" wrap="square" tIns="91425">
            <a:noAutofit/>
          </a:bodyPr>
          <a:lstStyle>
            <a:lvl1pPr lvl="0" rtl="0">
              <a:spcBef>
                <a:spcPts val="0"/>
              </a:spcBef>
              <a:spcAft>
                <a:spcPts val="0"/>
              </a:spcAft>
              <a:buSzPts val="7000"/>
              <a:buNone/>
              <a:defRPr sz="4800"/>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750" name="Google Shape;750;p14"/>
          <p:cNvSpPr txBox="1"/>
          <p:nvPr>
            <p:ph idx="1" type="subTitle"/>
          </p:nvPr>
        </p:nvSpPr>
        <p:spPr>
          <a:xfrm>
            <a:off x="717750" y="7596150"/>
            <a:ext cx="8851500" cy="6413100"/>
          </a:xfrm>
          <a:prstGeom prst="rect">
            <a:avLst/>
          </a:prstGeom>
        </p:spPr>
        <p:txBody>
          <a:bodyPr anchorCtr="0" anchor="b" bIns="91425" lIns="91425" spcFirstLastPara="1" rIns="91425" wrap="square" tIns="91425">
            <a:noAutofit/>
          </a:bodyPr>
          <a:lstStyle>
            <a:lvl1pPr lvl="0" algn="ctr">
              <a:spcBef>
                <a:spcPts val="0"/>
              </a:spcBef>
              <a:spcAft>
                <a:spcPts val="0"/>
              </a:spcAft>
              <a:buSzPts val="7000"/>
              <a:buNone/>
              <a:defRPr sz="66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p:txBody>
      </p:sp>
      <p:sp>
        <p:nvSpPr>
          <p:cNvPr id="751" name="Google Shape;751;p14"/>
          <p:cNvSpPr/>
          <p:nvPr>
            <p:ph idx="2" type="pic"/>
          </p:nvPr>
        </p:nvSpPr>
        <p:spPr>
          <a:xfrm>
            <a:off x="2217450" y="1126800"/>
            <a:ext cx="5852100" cy="58521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4_2">
    <p:spTree>
      <p:nvGrpSpPr>
        <p:cNvPr id="752" name="Shape 752"/>
        <p:cNvGrpSpPr/>
        <p:nvPr/>
      </p:nvGrpSpPr>
      <p:grpSpPr>
        <a:xfrm>
          <a:off x="0" y="0"/>
          <a:ext cx="0" cy="0"/>
          <a:chOff x="0" y="0"/>
          <a:chExt cx="0" cy="0"/>
        </a:xfrm>
      </p:grpSpPr>
      <p:grpSp>
        <p:nvGrpSpPr>
          <p:cNvPr id="753" name="Google Shape;753;p15"/>
          <p:cNvGrpSpPr/>
          <p:nvPr/>
        </p:nvGrpSpPr>
        <p:grpSpPr>
          <a:xfrm>
            <a:off x="-157" y="12945162"/>
            <a:ext cx="10286869" cy="2856320"/>
            <a:chOff x="3771700" y="4204225"/>
            <a:chExt cx="3195275" cy="887221"/>
          </a:xfrm>
        </p:grpSpPr>
        <p:sp>
          <p:nvSpPr>
            <p:cNvPr id="754" name="Google Shape;754;p15"/>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5"/>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5"/>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5"/>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5"/>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5"/>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5"/>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5"/>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5"/>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5"/>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5"/>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5"/>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5"/>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5"/>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5"/>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5"/>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5"/>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5"/>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5"/>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5"/>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5"/>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15"/>
          <p:cNvGrpSpPr/>
          <p:nvPr/>
        </p:nvGrpSpPr>
        <p:grpSpPr>
          <a:xfrm>
            <a:off x="-3211078" y="-2038826"/>
            <a:ext cx="6216696" cy="4782024"/>
            <a:chOff x="-3211078" y="14732199"/>
            <a:chExt cx="6216696" cy="4782024"/>
          </a:xfrm>
        </p:grpSpPr>
        <p:sp>
          <p:nvSpPr>
            <p:cNvPr id="810" name="Google Shape;810;p15"/>
            <p:cNvSpPr/>
            <p:nvPr/>
          </p:nvSpPr>
          <p:spPr>
            <a:xfrm flipH="1" rot="10800000">
              <a:off x="-3211078" y="14732199"/>
              <a:ext cx="6216696" cy="4782024"/>
            </a:xfrm>
            <a:prstGeom prst="cloud">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5"/>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15"/>
          <p:cNvGrpSpPr/>
          <p:nvPr/>
        </p:nvGrpSpPr>
        <p:grpSpPr>
          <a:xfrm>
            <a:off x="7252847" y="-2038826"/>
            <a:ext cx="6216696" cy="4782024"/>
            <a:chOff x="7252847" y="14732199"/>
            <a:chExt cx="6216696" cy="4782024"/>
          </a:xfrm>
        </p:grpSpPr>
        <p:sp>
          <p:nvSpPr>
            <p:cNvPr id="813" name="Google Shape;813;p15"/>
            <p:cNvSpPr/>
            <p:nvPr/>
          </p:nvSpPr>
          <p:spPr>
            <a:xfrm rot="10800000">
              <a:off x="7252847" y="14732199"/>
              <a:ext cx="6216696" cy="4782024"/>
            </a:xfrm>
            <a:prstGeom prst="cloud">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rot="10800000">
              <a:off x="7854102"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15"/>
          <p:cNvSpPr txBox="1"/>
          <p:nvPr>
            <p:ph type="title"/>
          </p:nvPr>
        </p:nvSpPr>
        <p:spPr>
          <a:xfrm>
            <a:off x="713225" y="9773550"/>
            <a:ext cx="8851500" cy="918300"/>
          </a:xfrm>
          <a:prstGeom prst="rect">
            <a:avLst/>
          </a:prstGeom>
        </p:spPr>
        <p:txBody>
          <a:bodyPr anchorCtr="0" anchor="ctr" bIns="91425" lIns="91425" spcFirstLastPara="1" rIns="91425" wrap="square" tIns="91425">
            <a:noAutofit/>
          </a:bodyPr>
          <a:lstStyle>
            <a:lvl1pPr lvl="0" rtl="0">
              <a:spcBef>
                <a:spcPts val="0"/>
              </a:spcBef>
              <a:spcAft>
                <a:spcPts val="0"/>
              </a:spcAft>
              <a:buSzPts val="7000"/>
              <a:buNone/>
              <a:defRPr sz="4800"/>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816" name="Google Shape;816;p15"/>
          <p:cNvSpPr txBox="1"/>
          <p:nvPr>
            <p:ph idx="1" type="subTitle"/>
          </p:nvPr>
        </p:nvSpPr>
        <p:spPr>
          <a:xfrm>
            <a:off x="717750" y="2743200"/>
            <a:ext cx="8851500" cy="641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000"/>
              <a:buNone/>
              <a:defRPr sz="66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817" name="Google Shape;817;p15"/>
          <p:cNvSpPr/>
          <p:nvPr>
            <p:ph idx="2" type="pic"/>
          </p:nvPr>
        </p:nvSpPr>
        <p:spPr>
          <a:xfrm>
            <a:off x="2217450" y="11447275"/>
            <a:ext cx="5852100" cy="58521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4_1">
    <p:spTree>
      <p:nvGrpSpPr>
        <p:cNvPr id="818" name="Shape 818"/>
        <p:cNvGrpSpPr/>
        <p:nvPr/>
      </p:nvGrpSpPr>
      <p:grpSpPr>
        <a:xfrm>
          <a:off x="0" y="0"/>
          <a:ext cx="0" cy="0"/>
          <a:chOff x="0" y="0"/>
          <a:chExt cx="0" cy="0"/>
        </a:xfrm>
      </p:grpSpPr>
      <p:sp>
        <p:nvSpPr>
          <p:cNvPr id="819" name="Google Shape;819;p16"/>
          <p:cNvSpPr txBox="1"/>
          <p:nvPr>
            <p:ph type="title"/>
          </p:nvPr>
        </p:nvSpPr>
        <p:spPr>
          <a:xfrm>
            <a:off x="713225" y="7812008"/>
            <a:ext cx="8851500" cy="9183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SzPts val="7000"/>
              <a:buNone/>
              <a:defRPr sz="4800">
                <a:solidFill>
                  <a:schemeClr val="lt1"/>
                </a:solidFill>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820" name="Google Shape;820;p16"/>
          <p:cNvSpPr txBox="1"/>
          <p:nvPr>
            <p:ph idx="1" type="subTitle"/>
          </p:nvPr>
        </p:nvSpPr>
        <p:spPr>
          <a:xfrm>
            <a:off x="717750" y="2384975"/>
            <a:ext cx="8851500" cy="4888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7000"/>
              <a:buNone/>
              <a:defRPr sz="5400">
                <a:solidFill>
                  <a:schemeClr val="lt1"/>
                </a:solidFill>
              </a:defRPr>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USTOM_4_1_2">
    <p:spTree>
      <p:nvGrpSpPr>
        <p:cNvPr id="821" name="Shape 821"/>
        <p:cNvGrpSpPr/>
        <p:nvPr/>
      </p:nvGrpSpPr>
      <p:grpSpPr>
        <a:xfrm>
          <a:off x="0" y="0"/>
          <a:ext cx="0" cy="0"/>
          <a:chOff x="0" y="0"/>
          <a:chExt cx="0" cy="0"/>
        </a:xfrm>
      </p:grpSpPr>
      <p:sp>
        <p:nvSpPr>
          <p:cNvPr id="822" name="Google Shape;822;p17"/>
          <p:cNvSpPr txBox="1"/>
          <p:nvPr>
            <p:ph type="title"/>
          </p:nvPr>
        </p:nvSpPr>
        <p:spPr>
          <a:xfrm>
            <a:off x="713225" y="14626508"/>
            <a:ext cx="8851500" cy="9183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SzPts val="7000"/>
              <a:buNone/>
              <a:defRPr sz="4800"/>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823" name="Google Shape;823;p17"/>
          <p:cNvSpPr txBox="1"/>
          <p:nvPr>
            <p:ph idx="1" type="subTitle"/>
          </p:nvPr>
        </p:nvSpPr>
        <p:spPr>
          <a:xfrm>
            <a:off x="717750" y="9154600"/>
            <a:ext cx="8851500" cy="5307300"/>
          </a:xfrm>
          <a:prstGeom prst="rect">
            <a:avLst/>
          </a:prstGeom>
          <a:solidFill>
            <a:srgbClr val="000000">
              <a:alpha val="32090"/>
            </a:srgbClr>
          </a:solidFill>
        </p:spPr>
        <p:txBody>
          <a:bodyPr anchorCtr="0" anchor="b" bIns="91425" lIns="91425" spcFirstLastPara="1" rIns="91425" wrap="square" tIns="91425">
            <a:noAutofit/>
          </a:bodyPr>
          <a:lstStyle>
            <a:lvl1pPr lvl="0" rtl="0" algn="ctr">
              <a:spcBef>
                <a:spcPts val="0"/>
              </a:spcBef>
              <a:spcAft>
                <a:spcPts val="0"/>
              </a:spcAft>
              <a:buSzPts val="7000"/>
              <a:buNone/>
              <a:defRPr sz="65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4">
  <p:cSld name="CUSTOM_4_1_1">
    <p:spTree>
      <p:nvGrpSpPr>
        <p:cNvPr id="824" name="Shape 824"/>
        <p:cNvGrpSpPr/>
        <p:nvPr/>
      </p:nvGrpSpPr>
      <p:grpSpPr>
        <a:xfrm>
          <a:off x="0" y="0"/>
          <a:ext cx="0" cy="0"/>
          <a:chOff x="0" y="0"/>
          <a:chExt cx="0" cy="0"/>
        </a:xfrm>
      </p:grpSpPr>
      <p:grpSp>
        <p:nvGrpSpPr>
          <p:cNvPr id="825" name="Google Shape;825;p18"/>
          <p:cNvGrpSpPr/>
          <p:nvPr/>
        </p:nvGrpSpPr>
        <p:grpSpPr>
          <a:xfrm>
            <a:off x="-157" y="11593250"/>
            <a:ext cx="10286869" cy="2856320"/>
            <a:chOff x="3771700" y="4204225"/>
            <a:chExt cx="3195275" cy="887221"/>
          </a:xfrm>
        </p:grpSpPr>
        <p:sp>
          <p:nvSpPr>
            <p:cNvPr id="826" name="Google Shape;826;p18"/>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8"/>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8"/>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8"/>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8"/>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8"/>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8"/>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8"/>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8"/>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8"/>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8"/>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8"/>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8"/>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8"/>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8"/>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8"/>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8"/>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8"/>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8"/>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8"/>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8"/>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8"/>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8"/>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8"/>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8"/>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8"/>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8"/>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8"/>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8"/>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8"/>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8"/>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18"/>
          <p:cNvSpPr/>
          <p:nvPr/>
        </p:nvSpPr>
        <p:spPr>
          <a:xfrm>
            <a:off x="925974" y="982199"/>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8"/>
          <p:cNvSpPr/>
          <p:nvPr/>
        </p:nvSpPr>
        <p:spPr>
          <a:xfrm>
            <a:off x="360079" y="392579"/>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18"/>
          <p:cNvGrpSpPr/>
          <p:nvPr/>
        </p:nvGrpSpPr>
        <p:grpSpPr>
          <a:xfrm rot="5400000">
            <a:off x="7167635" y="-376185"/>
            <a:ext cx="2079582" cy="4159164"/>
            <a:chOff x="1447125" y="978000"/>
            <a:chExt cx="5295600" cy="10591200"/>
          </a:xfrm>
        </p:grpSpPr>
        <p:sp>
          <p:nvSpPr>
            <p:cNvPr id="884" name="Google Shape;884;p18"/>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8"/>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18"/>
          <p:cNvSpPr/>
          <p:nvPr/>
        </p:nvSpPr>
        <p:spPr>
          <a:xfrm rot="10800000">
            <a:off x="8532533" y="913853"/>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txBox="1"/>
          <p:nvPr>
            <p:ph type="title"/>
          </p:nvPr>
        </p:nvSpPr>
        <p:spPr>
          <a:xfrm>
            <a:off x="713225" y="9308325"/>
            <a:ext cx="8851500" cy="9183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7000"/>
              <a:buNone/>
              <a:defRPr sz="4800"/>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893" name="Google Shape;893;p18"/>
          <p:cNvSpPr txBox="1"/>
          <p:nvPr>
            <p:ph idx="1" type="subTitle"/>
          </p:nvPr>
        </p:nvSpPr>
        <p:spPr>
          <a:xfrm>
            <a:off x="717750" y="2743200"/>
            <a:ext cx="8851500" cy="639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894" name="Google Shape;894;p18"/>
          <p:cNvSpPr/>
          <p:nvPr>
            <p:ph idx="2" type="pic"/>
          </p:nvPr>
        </p:nvSpPr>
        <p:spPr>
          <a:xfrm>
            <a:off x="717750" y="10522225"/>
            <a:ext cx="8847000" cy="49983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5">
  <p:cSld name="CUSTOM_4_1_1_2">
    <p:spTree>
      <p:nvGrpSpPr>
        <p:cNvPr id="895" name="Shape 895"/>
        <p:cNvGrpSpPr/>
        <p:nvPr/>
      </p:nvGrpSpPr>
      <p:grpSpPr>
        <a:xfrm>
          <a:off x="0" y="0"/>
          <a:ext cx="0" cy="0"/>
          <a:chOff x="0" y="0"/>
          <a:chExt cx="0" cy="0"/>
        </a:xfrm>
      </p:grpSpPr>
      <p:grpSp>
        <p:nvGrpSpPr>
          <p:cNvPr id="896" name="Google Shape;896;p19"/>
          <p:cNvGrpSpPr/>
          <p:nvPr/>
        </p:nvGrpSpPr>
        <p:grpSpPr>
          <a:xfrm>
            <a:off x="-157" y="8898287"/>
            <a:ext cx="10286869" cy="2856320"/>
            <a:chOff x="3771700" y="4204225"/>
            <a:chExt cx="3195275" cy="887221"/>
          </a:xfrm>
        </p:grpSpPr>
        <p:sp>
          <p:nvSpPr>
            <p:cNvPr id="897" name="Google Shape;897;p19"/>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9"/>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9"/>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9"/>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9"/>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9"/>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9"/>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9"/>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9"/>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9"/>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9"/>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9"/>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9"/>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9"/>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9"/>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9"/>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9"/>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9"/>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9"/>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9"/>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9"/>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9"/>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9"/>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9"/>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9"/>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9"/>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9"/>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9"/>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9"/>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9"/>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9"/>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9"/>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19"/>
          <p:cNvSpPr/>
          <p:nvPr>
            <p:ph idx="2" type="pic"/>
          </p:nvPr>
        </p:nvSpPr>
        <p:spPr>
          <a:xfrm>
            <a:off x="717750" y="7827263"/>
            <a:ext cx="8847000" cy="4998300"/>
          </a:xfrm>
          <a:prstGeom prst="rect">
            <a:avLst/>
          </a:prstGeom>
          <a:noFill/>
          <a:ln>
            <a:noFill/>
          </a:ln>
        </p:spPr>
      </p:sp>
      <p:sp>
        <p:nvSpPr>
          <p:cNvPr id="953" name="Google Shape;953;p19"/>
          <p:cNvSpPr/>
          <p:nvPr/>
        </p:nvSpPr>
        <p:spPr>
          <a:xfrm flipH="1">
            <a:off x="8813083" y="982199"/>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flipH="1">
            <a:off x="9220431" y="392579"/>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19"/>
          <p:cNvGrpSpPr/>
          <p:nvPr/>
        </p:nvGrpSpPr>
        <p:grpSpPr>
          <a:xfrm rot="5400000">
            <a:off x="7167635" y="15168615"/>
            <a:ext cx="2079582" cy="4159164"/>
            <a:chOff x="1447125" y="978000"/>
            <a:chExt cx="5295600" cy="10591200"/>
          </a:xfrm>
        </p:grpSpPr>
        <p:sp>
          <p:nvSpPr>
            <p:cNvPr id="956" name="Google Shape;956;p19"/>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9"/>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9"/>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9"/>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19"/>
          <p:cNvSpPr/>
          <p:nvPr/>
        </p:nvSpPr>
        <p:spPr>
          <a:xfrm rot="10800000">
            <a:off x="7848745" y="16458653"/>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txBox="1"/>
          <p:nvPr>
            <p:ph type="title"/>
          </p:nvPr>
        </p:nvSpPr>
        <p:spPr>
          <a:xfrm>
            <a:off x="713225" y="13444088"/>
            <a:ext cx="8851500" cy="9183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7000"/>
              <a:buNone/>
              <a:defRPr sz="4800"/>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965" name="Google Shape;965;p19"/>
          <p:cNvSpPr txBox="1"/>
          <p:nvPr>
            <p:ph idx="1" type="subTitle"/>
          </p:nvPr>
        </p:nvSpPr>
        <p:spPr>
          <a:xfrm>
            <a:off x="717750" y="3925613"/>
            <a:ext cx="8851500" cy="390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6">
  <p:cSld name="CUSTOM_4_1_1_1">
    <p:spTree>
      <p:nvGrpSpPr>
        <p:cNvPr id="966" name="Shape 966"/>
        <p:cNvGrpSpPr/>
        <p:nvPr/>
      </p:nvGrpSpPr>
      <p:grpSpPr>
        <a:xfrm>
          <a:off x="0" y="0"/>
          <a:ext cx="0" cy="0"/>
          <a:chOff x="0" y="0"/>
          <a:chExt cx="0" cy="0"/>
        </a:xfrm>
      </p:grpSpPr>
      <p:grpSp>
        <p:nvGrpSpPr>
          <p:cNvPr id="967" name="Google Shape;967;p20"/>
          <p:cNvGrpSpPr/>
          <p:nvPr/>
        </p:nvGrpSpPr>
        <p:grpSpPr>
          <a:xfrm>
            <a:off x="68" y="2106962"/>
            <a:ext cx="10286869" cy="2856320"/>
            <a:chOff x="3771700" y="4204225"/>
            <a:chExt cx="3195275" cy="887221"/>
          </a:xfrm>
        </p:grpSpPr>
        <p:sp>
          <p:nvSpPr>
            <p:cNvPr id="968" name="Google Shape;968;p20"/>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0"/>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0"/>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0"/>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0"/>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0"/>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0"/>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0"/>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0"/>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20"/>
          <p:cNvSpPr/>
          <p:nvPr/>
        </p:nvSpPr>
        <p:spPr>
          <a:xfrm>
            <a:off x="925974" y="17250874"/>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360079" y="16661254"/>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5" name="Google Shape;1025;p20"/>
          <p:cNvGrpSpPr/>
          <p:nvPr/>
        </p:nvGrpSpPr>
        <p:grpSpPr>
          <a:xfrm rot="5400000">
            <a:off x="7167635" y="14505015"/>
            <a:ext cx="2079582" cy="4159164"/>
            <a:chOff x="1447125" y="978000"/>
            <a:chExt cx="5295600" cy="10591200"/>
          </a:xfrm>
        </p:grpSpPr>
        <p:sp>
          <p:nvSpPr>
            <p:cNvPr id="1026" name="Google Shape;1026;p20"/>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0"/>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 name="Google Shape;1033;p20"/>
          <p:cNvSpPr/>
          <p:nvPr/>
        </p:nvSpPr>
        <p:spPr>
          <a:xfrm rot="10800000">
            <a:off x="8532533" y="15795053"/>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txBox="1"/>
          <p:nvPr>
            <p:ph type="title"/>
          </p:nvPr>
        </p:nvSpPr>
        <p:spPr>
          <a:xfrm>
            <a:off x="713225" y="9603400"/>
            <a:ext cx="8851500" cy="9183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7000"/>
              <a:buNone/>
              <a:defRPr sz="4800"/>
            </a:lvl1pPr>
            <a:lvl2pPr lvl="1" rtl="0" algn="l">
              <a:spcBef>
                <a:spcPts val="0"/>
              </a:spcBef>
              <a:spcAft>
                <a:spcPts val="0"/>
              </a:spcAft>
              <a:buSzPts val="7000"/>
              <a:buNone/>
              <a:defRPr/>
            </a:lvl2pPr>
            <a:lvl3pPr lvl="2" rtl="0" algn="l">
              <a:spcBef>
                <a:spcPts val="0"/>
              </a:spcBef>
              <a:spcAft>
                <a:spcPts val="0"/>
              </a:spcAft>
              <a:buSzPts val="7000"/>
              <a:buNone/>
              <a:defRPr/>
            </a:lvl3pPr>
            <a:lvl4pPr lvl="3" rtl="0" algn="l">
              <a:spcBef>
                <a:spcPts val="0"/>
              </a:spcBef>
              <a:spcAft>
                <a:spcPts val="0"/>
              </a:spcAft>
              <a:buSzPts val="7000"/>
              <a:buNone/>
              <a:defRPr/>
            </a:lvl4pPr>
            <a:lvl5pPr lvl="4" rtl="0" algn="l">
              <a:spcBef>
                <a:spcPts val="0"/>
              </a:spcBef>
              <a:spcAft>
                <a:spcPts val="0"/>
              </a:spcAft>
              <a:buSzPts val="7000"/>
              <a:buNone/>
              <a:defRPr/>
            </a:lvl5pPr>
            <a:lvl6pPr lvl="5" rtl="0" algn="l">
              <a:spcBef>
                <a:spcPts val="0"/>
              </a:spcBef>
              <a:spcAft>
                <a:spcPts val="0"/>
              </a:spcAft>
              <a:buSzPts val="7000"/>
              <a:buNone/>
              <a:defRPr/>
            </a:lvl6pPr>
            <a:lvl7pPr lvl="6" rtl="0" algn="l">
              <a:spcBef>
                <a:spcPts val="0"/>
              </a:spcBef>
              <a:spcAft>
                <a:spcPts val="0"/>
              </a:spcAft>
              <a:buSzPts val="7000"/>
              <a:buNone/>
              <a:defRPr/>
            </a:lvl7pPr>
            <a:lvl8pPr lvl="7" rtl="0" algn="l">
              <a:spcBef>
                <a:spcPts val="0"/>
              </a:spcBef>
              <a:spcAft>
                <a:spcPts val="0"/>
              </a:spcAft>
              <a:buSzPts val="7000"/>
              <a:buNone/>
              <a:defRPr/>
            </a:lvl8pPr>
            <a:lvl9pPr lvl="8" rtl="0" algn="l">
              <a:spcBef>
                <a:spcPts val="0"/>
              </a:spcBef>
              <a:spcAft>
                <a:spcPts val="0"/>
              </a:spcAft>
              <a:buSzPts val="7000"/>
              <a:buNone/>
              <a:defRPr/>
            </a:lvl9pPr>
          </a:lstStyle>
          <a:p/>
        </p:txBody>
      </p:sp>
      <p:sp>
        <p:nvSpPr>
          <p:cNvPr id="1035" name="Google Shape;1035;p20"/>
          <p:cNvSpPr txBox="1"/>
          <p:nvPr>
            <p:ph idx="1" type="subTitle"/>
          </p:nvPr>
        </p:nvSpPr>
        <p:spPr>
          <a:xfrm>
            <a:off x="717750" y="6482975"/>
            <a:ext cx="8851500" cy="265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000"/>
              <a:buNone/>
              <a:defRPr sz="36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1036" name="Google Shape;1036;p20"/>
          <p:cNvSpPr/>
          <p:nvPr>
            <p:ph idx="2" type="pic"/>
          </p:nvPr>
        </p:nvSpPr>
        <p:spPr>
          <a:xfrm>
            <a:off x="717750" y="789825"/>
            <a:ext cx="8847000" cy="54906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grpSp>
        <p:nvGrpSpPr>
          <p:cNvPr id="92" name="Google Shape;92;p3"/>
          <p:cNvGrpSpPr/>
          <p:nvPr/>
        </p:nvGrpSpPr>
        <p:grpSpPr>
          <a:xfrm>
            <a:off x="713235" y="-35"/>
            <a:ext cx="2079582" cy="4159164"/>
            <a:chOff x="1447125" y="978000"/>
            <a:chExt cx="5295600" cy="10591200"/>
          </a:xfrm>
        </p:grpSpPr>
        <p:sp>
          <p:nvSpPr>
            <p:cNvPr id="93" name="Google Shape;93;p3"/>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p:nvPr/>
        </p:nvSpPr>
        <p:spPr>
          <a:xfrm>
            <a:off x="1052991" y="3022521"/>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3"/>
          <p:cNvGrpSpPr/>
          <p:nvPr/>
        </p:nvGrpSpPr>
        <p:grpSpPr>
          <a:xfrm flipH="1">
            <a:off x="28722" y="15463487"/>
            <a:ext cx="10286869" cy="2856320"/>
            <a:chOff x="3771700" y="4204225"/>
            <a:chExt cx="3195275" cy="887221"/>
          </a:xfrm>
        </p:grpSpPr>
        <p:sp>
          <p:nvSpPr>
            <p:cNvPr id="102" name="Google Shape;102;p3"/>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3"/>
          <p:cNvSpPr txBox="1"/>
          <p:nvPr>
            <p:ph type="title"/>
          </p:nvPr>
        </p:nvSpPr>
        <p:spPr>
          <a:xfrm>
            <a:off x="722400" y="8057325"/>
            <a:ext cx="8842200" cy="3074100"/>
          </a:xfrm>
          <a:prstGeom prst="rect">
            <a:avLst/>
          </a:prstGeom>
        </p:spPr>
        <p:txBody>
          <a:bodyPr anchorCtr="0" anchor="b" bIns="91425" lIns="91425" spcFirstLastPara="1" rIns="91425" wrap="square" tIns="91425">
            <a:noAutofit/>
          </a:bodyPr>
          <a:lstStyle>
            <a:lvl1pPr lvl="0" algn="ctr">
              <a:spcBef>
                <a:spcPts val="0"/>
              </a:spcBef>
              <a:spcAft>
                <a:spcPts val="0"/>
              </a:spcAft>
              <a:buSzPts val="7000"/>
              <a:buNone/>
              <a:defRPr sz="10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158" name="Google Shape;158;p3"/>
          <p:cNvSpPr txBox="1"/>
          <p:nvPr>
            <p:ph idx="1" type="subTitle"/>
          </p:nvPr>
        </p:nvSpPr>
        <p:spPr>
          <a:xfrm>
            <a:off x="734400" y="11517975"/>
            <a:ext cx="8818200" cy="131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600"/>
              <a:buNone/>
              <a:defRPr sz="3600">
                <a:solidFill>
                  <a:schemeClr val="dk2"/>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59" name="Google Shape;159;p3"/>
          <p:cNvSpPr txBox="1"/>
          <p:nvPr>
            <p:ph hasCustomPrompt="1" idx="2" type="title"/>
          </p:nvPr>
        </p:nvSpPr>
        <p:spPr>
          <a:xfrm>
            <a:off x="3802200" y="4755075"/>
            <a:ext cx="2682600" cy="29157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3200"/>
              <a:buNone/>
              <a:defRPr sz="9600"/>
            </a:lvl1pPr>
            <a:lvl2pPr lvl="1" rtl="0" algn="ctr">
              <a:spcBef>
                <a:spcPts val="0"/>
              </a:spcBef>
              <a:spcAft>
                <a:spcPts val="0"/>
              </a:spcAft>
              <a:buSzPts val="23200"/>
              <a:buNone/>
              <a:defRPr sz="23200"/>
            </a:lvl2pPr>
            <a:lvl3pPr lvl="2" rtl="0" algn="ctr">
              <a:spcBef>
                <a:spcPts val="0"/>
              </a:spcBef>
              <a:spcAft>
                <a:spcPts val="0"/>
              </a:spcAft>
              <a:buSzPts val="23200"/>
              <a:buNone/>
              <a:defRPr sz="23200"/>
            </a:lvl3pPr>
            <a:lvl4pPr lvl="3" rtl="0" algn="ctr">
              <a:spcBef>
                <a:spcPts val="0"/>
              </a:spcBef>
              <a:spcAft>
                <a:spcPts val="0"/>
              </a:spcAft>
              <a:buSzPts val="23200"/>
              <a:buNone/>
              <a:defRPr sz="23200"/>
            </a:lvl4pPr>
            <a:lvl5pPr lvl="4" rtl="0" algn="ctr">
              <a:spcBef>
                <a:spcPts val="0"/>
              </a:spcBef>
              <a:spcAft>
                <a:spcPts val="0"/>
              </a:spcAft>
              <a:buSzPts val="23200"/>
              <a:buNone/>
              <a:defRPr sz="23200"/>
            </a:lvl5pPr>
            <a:lvl6pPr lvl="5" rtl="0" algn="ctr">
              <a:spcBef>
                <a:spcPts val="0"/>
              </a:spcBef>
              <a:spcAft>
                <a:spcPts val="0"/>
              </a:spcAft>
              <a:buSzPts val="23200"/>
              <a:buNone/>
              <a:defRPr sz="23200"/>
            </a:lvl6pPr>
            <a:lvl7pPr lvl="6" rtl="0" algn="ctr">
              <a:spcBef>
                <a:spcPts val="0"/>
              </a:spcBef>
              <a:spcAft>
                <a:spcPts val="0"/>
              </a:spcAft>
              <a:buSzPts val="23200"/>
              <a:buNone/>
              <a:defRPr sz="23200"/>
            </a:lvl7pPr>
            <a:lvl8pPr lvl="7" rtl="0" algn="ctr">
              <a:spcBef>
                <a:spcPts val="0"/>
              </a:spcBef>
              <a:spcAft>
                <a:spcPts val="0"/>
              </a:spcAft>
              <a:buSzPts val="23200"/>
              <a:buNone/>
              <a:defRPr sz="23200"/>
            </a:lvl8pPr>
            <a:lvl9pPr lvl="8" rtl="0" algn="ctr">
              <a:spcBef>
                <a:spcPts val="0"/>
              </a:spcBef>
              <a:spcAft>
                <a:spcPts val="0"/>
              </a:spcAft>
              <a:buSzPts val="23200"/>
              <a:buNone/>
              <a:defRPr sz="23200"/>
            </a:lvl9pPr>
          </a:lstStyle>
          <a:p>
            <a:r>
              <a:t>xx%</a:t>
            </a:r>
          </a:p>
        </p:txBody>
      </p:sp>
      <p:grpSp>
        <p:nvGrpSpPr>
          <p:cNvPr id="160" name="Google Shape;160;p3"/>
          <p:cNvGrpSpPr/>
          <p:nvPr/>
        </p:nvGrpSpPr>
        <p:grpSpPr>
          <a:xfrm flipH="1">
            <a:off x="-3535758" y="14732199"/>
            <a:ext cx="6216696" cy="4782024"/>
            <a:chOff x="7252847" y="14732199"/>
            <a:chExt cx="6216696" cy="4782024"/>
          </a:xfrm>
        </p:grpSpPr>
        <p:sp>
          <p:nvSpPr>
            <p:cNvPr id="161" name="Google Shape;161;p3"/>
            <p:cNvSpPr/>
            <p:nvPr/>
          </p:nvSpPr>
          <p:spPr>
            <a:xfrm rot="10800000">
              <a:off x="7252847" y="14732199"/>
              <a:ext cx="6216696" cy="4782024"/>
            </a:xfrm>
            <a:prstGeom prst="clou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0800000">
              <a:off x="7854102"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3"/>
          <p:cNvGrpSpPr/>
          <p:nvPr/>
        </p:nvGrpSpPr>
        <p:grpSpPr>
          <a:xfrm flipH="1">
            <a:off x="7755092" y="-2658026"/>
            <a:ext cx="6216696" cy="4782024"/>
            <a:chOff x="-3211078" y="14732199"/>
            <a:chExt cx="6216696" cy="4782024"/>
          </a:xfrm>
        </p:grpSpPr>
        <p:sp>
          <p:nvSpPr>
            <p:cNvPr id="164" name="Google Shape;164;p3"/>
            <p:cNvSpPr/>
            <p:nvPr/>
          </p:nvSpPr>
          <p:spPr>
            <a:xfrm flipH="1" rot="10800000">
              <a:off x="-3211078" y="14732199"/>
              <a:ext cx="6216696" cy="4782024"/>
            </a:xfrm>
            <a:prstGeom prst="clou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7">
  <p:cSld name="CUSTOM_4_1_1_1_2">
    <p:spTree>
      <p:nvGrpSpPr>
        <p:cNvPr id="1037" name="Shape 1037"/>
        <p:cNvGrpSpPr/>
        <p:nvPr/>
      </p:nvGrpSpPr>
      <p:grpSpPr>
        <a:xfrm>
          <a:off x="0" y="0"/>
          <a:ext cx="0" cy="0"/>
          <a:chOff x="0" y="0"/>
          <a:chExt cx="0" cy="0"/>
        </a:xfrm>
      </p:grpSpPr>
      <p:sp>
        <p:nvSpPr>
          <p:cNvPr id="1038" name="Google Shape;1038;p21"/>
          <p:cNvSpPr/>
          <p:nvPr>
            <p:ph idx="2" type="pic"/>
          </p:nvPr>
        </p:nvSpPr>
        <p:spPr>
          <a:xfrm>
            <a:off x="717750" y="789825"/>
            <a:ext cx="8847000" cy="5490600"/>
          </a:xfrm>
          <a:prstGeom prst="rect">
            <a:avLst/>
          </a:prstGeom>
          <a:noFill/>
          <a:ln>
            <a:noFill/>
          </a:ln>
        </p:spPr>
      </p:sp>
      <p:grpSp>
        <p:nvGrpSpPr>
          <p:cNvPr id="1039" name="Google Shape;1039;p21"/>
          <p:cNvGrpSpPr/>
          <p:nvPr/>
        </p:nvGrpSpPr>
        <p:grpSpPr>
          <a:xfrm>
            <a:off x="68" y="12688487"/>
            <a:ext cx="10286869" cy="2856320"/>
            <a:chOff x="3771700" y="4204225"/>
            <a:chExt cx="3195275" cy="887221"/>
          </a:xfrm>
        </p:grpSpPr>
        <p:sp>
          <p:nvSpPr>
            <p:cNvPr id="1040" name="Google Shape;1040;p21"/>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1"/>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1"/>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1"/>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1"/>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1"/>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1"/>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1"/>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1"/>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1"/>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1"/>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1"/>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1"/>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1"/>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1"/>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1"/>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1"/>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1"/>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1"/>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1"/>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1"/>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1"/>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1"/>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1"/>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1"/>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1"/>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1"/>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1"/>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1"/>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1"/>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1"/>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1"/>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1"/>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1"/>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1"/>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1"/>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1"/>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1"/>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1"/>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1"/>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1"/>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1"/>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1"/>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1"/>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21"/>
          <p:cNvSpPr/>
          <p:nvPr/>
        </p:nvSpPr>
        <p:spPr>
          <a:xfrm flipH="1">
            <a:off x="8813286" y="15699936"/>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1"/>
          <p:cNvSpPr/>
          <p:nvPr/>
        </p:nvSpPr>
        <p:spPr>
          <a:xfrm flipH="1">
            <a:off x="9220635" y="15110316"/>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 name="Google Shape;1097;p21"/>
          <p:cNvGrpSpPr/>
          <p:nvPr/>
        </p:nvGrpSpPr>
        <p:grpSpPr>
          <a:xfrm flipH="1" rot="-5400000">
            <a:off x="1039795" y="15168615"/>
            <a:ext cx="2079582" cy="4159164"/>
            <a:chOff x="1447125" y="978000"/>
            <a:chExt cx="5295600" cy="10591200"/>
          </a:xfrm>
        </p:grpSpPr>
        <p:sp>
          <p:nvSpPr>
            <p:cNvPr id="1098" name="Google Shape;1098;p21"/>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1"/>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1"/>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1"/>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1"/>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1"/>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1"/>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21"/>
          <p:cNvSpPr/>
          <p:nvPr/>
        </p:nvSpPr>
        <p:spPr>
          <a:xfrm flipH="1" rot="10800000">
            <a:off x="1037100" y="16458653"/>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1"/>
          <p:cNvSpPr txBox="1"/>
          <p:nvPr>
            <p:ph type="title"/>
          </p:nvPr>
        </p:nvSpPr>
        <p:spPr>
          <a:xfrm>
            <a:off x="713225" y="6812350"/>
            <a:ext cx="8851500" cy="918300"/>
          </a:xfrm>
          <a:prstGeom prst="rect">
            <a:avLst/>
          </a:prstGeom>
          <a:solidFill>
            <a:schemeClr val="accent2"/>
          </a:solidFill>
        </p:spPr>
        <p:txBody>
          <a:bodyPr anchorCtr="0" anchor="b" bIns="91425" lIns="91425" spcFirstLastPara="1" rIns="91425" wrap="square" tIns="91425">
            <a:noAutofit/>
          </a:bodyPr>
          <a:lstStyle>
            <a:lvl1pPr lvl="0" rtl="0">
              <a:spcBef>
                <a:spcPts val="0"/>
              </a:spcBef>
              <a:spcAft>
                <a:spcPts val="0"/>
              </a:spcAft>
              <a:buSzPts val="7000"/>
              <a:buNone/>
              <a:defRPr sz="4800"/>
            </a:lvl1pPr>
            <a:lvl2pPr lvl="1" rtl="0" algn="l">
              <a:spcBef>
                <a:spcPts val="0"/>
              </a:spcBef>
              <a:spcAft>
                <a:spcPts val="0"/>
              </a:spcAft>
              <a:buSzPts val="7000"/>
              <a:buNone/>
              <a:defRPr/>
            </a:lvl2pPr>
            <a:lvl3pPr lvl="2" rtl="0" algn="l">
              <a:spcBef>
                <a:spcPts val="0"/>
              </a:spcBef>
              <a:spcAft>
                <a:spcPts val="0"/>
              </a:spcAft>
              <a:buSzPts val="7000"/>
              <a:buNone/>
              <a:defRPr/>
            </a:lvl3pPr>
            <a:lvl4pPr lvl="3" rtl="0" algn="l">
              <a:spcBef>
                <a:spcPts val="0"/>
              </a:spcBef>
              <a:spcAft>
                <a:spcPts val="0"/>
              </a:spcAft>
              <a:buSzPts val="7000"/>
              <a:buNone/>
              <a:defRPr/>
            </a:lvl4pPr>
            <a:lvl5pPr lvl="4" rtl="0" algn="l">
              <a:spcBef>
                <a:spcPts val="0"/>
              </a:spcBef>
              <a:spcAft>
                <a:spcPts val="0"/>
              </a:spcAft>
              <a:buSzPts val="7000"/>
              <a:buNone/>
              <a:defRPr/>
            </a:lvl5pPr>
            <a:lvl6pPr lvl="5" rtl="0" algn="l">
              <a:spcBef>
                <a:spcPts val="0"/>
              </a:spcBef>
              <a:spcAft>
                <a:spcPts val="0"/>
              </a:spcAft>
              <a:buSzPts val="7000"/>
              <a:buNone/>
              <a:defRPr/>
            </a:lvl6pPr>
            <a:lvl7pPr lvl="6" rtl="0" algn="l">
              <a:spcBef>
                <a:spcPts val="0"/>
              </a:spcBef>
              <a:spcAft>
                <a:spcPts val="0"/>
              </a:spcAft>
              <a:buSzPts val="7000"/>
              <a:buNone/>
              <a:defRPr/>
            </a:lvl7pPr>
            <a:lvl8pPr lvl="7" rtl="0" algn="l">
              <a:spcBef>
                <a:spcPts val="0"/>
              </a:spcBef>
              <a:spcAft>
                <a:spcPts val="0"/>
              </a:spcAft>
              <a:buSzPts val="7000"/>
              <a:buNone/>
              <a:defRPr/>
            </a:lvl8pPr>
            <a:lvl9pPr lvl="8" rtl="0" algn="l">
              <a:spcBef>
                <a:spcPts val="0"/>
              </a:spcBef>
              <a:spcAft>
                <a:spcPts val="0"/>
              </a:spcAft>
              <a:buSzPts val="7000"/>
              <a:buNone/>
              <a:defRPr/>
            </a:lvl9pPr>
          </a:lstStyle>
          <a:p/>
        </p:txBody>
      </p:sp>
      <p:sp>
        <p:nvSpPr>
          <p:cNvPr id="1107" name="Google Shape;1107;p21"/>
          <p:cNvSpPr txBox="1"/>
          <p:nvPr>
            <p:ph idx="1" type="subTitle"/>
          </p:nvPr>
        </p:nvSpPr>
        <p:spPr>
          <a:xfrm>
            <a:off x="717750" y="8332875"/>
            <a:ext cx="8851500" cy="4113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_1_1_2_1">
    <p:spTree>
      <p:nvGrpSpPr>
        <p:cNvPr id="1108" name="Shape 1108"/>
        <p:cNvGrpSpPr/>
        <p:nvPr/>
      </p:nvGrpSpPr>
      <p:grpSpPr>
        <a:xfrm>
          <a:off x="0" y="0"/>
          <a:ext cx="0" cy="0"/>
          <a:chOff x="0" y="0"/>
          <a:chExt cx="0" cy="0"/>
        </a:xfrm>
      </p:grpSpPr>
      <p:grpSp>
        <p:nvGrpSpPr>
          <p:cNvPr id="1109" name="Google Shape;1109;p22"/>
          <p:cNvGrpSpPr/>
          <p:nvPr/>
        </p:nvGrpSpPr>
        <p:grpSpPr>
          <a:xfrm>
            <a:off x="68" y="11608525"/>
            <a:ext cx="10286869" cy="2856320"/>
            <a:chOff x="3771700" y="4204225"/>
            <a:chExt cx="3195275" cy="887221"/>
          </a:xfrm>
        </p:grpSpPr>
        <p:sp>
          <p:nvSpPr>
            <p:cNvPr id="1110" name="Google Shape;1110;p22"/>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2"/>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2"/>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2"/>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2"/>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2"/>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2"/>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2"/>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2"/>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2"/>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2"/>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2"/>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2"/>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2"/>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2"/>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2"/>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2"/>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2"/>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2"/>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2"/>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2"/>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2"/>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2"/>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2"/>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2"/>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2"/>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2"/>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2"/>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2"/>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2"/>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2"/>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2"/>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2"/>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2"/>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2"/>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2"/>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2"/>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22"/>
          <p:cNvSpPr/>
          <p:nvPr>
            <p:ph idx="2" type="pic"/>
          </p:nvPr>
        </p:nvSpPr>
        <p:spPr>
          <a:xfrm>
            <a:off x="717750" y="10291375"/>
            <a:ext cx="8847000" cy="5490600"/>
          </a:xfrm>
          <a:prstGeom prst="rect">
            <a:avLst/>
          </a:prstGeom>
          <a:noFill/>
          <a:ln>
            <a:noFill/>
          </a:ln>
        </p:spPr>
      </p:sp>
      <p:sp>
        <p:nvSpPr>
          <p:cNvPr id="1166" name="Google Shape;1166;p22"/>
          <p:cNvSpPr/>
          <p:nvPr/>
        </p:nvSpPr>
        <p:spPr>
          <a:xfrm flipH="1">
            <a:off x="8813286" y="10458549"/>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2"/>
          <p:cNvSpPr/>
          <p:nvPr/>
        </p:nvSpPr>
        <p:spPr>
          <a:xfrm flipH="1">
            <a:off x="9220635" y="9868929"/>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8" name="Google Shape;1168;p22"/>
          <p:cNvGrpSpPr/>
          <p:nvPr/>
        </p:nvGrpSpPr>
        <p:grpSpPr>
          <a:xfrm flipH="1" rot="5400000">
            <a:off x="7167620" y="15168615"/>
            <a:ext cx="2079582" cy="4159164"/>
            <a:chOff x="1447125" y="978000"/>
            <a:chExt cx="5295600" cy="10591200"/>
          </a:xfrm>
        </p:grpSpPr>
        <p:sp>
          <p:nvSpPr>
            <p:cNvPr id="1169" name="Google Shape;1169;p22"/>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2"/>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2"/>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2"/>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2"/>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2"/>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2"/>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22"/>
          <p:cNvSpPr/>
          <p:nvPr/>
        </p:nvSpPr>
        <p:spPr>
          <a:xfrm flipH="1">
            <a:off x="8532517" y="17171546"/>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2"/>
          <p:cNvSpPr txBox="1"/>
          <p:nvPr>
            <p:ph type="title"/>
          </p:nvPr>
        </p:nvSpPr>
        <p:spPr>
          <a:xfrm>
            <a:off x="713225" y="795725"/>
            <a:ext cx="8851500" cy="4453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7000"/>
              <a:buNone/>
              <a:defRPr/>
            </a:lvl1pPr>
            <a:lvl2pPr lvl="1" rtl="0" algn="l">
              <a:spcBef>
                <a:spcPts val="0"/>
              </a:spcBef>
              <a:spcAft>
                <a:spcPts val="0"/>
              </a:spcAft>
              <a:buSzPts val="7000"/>
              <a:buNone/>
              <a:defRPr/>
            </a:lvl2pPr>
            <a:lvl3pPr lvl="2" rtl="0" algn="l">
              <a:spcBef>
                <a:spcPts val="0"/>
              </a:spcBef>
              <a:spcAft>
                <a:spcPts val="0"/>
              </a:spcAft>
              <a:buSzPts val="7000"/>
              <a:buNone/>
              <a:defRPr/>
            </a:lvl3pPr>
            <a:lvl4pPr lvl="3" rtl="0" algn="l">
              <a:spcBef>
                <a:spcPts val="0"/>
              </a:spcBef>
              <a:spcAft>
                <a:spcPts val="0"/>
              </a:spcAft>
              <a:buSzPts val="7000"/>
              <a:buNone/>
              <a:defRPr/>
            </a:lvl4pPr>
            <a:lvl5pPr lvl="4" rtl="0" algn="l">
              <a:spcBef>
                <a:spcPts val="0"/>
              </a:spcBef>
              <a:spcAft>
                <a:spcPts val="0"/>
              </a:spcAft>
              <a:buSzPts val="7000"/>
              <a:buNone/>
              <a:defRPr/>
            </a:lvl5pPr>
            <a:lvl6pPr lvl="5" rtl="0" algn="l">
              <a:spcBef>
                <a:spcPts val="0"/>
              </a:spcBef>
              <a:spcAft>
                <a:spcPts val="0"/>
              </a:spcAft>
              <a:buSzPts val="7000"/>
              <a:buNone/>
              <a:defRPr/>
            </a:lvl6pPr>
            <a:lvl7pPr lvl="6" rtl="0" algn="l">
              <a:spcBef>
                <a:spcPts val="0"/>
              </a:spcBef>
              <a:spcAft>
                <a:spcPts val="0"/>
              </a:spcAft>
              <a:buSzPts val="7000"/>
              <a:buNone/>
              <a:defRPr/>
            </a:lvl7pPr>
            <a:lvl8pPr lvl="7" rtl="0" algn="l">
              <a:spcBef>
                <a:spcPts val="0"/>
              </a:spcBef>
              <a:spcAft>
                <a:spcPts val="0"/>
              </a:spcAft>
              <a:buSzPts val="7000"/>
              <a:buNone/>
              <a:defRPr/>
            </a:lvl8pPr>
            <a:lvl9pPr lvl="8" rtl="0" algn="l">
              <a:spcBef>
                <a:spcPts val="0"/>
              </a:spcBef>
              <a:spcAft>
                <a:spcPts val="0"/>
              </a:spcAft>
              <a:buSzPts val="7000"/>
              <a:buNone/>
              <a:defRPr/>
            </a:lvl9pPr>
          </a:lstStyle>
          <a:p/>
        </p:txBody>
      </p:sp>
      <p:sp>
        <p:nvSpPr>
          <p:cNvPr id="1178" name="Google Shape;1178;p22"/>
          <p:cNvSpPr txBox="1"/>
          <p:nvPr>
            <p:ph idx="1" type="subTitle"/>
          </p:nvPr>
        </p:nvSpPr>
        <p:spPr>
          <a:xfrm>
            <a:off x="717750" y="5722850"/>
            <a:ext cx="8851500" cy="41619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AutoNum type="arabicPeriod"/>
              <a:defRPr sz="3000"/>
            </a:lvl1pPr>
            <a:lvl2pPr lvl="1" rtl="0">
              <a:spcBef>
                <a:spcPts val="0"/>
              </a:spcBef>
              <a:spcAft>
                <a:spcPts val="0"/>
              </a:spcAft>
              <a:buSzPts val="4800"/>
              <a:buAutoNum type="alphaLcPeriod"/>
              <a:defRPr sz="4800"/>
            </a:lvl2pPr>
            <a:lvl3pPr lvl="2" rtl="0">
              <a:spcBef>
                <a:spcPts val="0"/>
              </a:spcBef>
              <a:spcAft>
                <a:spcPts val="0"/>
              </a:spcAft>
              <a:buSzPts val="4800"/>
              <a:buAutoNum type="romanLcPeriod"/>
              <a:defRPr sz="4800"/>
            </a:lvl3pPr>
            <a:lvl4pPr lvl="3" rtl="0">
              <a:spcBef>
                <a:spcPts val="0"/>
              </a:spcBef>
              <a:spcAft>
                <a:spcPts val="0"/>
              </a:spcAft>
              <a:buSzPts val="4800"/>
              <a:buAutoNum type="arabicPeriod"/>
              <a:defRPr sz="4800"/>
            </a:lvl4pPr>
            <a:lvl5pPr lvl="4" rtl="0">
              <a:spcBef>
                <a:spcPts val="0"/>
              </a:spcBef>
              <a:spcAft>
                <a:spcPts val="0"/>
              </a:spcAft>
              <a:buSzPts val="4800"/>
              <a:buAutoNum type="alphaLcPeriod"/>
              <a:defRPr sz="4800"/>
            </a:lvl5pPr>
            <a:lvl6pPr lvl="5" rtl="0">
              <a:spcBef>
                <a:spcPts val="0"/>
              </a:spcBef>
              <a:spcAft>
                <a:spcPts val="0"/>
              </a:spcAft>
              <a:buSzPts val="4800"/>
              <a:buAutoNum type="romanLcPeriod"/>
              <a:defRPr sz="4800"/>
            </a:lvl6pPr>
            <a:lvl7pPr lvl="6" rtl="0">
              <a:spcBef>
                <a:spcPts val="0"/>
              </a:spcBef>
              <a:spcAft>
                <a:spcPts val="0"/>
              </a:spcAft>
              <a:buSzPts val="4800"/>
              <a:buAutoNum type="arabicPeriod"/>
              <a:defRPr sz="4800"/>
            </a:lvl7pPr>
            <a:lvl8pPr lvl="7" rtl="0">
              <a:spcBef>
                <a:spcPts val="0"/>
              </a:spcBef>
              <a:spcAft>
                <a:spcPts val="0"/>
              </a:spcAft>
              <a:buSzPts val="4800"/>
              <a:buAutoNum type="alphaLcPeriod"/>
              <a:defRPr sz="4800"/>
            </a:lvl8pPr>
            <a:lvl9pPr lvl="8" rtl="0">
              <a:spcBef>
                <a:spcPts val="0"/>
              </a:spcBef>
              <a:spcAft>
                <a:spcPts val="0"/>
              </a:spcAft>
              <a:buSzPts val="4800"/>
              <a:buAutoNum type="romanLcPeriod"/>
              <a:defRPr sz="4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8">
  <p:cSld name="CUSTOM_4_1_1_1_1">
    <p:spTree>
      <p:nvGrpSpPr>
        <p:cNvPr id="1179" name="Shape 1179"/>
        <p:cNvGrpSpPr/>
        <p:nvPr/>
      </p:nvGrpSpPr>
      <p:grpSpPr>
        <a:xfrm>
          <a:off x="0" y="0"/>
          <a:ext cx="0" cy="0"/>
          <a:chOff x="0" y="0"/>
          <a:chExt cx="0" cy="0"/>
        </a:xfrm>
      </p:grpSpPr>
      <p:sp>
        <p:nvSpPr>
          <p:cNvPr id="1180" name="Google Shape;1180;p23"/>
          <p:cNvSpPr/>
          <p:nvPr>
            <p:ph idx="2" type="pic"/>
          </p:nvPr>
        </p:nvSpPr>
        <p:spPr>
          <a:xfrm>
            <a:off x="-150" y="10978225"/>
            <a:ext cx="10287000" cy="7309800"/>
          </a:xfrm>
          <a:prstGeom prst="rect">
            <a:avLst/>
          </a:prstGeom>
          <a:noFill/>
          <a:ln>
            <a:noFill/>
          </a:ln>
        </p:spPr>
      </p:sp>
      <p:grpSp>
        <p:nvGrpSpPr>
          <p:cNvPr id="1181" name="Google Shape;1181;p23"/>
          <p:cNvGrpSpPr/>
          <p:nvPr/>
        </p:nvGrpSpPr>
        <p:grpSpPr>
          <a:xfrm>
            <a:off x="-157" y="-528650"/>
            <a:ext cx="10286869" cy="2856320"/>
            <a:chOff x="3771700" y="4204225"/>
            <a:chExt cx="3195275" cy="887221"/>
          </a:xfrm>
        </p:grpSpPr>
        <p:sp>
          <p:nvSpPr>
            <p:cNvPr id="1182" name="Google Shape;1182;p23"/>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3"/>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3"/>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3"/>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3"/>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3"/>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3"/>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3"/>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3"/>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3"/>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3"/>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3"/>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3"/>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3"/>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3"/>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3"/>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3"/>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3"/>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3"/>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3"/>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3"/>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3"/>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3"/>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3"/>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3"/>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3"/>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3"/>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3"/>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3"/>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3"/>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3"/>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3"/>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3"/>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3"/>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3"/>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3"/>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3"/>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3"/>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3"/>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3"/>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3"/>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3"/>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3"/>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3"/>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3"/>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3"/>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3"/>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3"/>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3"/>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3"/>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3"/>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3"/>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3"/>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3"/>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23"/>
          <p:cNvSpPr txBox="1"/>
          <p:nvPr>
            <p:ph type="title"/>
          </p:nvPr>
        </p:nvSpPr>
        <p:spPr>
          <a:xfrm>
            <a:off x="713225" y="9308325"/>
            <a:ext cx="8851500" cy="918300"/>
          </a:xfrm>
          <a:prstGeom prst="rect">
            <a:avLst/>
          </a:prstGeom>
          <a:solidFill>
            <a:schemeClr val="accent2"/>
          </a:solidFill>
        </p:spPr>
        <p:txBody>
          <a:bodyPr anchorCtr="0" anchor="ctr" bIns="91425" lIns="91425" spcFirstLastPara="1" rIns="91425" wrap="square" tIns="91425">
            <a:noAutofit/>
          </a:bodyPr>
          <a:lstStyle>
            <a:lvl1pPr lvl="0" rtl="0" algn="r">
              <a:spcBef>
                <a:spcPts val="0"/>
              </a:spcBef>
              <a:spcAft>
                <a:spcPts val="0"/>
              </a:spcAft>
              <a:buSzPts val="7000"/>
              <a:buNone/>
              <a:defRPr sz="4800"/>
            </a:lvl1pPr>
            <a:lvl2pPr lvl="1" rtl="0" algn="r">
              <a:spcBef>
                <a:spcPts val="0"/>
              </a:spcBef>
              <a:spcAft>
                <a:spcPts val="0"/>
              </a:spcAft>
              <a:buSzPts val="7000"/>
              <a:buNone/>
              <a:defRPr/>
            </a:lvl2pPr>
            <a:lvl3pPr lvl="2" rtl="0" algn="r">
              <a:spcBef>
                <a:spcPts val="0"/>
              </a:spcBef>
              <a:spcAft>
                <a:spcPts val="0"/>
              </a:spcAft>
              <a:buSzPts val="7000"/>
              <a:buNone/>
              <a:defRPr/>
            </a:lvl3pPr>
            <a:lvl4pPr lvl="3" rtl="0" algn="r">
              <a:spcBef>
                <a:spcPts val="0"/>
              </a:spcBef>
              <a:spcAft>
                <a:spcPts val="0"/>
              </a:spcAft>
              <a:buSzPts val="7000"/>
              <a:buNone/>
              <a:defRPr/>
            </a:lvl4pPr>
            <a:lvl5pPr lvl="4" rtl="0" algn="r">
              <a:spcBef>
                <a:spcPts val="0"/>
              </a:spcBef>
              <a:spcAft>
                <a:spcPts val="0"/>
              </a:spcAft>
              <a:buSzPts val="7000"/>
              <a:buNone/>
              <a:defRPr/>
            </a:lvl5pPr>
            <a:lvl6pPr lvl="5" rtl="0" algn="r">
              <a:spcBef>
                <a:spcPts val="0"/>
              </a:spcBef>
              <a:spcAft>
                <a:spcPts val="0"/>
              </a:spcAft>
              <a:buSzPts val="7000"/>
              <a:buNone/>
              <a:defRPr/>
            </a:lvl6pPr>
            <a:lvl7pPr lvl="6" rtl="0" algn="r">
              <a:spcBef>
                <a:spcPts val="0"/>
              </a:spcBef>
              <a:spcAft>
                <a:spcPts val="0"/>
              </a:spcAft>
              <a:buSzPts val="7000"/>
              <a:buNone/>
              <a:defRPr/>
            </a:lvl7pPr>
            <a:lvl8pPr lvl="7" rtl="0" algn="r">
              <a:spcBef>
                <a:spcPts val="0"/>
              </a:spcBef>
              <a:spcAft>
                <a:spcPts val="0"/>
              </a:spcAft>
              <a:buSzPts val="7000"/>
              <a:buNone/>
              <a:defRPr/>
            </a:lvl8pPr>
            <a:lvl9pPr lvl="8" rtl="0" algn="r">
              <a:spcBef>
                <a:spcPts val="0"/>
              </a:spcBef>
              <a:spcAft>
                <a:spcPts val="0"/>
              </a:spcAft>
              <a:buSzPts val="7000"/>
              <a:buNone/>
              <a:defRPr/>
            </a:lvl9pPr>
          </a:lstStyle>
          <a:p/>
        </p:txBody>
      </p:sp>
      <p:sp>
        <p:nvSpPr>
          <p:cNvPr id="1238" name="Google Shape;1238;p23"/>
          <p:cNvSpPr txBox="1"/>
          <p:nvPr>
            <p:ph idx="1" type="subTitle"/>
          </p:nvPr>
        </p:nvSpPr>
        <p:spPr>
          <a:xfrm>
            <a:off x="717750" y="4060761"/>
            <a:ext cx="8851500" cy="490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000"/>
              <a:buNone/>
              <a:defRPr sz="61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grpSp>
        <p:nvGrpSpPr>
          <p:cNvPr id="1239" name="Google Shape;1239;p23"/>
          <p:cNvGrpSpPr/>
          <p:nvPr/>
        </p:nvGrpSpPr>
        <p:grpSpPr>
          <a:xfrm flipH="1" rot="10800000">
            <a:off x="-3211078" y="-2038826"/>
            <a:ext cx="6216696" cy="4782024"/>
            <a:chOff x="-3211078" y="14732199"/>
            <a:chExt cx="6216696" cy="4782024"/>
          </a:xfrm>
        </p:grpSpPr>
        <p:sp>
          <p:nvSpPr>
            <p:cNvPr id="1240" name="Google Shape;1240;p23"/>
            <p:cNvSpPr/>
            <p:nvPr/>
          </p:nvSpPr>
          <p:spPr>
            <a:xfrm flipH="1" rot="10800000">
              <a:off x="-3211078" y="14732199"/>
              <a:ext cx="6216696" cy="4782024"/>
            </a:xfrm>
            <a:prstGeom prst="clou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3"/>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23"/>
          <p:cNvGrpSpPr/>
          <p:nvPr/>
        </p:nvGrpSpPr>
        <p:grpSpPr>
          <a:xfrm flipH="1" rot="10800000">
            <a:off x="7252847" y="-2038826"/>
            <a:ext cx="6216696" cy="4782024"/>
            <a:chOff x="7252847" y="14732199"/>
            <a:chExt cx="6216696" cy="4782024"/>
          </a:xfrm>
        </p:grpSpPr>
        <p:sp>
          <p:nvSpPr>
            <p:cNvPr id="1243" name="Google Shape;1243;p23"/>
            <p:cNvSpPr/>
            <p:nvPr/>
          </p:nvSpPr>
          <p:spPr>
            <a:xfrm rot="10800000">
              <a:off x="7252847" y="14732199"/>
              <a:ext cx="6216696" cy="4782024"/>
            </a:xfrm>
            <a:prstGeom prst="clou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3"/>
            <p:cNvSpPr/>
            <p:nvPr/>
          </p:nvSpPr>
          <p:spPr>
            <a:xfrm rot="10800000">
              <a:off x="7854102"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9">
  <p:cSld name="CUSTOM_4_1_1_1_1_2">
    <p:spTree>
      <p:nvGrpSpPr>
        <p:cNvPr id="1245" name="Shape 1245"/>
        <p:cNvGrpSpPr/>
        <p:nvPr/>
      </p:nvGrpSpPr>
      <p:grpSpPr>
        <a:xfrm>
          <a:off x="0" y="0"/>
          <a:ext cx="0" cy="0"/>
          <a:chOff x="0" y="0"/>
          <a:chExt cx="0" cy="0"/>
        </a:xfrm>
      </p:grpSpPr>
      <p:sp>
        <p:nvSpPr>
          <p:cNvPr id="1246" name="Google Shape;1246;p24"/>
          <p:cNvSpPr/>
          <p:nvPr>
            <p:ph idx="2" type="pic"/>
          </p:nvPr>
        </p:nvSpPr>
        <p:spPr>
          <a:xfrm>
            <a:off x="-150" y="0"/>
            <a:ext cx="10287000" cy="7309800"/>
          </a:xfrm>
          <a:prstGeom prst="rect">
            <a:avLst/>
          </a:prstGeom>
          <a:noFill/>
          <a:ln>
            <a:noFill/>
          </a:ln>
        </p:spPr>
      </p:sp>
      <p:grpSp>
        <p:nvGrpSpPr>
          <p:cNvPr id="1247" name="Google Shape;1247;p24"/>
          <p:cNvGrpSpPr/>
          <p:nvPr/>
        </p:nvGrpSpPr>
        <p:grpSpPr>
          <a:xfrm>
            <a:off x="-157" y="15431675"/>
            <a:ext cx="10286869" cy="2856320"/>
            <a:chOff x="3771700" y="4204225"/>
            <a:chExt cx="3195275" cy="887221"/>
          </a:xfrm>
        </p:grpSpPr>
        <p:sp>
          <p:nvSpPr>
            <p:cNvPr id="1248" name="Google Shape;1248;p24"/>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4"/>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4"/>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4"/>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4"/>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4"/>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4"/>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4"/>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4"/>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4"/>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4"/>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4"/>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4"/>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4"/>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4"/>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4"/>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4"/>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4"/>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4"/>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4"/>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4"/>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4"/>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4"/>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4"/>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4"/>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4"/>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4"/>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4"/>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4"/>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4"/>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4"/>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4"/>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4"/>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4"/>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4"/>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4"/>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4"/>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4"/>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4"/>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4"/>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4"/>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4"/>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24"/>
          <p:cNvSpPr txBox="1"/>
          <p:nvPr>
            <p:ph type="title"/>
          </p:nvPr>
        </p:nvSpPr>
        <p:spPr>
          <a:xfrm>
            <a:off x="713225" y="14194150"/>
            <a:ext cx="8851500" cy="918300"/>
          </a:xfrm>
          <a:prstGeom prst="rect">
            <a:avLst/>
          </a:prstGeom>
          <a:solidFill>
            <a:schemeClr val="accent2"/>
          </a:solidFill>
        </p:spPr>
        <p:txBody>
          <a:bodyPr anchorCtr="0" anchor="ctr" bIns="91425" lIns="91425" spcFirstLastPara="1" rIns="91425" wrap="square" tIns="91425">
            <a:noAutofit/>
          </a:bodyPr>
          <a:lstStyle>
            <a:lvl1pPr lvl="0" rtl="0" algn="r">
              <a:spcBef>
                <a:spcPts val="0"/>
              </a:spcBef>
              <a:spcAft>
                <a:spcPts val="0"/>
              </a:spcAft>
              <a:buSzPts val="7000"/>
              <a:buNone/>
              <a:defRPr sz="4800"/>
            </a:lvl1pPr>
            <a:lvl2pPr lvl="1" rtl="0" algn="r">
              <a:spcBef>
                <a:spcPts val="0"/>
              </a:spcBef>
              <a:spcAft>
                <a:spcPts val="0"/>
              </a:spcAft>
              <a:buSzPts val="7000"/>
              <a:buNone/>
              <a:defRPr/>
            </a:lvl2pPr>
            <a:lvl3pPr lvl="2" rtl="0" algn="r">
              <a:spcBef>
                <a:spcPts val="0"/>
              </a:spcBef>
              <a:spcAft>
                <a:spcPts val="0"/>
              </a:spcAft>
              <a:buSzPts val="7000"/>
              <a:buNone/>
              <a:defRPr/>
            </a:lvl3pPr>
            <a:lvl4pPr lvl="3" rtl="0" algn="r">
              <a:spcBef>
                <a:spcPts val="0"/>
              </a:spcBef>
              <a:spcAft>
                <a:spcPts val="0"/>
              </a:spcAft>
              <a:buSzPts val="7000"/>
              <a:buNone/>
              <a:defRPr/>
            </a:lvl4pPr>
            <a:lvl5pPr lvl="4" rtl="0" algn="r">
              <a:spcBef>
                <a:spcPts val="0"/>
              </a:spcBef>
              <a:spcAft>
                <a:spcPts val="0"/>
              </a:spcAft>
              <a:buSzPts val="7000"/>
              <a:buNone/>
              <a:defRPr/>
            </a:lvl5pPr>
            <a:lvl6pPr lvl="5" rtl="0" algn="r">
              <a:spcBef>
                <a:spcPts val="0"/>
              </a:spcBef>
              <a:spcAft>
                <a:spcPts val="0"/>
              </a:spcAft>
              <a:buSzPts val="7000"/>
              <a:buNone/>
              <a:defRPr/>
            </a:lvl6pPr>
            <a:lvl7pPr lvl="6" rtl="0" algn="r">
              <a:spcBef>
                <a:spcPts val="0"/>
              </a:spcBef>
              <a:spcAft>
                <a:spcPts val="0"/>
              </a:spcAft>
              <a:buSzPts val="7000"/>
              <a:buNone/>
              <a:defRPr/>
            </a:lvl7pPr>
            <a:lvl8pPr lvl="7" rtl="0" algn="r">
              <a:spcBef>
                <a:spcPts val="0"/>
              </a:spcBef>
              <a:spcAft>
                <a:spcPts val="0"/>
              </a:spcAft>
              <a:buSzPts val="7000"/>
              <a:buNone/>
              <a:defRPr/>
            </a:lvl8pPr>
            <a:lvl9pPr lvl="8" rtl="0" algn="r">
              <a:spcBef>
                <a:spcPts val="0"/>
              </a:spcBef>
              <a:spcAft>
                <a:spcPts val="0"/>
              </a:spcAft>
              <a:buSzPts val="7000"/>
              <a:buNone/>
              <a:defRPr/>
            </a:lvl9pPr>
          </a:lstStyle>
          <a:p/>
        </p:txBody>
      </p:sp>
      <p:sp>
        <p:nvSpPr>
          <p:cNvPr id="1304" name="Google Shape;1304;p24"/>
          <p:cNvSpPr txBox="1"/>
          <p:nvPr>
            <p:ph idx="1" type="subTitle"/>
          </p:nvPr>
        </p:nvSpPr>
        <p:spPr>
          <a:xfrm>
            <a:off x="717750" y="7629025"/>
            <a:ext cx="8851500" cy="620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000"/>
              <a:buNone/>
              <a:defRPr sz="7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0">
  <p:cSld name="CUSTOM_4_1_1_1_1_1">
    <p:spTree>
      <p:nvGrpSpPr>
        <p:cNvPr id="1305" name="Shape 1305"/>
        <p:cNvGrpSpPr/>
        <p:nvPr/>
      </p:nvGrpSpPr>
      <p:grpSpPr>
        <a:xfrm>
          <a:off x="0" y="0"/>
          <a:ext cx="0" cy="0"/>
          <a:chOff x="0" y="0"/>
          <a:chExt cx="0" cy="0"/>
        </a:xfrm>
      </p:grpSpPr>
      <p:sp>
        <p:nvSpPr>
          <p:cNvPr id="1306" name="Google Shape;1306;p25"/>
          <p:cNvSpPr txBox="1"/>
          <p:nvPr>
            <p:ph type="title"/>
          </p:nvPr>
        </p:nvSpPr>
        <p:spPr>
          <a:xfrm>
            <a:off x="713225" y="9673450"/>
            <a:ext cx="8851500" cy="9183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7000"/>
              <a:buNone/>
              <a:defRPr sz="4800"/>
            </a:lvl1pPr>
            <a:lvl2pPr lvl="1" rtl="0" algn="r">
              <a:spcBef>
                <a:spcPts val="0"/>
              </a:spcBef>
              <a:spcAft>
                <a:spcPts val="0"/>
              </a:spcAft>
              <a:buSzPts val="7000"/>
              <a:buNone/>
              <a:defRPr/>
            </a:lvl2pPr>
            <a:lvl3pPr lvl="2" rtl="0" algn="r">
              <a:spcBef>
                <a:spcPts val="0"/>
              </a:spcBef>
              <a:spcAft>
                <a:spcPts val="0"/>
              </a:spcAft>
              <a:buSzPts val="7000"/>
              <a:buNone/>
              <a:defRPr/>
            </a:lvl3pPr>
            <a:lvl4pPr lvl="3" rtl="0" algn="r">
              <a:spcBef>
                <a:spcPts val="0"/>
              </a:spcBef>
              <a:spcAft>
                <a:spcPts val="0"/>
              </a:spcAft>
              <a:buSzPts val="7000"/>
              <a:buNone/>
              <a:defRPr/>
            </a:lvl4pPr>
            <a:lvl5pPr lvl="4" rtl="0" algn="r">
              <a:spcBef>
                <a:spcPts val="0"/>
              </a:spcBef>
              <a:spcAft>
                <a:spcPts val="0"/>
              </a:spcAft>
              <a:buSzPts val="7000"/>
              <a:buNone/>
              <a:defRPr/>
            </a:lvl5pPr>
            <a:lvl6pPr lvl="5" rtl="0" algn="r">
              <a:spcBef>
                <a:spcPts val="0"/>
              </a:spcBef>
              <a:spcAft>
                <a:spcPts val="0"/>
              </a:spcAft>
              <a:buSzPts val="7000"/>
              <a:buNone/>
              <a:defRPr/>
            </a:lvl6pPr>
            <a:lvl7pPr lvl="6" rtl="0" algn="r">
              <a:spcBef>
                <a:spcPts val="0"/>
              </a:spcBef>
              <a:spcAft>
                <a:spcPts val="0"/>
              </a:spcAft>
              <a:buSzPts val="7000"/>
              <a:buNone/>
              <a:defRPr/>
            </a:lvl7pPr>
            <a:lvl8pPr lvl="7" rtl="0" algn="r">
              <a:spcBef>
                <a:spcPts val="0"/>
              </a:spcBef>
              <a:spcAft>
                <a:spcPts val="0"/>
              </a:spcAft>
              <a:buSzPts val="7000"/>
              <a:buNone/>
              <a:defRPr/>
            </a:lvl8pPr>
            <a:lvl9pPr lvl="8" rtl="0" algn="r">
              <a:spcBef>
                <a:spcPts val="0"/>
              </a:spcBef>
              <a:spcAft>
                <a:spcPts val="0"/>
              </a:spcAft>
              <a:buSzPts val="7000"/>
              <a:buNone/>
              <a:defRPr/>
            </a:lvl9pPr>
          </a:lstStyle>
          <a:p/>
        </p:txBody>
      </p:sp>
      <p:sp>
        <p:nvSpPr>
          <p:cNvPr id="1307" name="Google Shape;1307;p25"/>
          <p:cNvSpPr txBox="1"/>
          <p:nvPr>
            <p:ph idx="1" type="subTitle"/>
          </p:nvPr>
        </p:nvSpPr>
        <p:spPr>
          <a:xfrm>
            <a:off x="717750" y="2743200"/>
            <a:ext cx="8851500" cy="6395400"/>
          </a:xfrm>
          <a:prstGeom prst="rect">
            <a:avLst/>
          </a:prstGeom>
          <a:solidFill>
            <a:srgbClr val="000000">
              <a:alpha val="32090"/>
            </a:srgbClr>
          </a:solidFill>
        </p:spPr>
        <p:txBody>
          <a:bodyPr anchorCtr="0" anchor="b" bIns="91425" lIns="91425" spcFirstLastPara="1" rIns="91425" wrap="square" tIns="91425">
            <a:noAutofit/>
          </a:bodyPr>
          <a:lstStyle>
            <a:lvl1pPr lvl="0" rtl="0" algn="r">
              <a:spcBef>
                <a:spcPts val="0"/>
              </a:spcBef>
              <a:spcAft>
                <a:spcPts val="0"/>
              </a:spcAft>
              <a:buSzPts val="7000"/>
              <a:buNone/>
              <a:defRPr sz="7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0">
  <p:cSld name="CUSTOM_4_1_1_1_1_1_1">
    <p:spTree>
      <p:nvGrpSpPr>
        <p:cNvPr id="1308" name="Shape 1308"/>
        <p:cNvGrpSpPr/>
        <p:nvPr/>
      </p:nvGrpSpPr>
      <p:grpSpPr>
        <a:xfrm>
          <a:off x="0" y="0"/>
          <a:ext cx="0" cy="0"/>
          <a:chOff x="0" y="0"/>
          <a:chExt cx="0" cy="0"/>
        </a:xfrm>
      </p:grpSpPr>
      <p:sp>
        <p:nvSpPr>
          <p:cNvPr id="1309" name="Google Shape;1309;p26"/>
          <p:cNvSpPr txBox="1"/>
          <p:nvPr>
            <p:ph type="title"/>
          </p:nvPr>
        </p:nvSpPr>
        <p:spPr>
          <a:xfrm>
            <a:off x="713225" y="2743200"/>
            <a:ext cx="8851500" cy="918300"/>
          </a:xfrm>
          <a:prstGeom prst="rect">
            <a:avLst/>
          </a:prstGeom>
          <a:solidFill>
            <a:schemeClr val="lt1"/>
          </a:solidFill>
        </p:spPr>
        <p:txBody>
          <a:bodyPr anchorCtr="0" anchor="b" bIns="91425" lIns="91425" spcFirstLastPara="1" rIns="91425" wrap="square" tIns="91425">
            <a:noAutofit/>
          </a:bodyPr>
          <a:lstStyle>
            <a:lvl1pPr lvl="0" rtl="0" algn="l">
              <a:spcBef>
                <a:spcPts val="0"/>
              </a:spcBef>
              <a:spcAft>
                <a:spcPts val="0"/>
              </a:spcAft>
              <a:buSzPts val="7000"/>
              <a:buNone/>
              <a:defRPr sz="4800"/>
            </a:lvl1pPr>
            <a:lvl2pPr lvl="1" rtl="0" algn="r">
              <a:spcBef>
                <a:spcPts val="0"/>
              </a:spcBef>
              <a:spcAft>
                <a:spcPts val="0"/>
              </a:spcAft>
              <a:buSzPts val="7000"/>
              <a:buNone/>
              <a:defRPr/>
            </a:lvl2pPr>
            <a:lvl3pPr lvl="2" rtl="0" algn="r">
              <a:spcBef>
                <a:spcPts val="0"/>
              </a:spcBef>
              <a:spcAft>
                <a:spcPts val="0"/>
              </a:spcAft>
              <a:buSzPts val="7000"/>
              <a:buNone/>
              <a:defRPr/>
            </a:lvl3pPr>
            <a:lvl4pPr lvl="3" rtl="0" algn="r">
              <a:spcBef>
                <a:spcPts val="0"/>
              </a:spcBef>
              <a:spcAft>
                <a:spcPts val="0"/>
              </a:spcAft>
              <a:buSzPts val="7000"/>
              <a:buNone/>
              <a:defRPr/>
            </a:lvl4pPr>
            <a:lvl5pPr lvl="4" rtl="0" algn="r">
              <a:spcBef>
                <a:spcPts val="0"/>
              </a:spcBef>
              <a:spcAft>
                <a:spcPts val="0"/>
              </a:spcAft>
              <a:buSzPts val="7000"/>
              <a:buNone/>
              <a:defRPr/>
            </a:lvl5pPr>
            <a:lvl6pPr lvl="5" rtl="0" algn="r">
              <a:spcBef>
                <a:spcPts val="0"/>
              </a:spcBef>
              <a:spcAft>
                <a:spcPts val="0"/>
              </a:spcAft>
              <a:buSzPts val="7000"/>
              <a:buNone/>
              <a:defRPr/>
            </a:lvl6pPr>
            <a:lvl7pPr lvl="6" rtl="0" algn="r">
              <a:spcBef>
                <a:spcPts val="0"/>
              </a:spcBef>
              <a:spcAft>
                <a:spcPts val="0"/>
              </a:spcAft>
              <a:buSzPts val="7000"/>
              <a:buNone/>
              <a:defRPr/>
            </a:lvl7pPr>
            <a:lvl8pPr lvl="7" rtl="0" algn="r">
              <a:spcBef>
                <a:spcPts val="0"/>
              </a:spcBef>
              <a:spcAft>
                <a:spcPts val="0"/>
              </a:spcAft>
              <a:buSzPts val="7000"/>
              <a:buNone/>
              <a:defRPr/>
            </a:lvl8pPr>
            <a:lvl9pPr lvl="8" rtl="0" algn="r">
              <a:spcBef>
                <a:spcPts val="0"/>
              </a:spcBef>
              <a:spcAft>
                <a:spcPts val="0"/>
              </a:spcAft>
              <a:buSzPts val="7000"/>
              <a:buNone/>
              <a:defRPr/>
            </a:lvl9pPr>
          </a:lstStyle>
          <a:p/>
        </p:txBody>
      </p:sp>
      <p:sp>
        <p:nvSpPr>
          <p:cNvPr id="1310" name="Google Shape;1310;p26"/>
          <p:cNvSpPr txBox="1"/>
          <p:nvPr>
            <p:ph idx="1" type="subTitle"/>
          </p:nvPr>
        </p:nvSpPr>
        <p:spPr>
          <a:xfrm>
            <a:off x="717750" y="3814200"/>
            <a:ext cx="8851500" cy="5403900"/>
          </a:xfrm>
          <a:prstGeom prst="rect">
            <a:avLst/>
          </a:prstGeom>
        </p:spPr>
        <p:txBody>
          <a:bodyPr anchorCtr="0" anchor="t" bIns="91425" lIns="91425" spcFirstLastPara="1" rIns="91425" wrap="square" tIns="91425">
            <a:noAutofit/>
          </a:bodyPr>
          <a:lstStyle>
            <a:lvl1pPr lvl="0" rtl="0">
              <a:spcBef>
                <a:spcPts val="0"/>
              </a:spcBef>
              <a:spcAft>
                <a:spcPts val="0"/>
              </a:spcAft>
              <a:buSzPts val="7000"/>
              <a:buNone/>
              <a:defRPr sz="7000">
                <a:solidFill>
                  <a:schemeClr val="accent2"/>
                </a:solidFill>
              </a:defRPr>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1">
  <p:cSld name="CUSTOM_4_1_1_1_1_1_1_1">
    <p:spTree>
      <p:nvGrpSpPr>
        <p:cNvPr id="1311" name="Shape 1311"/>
        <p:cNvGrpSpPr/>
        <p:nvPr/>
      </p:nvGrpSpPr>
      <p:grpSpPr>
        <a:xfrm>
          <a:off x="0" y="0"/>
          <a:ext cx="0" cy="0"/>
          <a:chOff x="0" y="0"/>
          <a:chExt cx="0" cy="0"/>
        </a:xfrm>
      </p:grpSpPr>
      <p:sp>
        <p:nvSpPr>
          <p:cNvPr id="1312" name="Google Shape;1312;p27"/>
          <p:cNvSpPr txBox="1"/>
          <p:nvPr>
            <p:ph type="title"/>
          </p:nvPr>
        </p:nvSpPr>
        <p:spPr>
          <a:xfrm>
            <a:off x="713225" y="2743200"/>
            <a:ext cx="8851500" cy="918300"/>
          </a:xfrm>
          <a:prstGeom prst="rect">
            <a:avLst/>
          </a:prstGeom>
          <a:solidFill>
            <a:schemeClr val="lt1"/>
          </a:solidFill>
        </p:spPr>
        <p:txBody>
          <a:bodyPr anchorCtr="0" anchor="b" bIns="91425" lIns="91425" spcFirstLastPara="1" rIns="91425" wrap="square" tIns="91425">
            <a:noAutofit/>
          </a:bodyPr>
          <a:lstStyle>
            <a:lvl1pPr lvl="0" rtl="0" algn="l">
              <a:spcBef>
                <a:spcPts val="0"/>
              </a:spcBef>
              <a:spcAft>
                <a:spcPts val="0"/>
              </a:spcAft>
              <a:buSzPts val="7000"/>
              <a:buNone/>
              <a:defRPr sz="4800"/>
            </a:lvl1pPr>
            <a:lvl2pPr lvl="1" rtl="0" algn="r">
              <a:spcBef>
                <a:spcPts val="0"/>
              </a:spcBef>
              <a:spcAft>
                <a:spcPts val="0"/>
              </a:spcAft>
              <a:buSzPts val="7000"/>
              <a:buNone/>
              <a:defRPr/>
            </a:lvl2pPr>
            <a:lvl3pPr lvl="2" rtl="0" algn="r">
              <a:spcBef>
                <a:spcPts val="0"/>
              </a:spcBef>
              <a:spcAft>
                <a:spcPts val="0"/>
              </a:spcAft>
              <a:buSzPts val="7000"/>
              <a:buNone/>
              <a:defRPr/>
            </a:lvl3pPr>
            <a:lvl4pPr lvl="3" rtl="0" algn="r">
              <a:spcBef>
                <a:spcPts val="0"/>
              </a:spcBef>
              <a:spcAft>
                <a:spcPts val="0"/>
              </a:spcAft>
              <a:buSzPts val="7000"/>
              <a:buNone/>
              <a:defRPr/>
            </a:lvl4pPr>
            <a:lvl5pPr lvl="4" rtl="0" algn="r">
              <a:spcBef>
                <a:spcPts val="0"/>
              </a:spcBef>
              <a:spcAft>
                <a:spcPts val="0"/>
              </a:spcAft>
              <a:buSzPts val="7000"/>
              <a:buNone/>
              <a:defRPr/>
            </a:lvl5pPr>
            <a:lvl6pPr lvl="5" rtl="0" algn="r">
              <a:spcBef>
                <a:spcPts val="0"/>
              </a:spcBef>
              <a:spcAft>
                <a:spcPts val="0"/>
              </a:spcAft>
              <a:buSzPts val="7000"/>
              <a:buNone/>
              <a:defRPr/>
            </a:lvl6pPr>
            <a:lvl7pPr lvl="6" rtl="0" algn="r">
              <a:spcBef>
                <a:spcPts val="0"/>
              </a:spcBef>
              <a:spcAft>
                <a:spcPts val="0"/>
              </a:spcAft>
              <a:buSzPts val="7000"/>
              <a:buNone/>
              <a:defRPr/>
            </a:lvl7pPr>
            <a:lvl8pPr lvl="7" rtl="0" algn="r">
              <a:spcBef>
                <a:spcPts val="0"/>
              </a:spcBef>
              <a:spcAft>
                <a:spcPts val="0"/>
              </a:spcAft>
              <a:buSzPts val="7000"/>
              <a:buNone/>
              <a:defRPr/>
            </a:lvl8pPr>
            <a:lvl9pPr lvl="8" rtl="0" algn="r">
              <a:spcBef>
                <a:spcPts val="0"/>
              </a:spcBef>
              <a:spcAft>
                <a:spcPts val="0"/>
              </a:spcAft>
              <a:buSzPts val="7000"/>
              <a:buNone/>
              <a:defRPr/>
            </a:lvl9pPr>
          </a:lstStyle>
          <a:p/>
        </p:txBody>
      </p:sp>
      <p:sp>
        <p:nvSpPr>
          <p:cNvPr id="1313" name="Google Shape;1313;p27"/>
          <p:cNvSpPr txBox="1"/>
          <p:nvPr>
            <p:ph idx="1" type="subTitle"/>
          </p:nvPr>
        </p:nvSpPr>
        <p:spPr>
          <a:xfrm>
            <a:off x="717750" y="3814200"/>
            <a:ext cx="8851500" cy="5403900"/>
          </a:xfrm>
          <a:prstGeom prst="rect">
            <a:avLst/>
          </a:prstGeom>
        </p:spPr>
        <p:txBody>
          <a:bodyPr anchorCtr="0" anchor="t" bIns="91425" lIns="91425" spcFirstLastPara="1" rIns="91425" wrap="square" tIns="91425">
            <a:noAutofit/>
          </a:bodyPr>
          <a:lstStyle>
            <a:lvl1pPr lvl="0" rtl="0">
              <a:spcBef>
                <a:spcPts val="0"/>
              </a:spcBef>
              <a:spcAft>
                <a:spcPts val="0"/>
              </a:spcAft>
              <a:buSzPts val="7000"/>
              <a:buNone/>
              <a:defRPr sz="7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1314" name="Shape 1314"/>
        <p:cNvGrpSpPr/>
        <p:nvPr/>
      </p:nvGrpSpPr>
      <p:grpSpPr>
        <a:xfrm>
          <a:off x="0" y="0"/>
          <a:ext cx="0" cy="0"/>
          <a:chOff x="0" y="0"/>
          <a:chExt cx="0" cy="0"/>
        </a:xfrm>
      </p:grpSpPr>
      <p:grpSp>
        <p:nvGrpSpPr>
          <p:cNvPr id="1315" name="Google Shape;1315;p28"/>
          <p:cNvGrpSpPr/>
          <p:nvPr/>
        </p:nvGrpSpPr>
        <p:grpSpPr>
          <a:xfrm flipH="1" rot="10800000">
            <a:off x="-3211078" y="-1683188"/>
            <a:ext cx="6216696" cy="4782024"/>
            <a:chOff x="-3211078" y="14732199"/>
            <a:chExt cx="6216696" cy="4782024"/>
          </a:xfrm>
        </p:grpSpPr>
        <p:sp>
          <p:nvSpPr>
            <p:cNvPr id="1316" name="Google Shape;1316;p28"/>
            <p:cNvSpPr/>
            <p:nvPr/>
          </p:nvSpPr>
          <p:spPr>
            <a:xfrm flipH="1" rot="10800000">
              <a:off x="-3211078" y="14732199"/>
              <a:ext cx="6216696" cy="4782024"/>
            </a:xfrm>
            <a:prstGeom prst="clou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8"/>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28"/>
          <p:cNvGrpSpPr/>
          <p:nvPr/>
        </p:nvGrpSpPr>
        <p:grpSpPr>
          <a:xfrm flipH="1" rot="10800000">
            <a:off x="7252847" y="-1683188"/>
            <a:ext cx="6216696" cy="4782024"/>
            <a:chOff x="7252847" y="14732199"/>
            <a:chExt cx="6216696" cy="4782024"/>
          </a:xfrm>
        </p:grpSpPr>
        <p:sp>
          <p:nvSpPr>
            <p:cNvPr id="1319" name="Google Shape;1319;p28"/>
            <p:cNvSpPr/>
            <p:nvPr/>
          </p:nvSpPr>
          <p:spPr>
            <a:xfrm rot="10800000">
              <a:off x="7252847" y="14732199"/>
              <a:ext cx="6216696" cy="4782024"/>
            </a:xfrm>
            <a:prstGeom prst="clou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8"/>
            <p:cNvSpPr/>
            <p:nvPr/>
          </p:nvSpPr>
          <p:spPr>
            <a:xfrm rot="10800000">
              <a:off x="7854102"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28"/>
          <p:cNvSpPr txBox="1"/>
          <p:nvPr/>
        </p:nvSpPr>
        <p:spPr>
          <a:xfrm>
            <a:off x="1246350" y="12679263"/>
            <a:ext cx="7794300" cy="161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2500">
                <a:solidFill>
                  <a:schemeClr val="dk1"/>
                </a:solidFill>
                <a:latin typeface="Poppins"/>
                <a:ea typeface="Poppins"/>
                <a:cs typeface="Poppins"/>
                <a:sym typeface="Poppins"/>
              </a:rPr>
              <a:t>CREDITS: This presentation template was created by </a:t>
            </a:r>
            <a:r>
              <a:rPr b="1" lang="en" sz="25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2500">
                <a:solidFill>
                  <a:schemeClr val="dk1"/>
                </a:solidFill>
                <a:latin typeface="Poppins"/>
                <a:ea typeface="Poppins"/>
                <a:cs typeface="Poppins"/>
                <a:sym typeface="Poppins"/>
              </a:rPr>
              <a:t>, and includes icons by </a:t>
            </a:r>
            <a:r>
              <a:rPr b="1" lang="en" sz="25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2500">
                <a:solidFill>
                  <a:schemeClr val="dk1"/>
                </a:solidFill>
                <a:latin typeface="Poppins"/>
                <a:ea typeface="Poppins"/>
                <a:cs typeface="Poppins"/>
                <a:sym typeface="Poppins"/>
              </a:rPr>
              <a:t>, and infographics &amp; images by </a:t>
            </a:r>
            <a:r>
              <a:rPr b="1" lang="en" sz="25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endParaRPr sz="2500">
              <a:solidFill>
                <a:schemeClr val="dk1"/>
              </a:solidFill>
              <a:latin typeface="Poppins"/>
              <a:ea typeface="Poppins"/>
              <a:cs typeface="Poppins"/>
              <a:sym typeface="Poppins"/>
            </a:endParaRPr>
          </a:p>
        </p:txBody>
      </p:sp>
      <p:sp>
        <p:nvSpPr>
          <p:cNvPr id="1322" name="Google Shape;1322;p28"/>
          <p:cNvSpPr txBox="1"/>
          <p:nvPr>
            <p:ph type="title"/>
          </p:nvPr>
        </p:nvSpPr>
        <p:spPr>
          <a:xfrm>
            <a:off x="713225" y="4604650"/>
            <a:ext cx="8851500" cy="18936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323" name="Google Shape;1323;p28"/>
          <p:cNvSpPr txBox="1"/>
          <p:nvPr>
            <p:ph idx="1" type="subTitle"/>
          </p:nvPr>
        </p:nvSpPr>
        <p:spPr>
          <a:xfrm>
            <a:off x="713225" y="6687075"/>
            <a:ext cx="8851500" cy="26151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1324" name="Google Shape;1324;p28"/>
          <p:cNvGrpSpPr/>
          <p:nvPr/>
        </p:nvGrpSpPr>
        <p:grpSpPr>
          <a:xfrm flipH="1" rot="10800000">
            <a:off x="-157" y="15731097"/>
            <a:ext cx="10286869" cy="2856320"/>
            <a:chOff x="3771700" y="4204225"/>
            <a:chExt cx="3195275" cy="887221"/>
          </a:xfrm>
        </p:grpSpPr>
        <p:sp>
          <p:nvSpPr>
            <p:cNvPr id="1325" name="Google Shape;1325;p28"/>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8"/>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8"/>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8"/>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8"/>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8"/>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8"/>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8"/>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8"/>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8"/>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8"/>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8"/>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8"/>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8"/>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8"/>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8"/>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8"/>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8"/>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8"/>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8"/>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8"/>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8"/>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8"/>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28"/>
          <p:cNvGrpSpPr/>
          <p:nvPr/>
        </p:nvGrpSpPr>
        <p:grpSpPr>
          <a:xfrm>
            <a:off x="3815673" y="1021367"/>
            <a:ext cx="2655655" cy="2655572"/>
            <a:chOff x="4798275" y="4618425"/>
            <a:chExt cx="805525" cy="805500"/>
          </a:xfrm>
        </p:grpSpPr>
        <p:sp>
          <p:nvSpPr>
            <p:cNvPr id="1381" name="Google Shape;1381;p28"/>
            <p:cNvSpPr/>
            <p:nvPr/>
          </p:nvSpPr>
          <p:spPr>
            <a:xfrm>
              <a:off x="4798275" y="4618425"/>
              <a:ext cx="805525" cy="805500"/>
            </a:xfrm>
            <a:custGeom>
              <a:rect b="b" l="l" r="r" t="t"/>
              <a:pathLst>
                <a:path extrusionOk="0" h="32220" w="32221">
                  <a:moveTo>
                    <a:pt x="16111" y="0"/>
                  </a:moveTo>
                  <a:cubicBezTo>
                    <a:pt x="11838" y="0"/>
                    <a:pt x="7740" y="1697"/>
                    <a:pt x="4720" y="4718"/>
                  </a:cubicBezTo>
                  <a:cubicBezTo>
                    <a:pt x="1698" y="7740"/>
                    <a:pt x="1" y="11837"/>
                    <a:pt x="1" y="16110"/>
                  </a:cubicBezTo>
                  <a:cubicBezTo>
                    <a:pt x="1" y="20383"/>
                    <a:pt x="1698" y="24480"/>
                    <a:pt x="4720" y="27501"/>
                  </a:cubicBezTo>
                  <a:cubicBezTo>
                    <a:pt x="7740" y="30523"/>
                    <a:pt x="11838" y="32220"/>
                    <a:pt x="16111" y="32220"/>
                  </a:cubicBezTo>
                  <a:cubicBezTo>
                    <a:pt x="20383" y="32220"/>
                    <a:pt x="24481" y="30523"/>
                    <a:pt x="27502" y="27501"/>
                  </a:cubicBezTo>
                  <a:cubicBezTo>
                    <a:pt x="30523" y="24480"/>
                    <a:pt x="32220" y="20383"/>
                    <a:pt x="32220" y="16110"/>
                  </a:cubicBezTo>
                  <a:cubicBezTo>
                    <a:pt x="32220" y="11837"/>
                    <a:pt x="30523" y="7740"/>
                    <a:pt x="27502" y="4718"/>
                  </a:cubicBezTo>
                  <a:cubicBezTo>
                    <a:pt x="24481" y="1697"/>
                    <a:pt x="20383" y="0"/>
                    <a:pt x="1611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a:off x="5136775" y="4934650"/>
              <a:ext cx="124700" cy="32575"/>
            </a:xfrm>
            <a:custGeom>
              <a:rect b="b" l="l" r="r" t="t"/>
              <a:pathLst>
                <a:path extrusionOk="0" h="1303" w="4988">
                  <a:moveTo>
                    <a:pt x="63" y="1"/>
                  </a:moveTo>
                  <a:cubicBezTo>
                    <a:pt x="30" y="1"/>
                    <a:pt x="1" y="43"/>
                    <a:pt x="31" y="74"/>
                  </a:cubicBezTo>
                  <a:cubicBezTo>
                    <a:pt x="805" y="889"/>
                    <a:pt x="1639" y="1302"/>
                    <a:pt x="2509" y="1302"/>
                  </a:cubicBezTo>
                  <a:lnTo>
                    <a:pt x="2539" y="1301"/>
                  </a:lnTo>
                  <a:cubicBezTo>
                    <a:pt x="3936" y="1287"/>
                    <a:pt x="4948" y="194"/>
                    <a:pt x="4958" y="182"/>
                  </a:cubicBezTo>
                  <a:cubicBezTo>
                    <a:pt x="4987" y="150"/>
                    <a:pt x="4958" y="109"/>
                    <a:pt x="4925" y="109"/>
                  </a:cubicBezTo>
                  <a:cubicBezTo>
                    <a:pt x="4915" y="109"/>
                    <a:pt x="4904" y="114"/>
                    <a:pt x="4894" y="124"/>
                  </a:cubicBezTo>
                  <a:cubicBezTo>
                    <a:pt x="4884" y="135"/>
                    <a:pt x="3898" y="1201"/>
                    <a:pt x="2538" y="1216"/>
                  </a:cubicBezTo>
                  <a:cubicBezTo>
                    <a:pt x="2531" y="1216"/>
                    <a:pt x="2524" y="1216"/>
                    <a:pt x="2518" y="1216"/>
                  </a:cubicBezTo>
                  <a:cubicBezTo>
                    <a:pt x="1667" y="1216"/>
                    <a:pt x="854" y="814"/>
                    <a:pt x="94" y="15"/>
                  </a:cubicBezTo>
                  <a:cubicBezTo>
                    <a:pt x="84" y="5"/>
                    <a:pt x="73" y="1"/>
                    <a:pt x="6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8"/>
            <p:cNvSpPr/>
            <p:nvPr/>
          </p:nvSpPr>
          <p:spPr>
            <a:xfrm>
              <a:off x="5299325" y="4760850"/>
              <a:ext cx="97525" cy="26725"/>
            </a:xfrm>
            <a:custGeom>
              <a:rect b="b" l="l" r="r" t="t"/>
              <a:pathLst>
                <a:path extrusionOk="0" h="1069" w="3901">
                  <a:moveTo>
                    <a:pt x="1150" y="1"/>
                  </a:moveTo>
                  <a:cubicBezTo>
                    <a:pt x="797" y="1"/>
                    <a:pt x="427" y="54"/>
                    <a:pt x="49" y="184"/>
                  </a:cubicBezTo>
                  <a:cubicBezTo>
                    <a:pt x="0" y="201"/>
                    <a:pt x="17" y="268"/>
                    <a:pt x="61" y="268"/>
                  </a:cubicBezTo>
                  <a:cubicBezTo>
                    <a:pt x="66" y="268"/>
                    <a:pt x="72" y="267"/>
                    <a:pt x="77" y="265"/>
                  </a:cubicBezTo>
                  <a:cubicBezTo>
                    <a:pt x="446" y="138"/>
                    <a:pt x="807" y="87"/>
                    <a:pt x="1152" y="87"/>
                  </a:cubicBezTo>
                  <a:cubicBezTo>
                    <a:pt x="2635" y="87"/>
                    <a:pt x="3800" y="1046"/>
                    <a:pt x="3813" y="1058"/>
                  </a:cubicBezTo>
                  <a:cubicBezTo>
                    <a:pt x="3822" y="1064"/>
                    <a:pt x="3831" y="1068"/>
                    <a:pt x="3842" y="1068"/>
                  </a:cubicBezTo>
                  <a:cubicBezTo>
                    <a:pt x="3842" y="1068"/>
                    <a:pt x="3843" y="1068"/>
                    <a:pt x="3843" y="1068"/>
                  </a:cubicBezTo>
                  <a:cubicBezTo>
                    <a:pt x="3882" y="1068"/>
                    <a:pt x="3901" y="1018"/>
                    <a:pt x="3869" y="992"/>
                  </a:cubicBezTo>
                  <a:cubicBezTo>
                    <a:pt x="3855" y="980"/>
                    <a:pt x="2667" y="1"/>
                    <a:pt x="11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8"/>
            <p:cNvSpPr/>
            <p:nvPr/>
          </p:nvSpPr>
          <p:spPr>
            <a:xfrm>
              <a:off x="5001100" y="4754150"/>
              <a:ext cx="99000" cy="21125"/>
            </a:xfrm>
            <a:custGeom>
              <a:rect b="b" l="l" r="r" t="t"/>
              <a:pathLst>
                <a:path extrusionOk="0" h="845" w="3960">
                  <a:moveTo>
                    <a:pt x="2518" y="0"/>
                  </a:moveTo>
                  <a:cubicBezTo>
                    <a:pt x="1149" y="0"/>
                    <a:pt x="52" y="755"/>
                    <a:pt x="37" y="765"/>
                  </a:cubicBezTo>
                  <a:cubicBezTo>
                    <a:pt x="1" y="789"/>
                    <a:pt x="18" y="844"/>
                    <a:pt x="60" y="844"/>
                  </a:cubicBezTo>
                  <a:cubicBezTo>
                    <a:pt x="61" y="844"/>
                    <a:pt x="61" y="844"/>
                    <a:pt x="62" y="844"/>
                  </a:cubicBezTo>
                  <a:cubicBezTo>
                    <a:pt x="71" y="844"/>
                    <a:pt x="80" y="841"/>
                    <a:pt x="87" y="837"/>
                  </a:cubicBezTo>
                  <a:cubicBezTo>
                    <a:pt x="101" y="826"/>
                    <a:pt x="1176" y="87"/>
                    <a:pt x="2515" y="87"/>
                  </a:cubicBezTo>
                  <a:cubicBezTo>
                    <a:pt x="2951" y="87"/>
                    <a:pt x="3414" y="165"/>
                    <a:pt x="3878" y="372"/>
                  </a:cubicBezTo>
                  <a:cubicBezTo>
                    <a:pt x="3885" y="375"/>
                    <a:pt x="3891" y="376"/>
                    <a:pt x="3898" y="376"/>
                  </a:cubicBezTo>
                  <a:cubicBezTo>
                    <a:pt x="3939" y="376"/>
                    <a:pt x="3960" y="314"/>
                    <a:pt x="3914" y="293"/>
                  </a:cubicBezTo>
                  <a:cubicBezTo>
                    <a:pt x="3438" y="80"/>
                    <a:pt x="2963" y="0"/>
                    <a:pt x="251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8"/>
            <p:cNvSpPr/>
            <p:nvPr/>
          </p:nvSpPr>
          <p:spPr>
            <a:xfrm>
              <a:off x="5249825" y="4811175"/>
              <a:ext cx="166400" cy="98525"/>
            </a:xfrm>
            <a:custGeom>
              <a:rect b="b" l="l" r="r" t="t"/>
              <a:pathLst>
                <a:path extrusionOk="0" h="3941" w="6656">
                  <a:moveTo>
                    <a:pt x="3290" y="1"/>
                  </a:moveTo>
                  <a:cubicBezTo>
                    <a:pt x="2258" y="1"/>
                    <a:pt x="1104" y="464"/>
                    <a:pt x="0" y="1894"/>
                  </a:cubicBezTo>
                  <a:cubicBezTo>
                    <a:pt x="0" y="1894"/>
                    <a:pt x="1071" y="3805"/>
                    <a:pt x="3290" y="3936"/>
                  </a:cubicBezTo>
                  <a:cubicBezTo>
                    <a:pt x="3346" y="3939"/>
                    <a:pt x="3401" y="3941"/>
                    <a:pt x="3456" y="3941"/>
                  </a:cubicBezTo>
                  <a:cubicBezTo>
                    <a:pt x="5566" y="3941"/>
                    <a:pt x="6655" y="1552"/>
                    <a:pt x="6655" y="1552"/>
                  </a:cubicBezTo>
                  <a:cubicBezTo>
                    <a:pt x="6655" y="1552"/>
                    <a:pt x="5178" y="1"/>
                    <a:pt x="3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8"/>
            <p:cNvSpPr/>
            <p:nvPr/>
          </p:nvSpPr>
          <p:spPr>
            <a:xfrm>
              <a:off x="5278925" y="4805875"/>
              <a:ext cx="107950" cy="107950"/>
            </a:xfrm>
            <a:custGeom>
              <a:rect b="b" l="l" r="r" t="t"/>
              <a:pathLst>
                <a:path extrusionOk="0" h="4318" w="4318">
                  <a:moveTo>
                    <a:pt x="72" y="1"/>
                  </a:moveTo>
                  <a:lnTo>
                    <a:pt x="0" y="4246"/>
                  </a:lnTo>
                  <a:lnTo>
                    <a:pt x="4247" y="4318"/>
                  </a:lnTo>
                  <a:lnTo>
                    <a:pt x="4272" y="2773"/>
                  </a:lnTo>
                  <a:lnTo>
                    <a:pt x="3484" y="2082"/>
                  </a:lnTo>
                  <a:lnTo>
                    <a:pt x="4292" y="1594"/>
                  </a:lnTo>
                  <a:lnTo>
                    <a:pt x="4318" y="71"/>
                  </a:lnTo>
                  <a:lnTo>
                    <a:pt x="72"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8"/>
            <p:cNvSpPr/>
            <p:nvPr/>
          </p:nvSpPr>
          <p:spPr>
            <a:xfrm>
              <a:off x="4984750" y="4806725"/>
              <a:ext cx="166400" cy="98525"/>
            </a:xfrm>
            <a:custGeom>
              <a:rect b="b" l="l" r="r" t="t"/>
              <a:pathLst>
                <a:path extrusionOk="0" h="3941" w="6656">
                  <a:moveTo>
                    <a:pt x="3289" y="1"/>
                  </a:moveTo>
                  <a:cubicBezTo>
                    <a:pt x="2258" y="1"/>
                    <a:pt x="1104" y="464"/>
                    <a:pt x="0" y="1894"/>
                  </a:cubicBezTo>
                  <a:cubicBezTo>
                    <a:pt x="0" y="1894"/>
                    <a:pt x="1072" y="3805"/>
                    <a:pt x="3291" y="3935"/>
                  </a:cubicBezTo>
                  <a:cubicBezTo>
                    <a:pt x="3347" y="3939"/>
                    <a:pt x="3403" y="3940"/>
                    <a:pt x="3457" y="3940"/>
                  </a:cubicBezTo>
                  <a:cubicBezTo>
                    <a:pt x="5567" y="3940"/>
                    <a:pt x="6656" y="1553"/>
                    <a:pt x="6656" y="1553"/>
                  </a:cubicBezTo>
                  <a:cubicBezTo>
                    <a:pt x="6656" y="1553"/>
                    <a:pt x="5178" y="1"/>
                    <a:pt x="3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a:off x="5013850" y="4801450"/>
              <a:ext cx="107950" cy="107950"/>
            </a:xfrm>
            <a:custGeom>
              <a:rect b="b" l="l" r="r" t="t"/>
              <a:pathLst>
                <a:path extrusionOk="0" h="4318" w="4318">
                  <a:moveTo>
                    <a:pt x="73" y="0"/>
                  </a:moveTo>
                  <a:lnTo>
                    <a:pt x="1" y="4246"/>
                  </a:lnTo>
                  <a:lnTo>
                    <a:pt x="4247" y="4317"/>
                  </a:lnTo>
                  <a:lnTo>
                    <a:pt x="4272" y="2822"/>
                  </a:lnTo>
                  <a:lnTo>
                    <a:pt x="3491" y="2181"/>
                  </a:lnTo>
                  <a:lnTo>
                    <a:pt x="4294" y="1562"/>
                  </a:lnTo>
                  <a:lnTo>
                    <a:pt x="4318" y="71"/>
                  </a:lnTo>
                  <a:lnTo>
                    <a:pt x="73"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389" name="Shape 1389"/>
        <p:cNvGrpSpPr/>
        <p:nvPr/>
      </p:nvGrpSpPr>
      <p:grpSpPr>
        <a:xfrm>
          <a:off x="0" y="0"/>
          <a:ext cx="0" cy="0"/>
          <a:chOff x="0" y="0"/>
          <a:chExt cx="0" cy="0"/>
        </a:xfrm>
      </p:grpSpPr>
      <p:grpSp>
        <p:nvGrpSpPr>
          <p:cNvPr id="1390" name="Google Shape;1390;p29"/>
          <p:cNvGrpSpPr/>
          <p:nvPr/>
        </p:nvGrpSpPr>
        <p:grpSpPr>
          <a:xfrm>
            <a:off x="-157" y="15431682"/>
            <a:ext cx="10286869" cy="2856320"/>
            <a:chOff x="3771700" y="4204225"/>
            <a:chExt cx="3195275" cy="887221"/>
          </a:xfrm>
        </p:grpSpPr>
        <p:sp>
          <p:nvSpPr>
            <p:cNvPr id="1391" name="Google Shape;1391;p29"/>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9"/>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9"/>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9"/>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9"/>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9"/>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9"/>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flipH="1" rot="-5400000">
            <a:off x="1039785" y="-197885"/>
            <a:ext cx="2079582" cy="4159164"/>
            <a:chOff x="1447125" y="978000"/>
            <a:chExt cx="5295600" cy="10591200"/>
          </a:xfrm>
        </p:grpSpPr>
        <p:sp>
          <p:nvSpPr>
            <p:cNvPr id="1447" name="Google Shape;1447;p29"/>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29"/>
          <p:cNvSpPr/>
          <p:nvPr/>
        </p:nvSpPr>
        <p:spPr>
          <a:xfrm flipH="1" rot="-5400000">
            <a:off x="1037091" y="1120428"/>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5" name="Google Shape;1455;p29"/>
          <p:cNvGrpSpPr/>
          <p:nvPr/>
        </p:nvGrpSpPr>
        <p:grpSpPr>
          <a:xfrm rot="8999956">
            <a:off x="7534943" y="14409873"/>
            <a:ext cx="6216559" cy="4781919"/>
            <a:chOff x="-3211078" y="14732199"/>
            <a:chExt cx="6216696" cy="4782024"/>
          </a:xfrm>
        </p:grpSpPr>
        <p:sp>
          <p:nvSpPr>
            <p:cNvPr id="1456" name="Google Shape;1456;p29"/>
            <p:cNvSpPr/>
            <p:nvPr/>
          </p:nvSpPr>
          <p:spPr>
            <a:xfrm flipH="1" rot="10800000">
              <a:off x="-3211078" y="14732199"/>
              <a:ext cx="6216696" cy="4782024"/>
            </a:xfrm>
            <a:prstGeom prst="clou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
    <p:bg>
      <p:bgPr>
        <a:solidFill>
          <a:schemeClr val="dk1"/>
        </a:solidFill>
      </p:bgPr>
    </p:bg>
    <p:spTree>
      <p:nvGrpSpPr>
        <p:cNvPr id="1458" name="Shape 1458"/>
        <p:cNvGrpSpPr/>
        <p:nvPr/>
      </p:nvGrpSpPr>
      <p:grpSpPr>
        <a:xfrm>
          <a:off x="0" y="0"/>
          <a:ext cx="0" cy="0"/>
          <a:chOff x="0" y="0"/>
          <a:chExt cx="0" cy="0"/>
        </a:xfrm>
      </p:grpSpPr>
      <p:grpSp>
        <p:nvGrpSpPr>
          <p:cNvPr id="1459" name="Google Shape;1459;p30"/>
          <p:cNvGrpSpPr/>
          <p:nvPr/>
        </p:nvGrpSpPr>
        <p:grpSpPr>
          <a:xfrm>
            <a:off x="-86366" y="7401871"/>
            <a:ext cx="10459733" cy="2904319"/>
            <a:chOff x="3771700" y="4204225"/>
            <a:chExt cx="3195275" cy="887221"/>
          </a:xfrm>
        </p:grpSpPr>
        <p:sp>
          <p:nvSpPr>
            <p:cNvPr id="1460" name="Google Shape;1460;p30"/>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0"/>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0"/>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0"/>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0"/>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0"/>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0"/>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0"/>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0"/>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0"/>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0"/>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0"/>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0"/>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0"/>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0"/>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0"/>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0"/>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0"/>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0"/>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0"/>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0"/>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0"/>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0"/>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0"/>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0"/>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0"/>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0"/>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0"/>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0"/>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0"/>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0"/>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0"/>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0"/>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30"/>
          <p:cNvGrpSpPr/>
          <p:nvPr/>
        </p:nvGrpSpPr>
        <p:grpSpPr>
          <a:xfrm flipH="1">
            <a:off x="8207429" y="-10"/>
            <a:ext cx="2079582" cy="4159164"/>
            <a:chOff x="1447125" y="978000"/>
            <a:chExt cx="5295600" cy="10591200"/>
          </a:xfrm>
        </p:grpSpPr>
        <p:sp>
          <p:nvSpPr>
            <p:cNvPr id="1516" name="Google Shape;1516;p30"/>
            <p:cNvSpPr/>
            <p:nvPr/>
          </p:nvSpPr>
          <p:spPr>
            <a:xfrm>
              <a:off x="1447125" y="9780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3212325" y="27432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4977525" y="9780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1447125" y="45084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3212325" y="62736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1447125" y="80388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a:off x="3212325" y="98040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30"/>
          <p:cNvSpPr/>
          <p:nvPr/>
        </p:nvSpPr>
        <p:spPr>
          <a:xfrm flipH="1">
            <a:off x="8494327" y="962678"/>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4" name="Google Shape;1524;p30"/>
          <p:cNvGrpSpPr/>
          <p:nvPr/>
        </p:nvGrpSpPr>
        <p:grpSpPr>
          <a:xfrm rot="-5400000">
            <a:off x="6846814" y="16084172"/>
            <a:ext cx="6216696" cy="4782024"/>
            <a:chOff x="-3211078" y="14732199"/>
            <a:chExt cx="6216696" cy="4782024"/>
          </a:xfrm>
        </p:grpSpPr>
        <p:sp>
          <p:nvSpPr>
            <p:cNvPr id="1525" name="Google Shape;1525;p30"/>
            <p:cNvSpPr/>
            <p:nvPr/>
          </p:nvSpPr>
          <p:spPr>
            <a:xfrm flipH="1" rot="10800000">
              <a:off x="-3211078" y="14732199"/>
              <a:ext cx="6216696" cy="4782024"/>
            </a:xfrm>
            <a:prstGeom prst="clou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flipH="1" rot="10800000">
            <a:off x="4" y="14145090"/>
            <a:ext cx="2079582" cy="4159164"/>
            <a:chOff x="1447125" y="978000"/>
            <a:chExt cx="5295600" cy="10591200"/>
          </a:xfrm>
        </p:grpSpPr>
        <p:sp>
          <p:nvSpPr>
            <p:cNvPr id="1528" name="Google Shape;1528;p30"/>
            <p:cNvSpPr/>
            <p:nvPr/>
          </p:nvSpPr>
          <p:spPr>
            <a:xfrm>
              <a:off x="1447125" y="9780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3212325" y="27432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4977525" y="9780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1447125" y="45084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a:off x="3212325" y="62736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1447125" y="80388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3212325" y="9804000"/>
              <a:ext cx="1765200" cy="17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5" name="Google Shape;1535;p30"/>
          <p:cNvSpPr/>
          <p:nvPr/>
        </p:nvSpPr>
        <p:spPr>
          <a:xfrm flipH="1" rot="10800000">
            <a:off x="352934" y="16475370"/>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6" name="Google Shape;1536;p30"/>
          <p:cNvGrpSpPr/>
          <p:nvPr/>
        </p:nvGrpSpPr>
        <p:grpSpPr>
          <a:xfrm rot="5400000">
            <a:off x="-3419786" y="-2342778"/>
            <a:ext cx="6216696" cy="4782024"/>
            <a:chOff x="-3211078" y="14732199"/>
            <a:chExt cx="6216696" cy="4782024"/>
          </a:xfrm>
        </p:grpSpPr>
        <p:sp>
          <p:nvSpPr>
            <p:cNvPr id="1537" name="Google Shape;1537;p30"/>
            <p:cNvSpPr/>
            <p:nvPr/>
          </p:nvSpPr>
          <p:spPr>
            <a:xfrm flipH="1" rot="10800000">
              <a:off x="-3211078" y="14732199"/>
              <a:ext cx="6216696" cy="4782024"/>
            </a:xfrm>
            <a:prstGeom prst="clou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grpSp>
        <p:nvGrpSpPr>
          <p:cNvPr id="167" name="Google Shape;167;p4"/>
          <p:cNvGrpSpPr/>
          <p:nvPr/>
        </p:nvGrpSpPr>
        <p:grpSpPr>
          <a:xfrm rot="-5400000">
            <a:off x="1039785" y="14043815"/>
            <a:ext cx="2079582" cy="4159164"/>
            <a:chOff x="1447125" y="978000"/>
            <a:chExt cx="5295600" cy="10591200"/>
          </a:xfrm>
        </p:grpSpPr>
        <p:sp>
          <p:nvSpPr>
            <p:cNvPr id="168" name="Google Shape;168;p4"/>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4"/>
          <p:cNvSpPr/>
          <p:nvPr/>
        </p:nvSpPr>
        <p:spPr>
          <a:xfrm>
            <a:off x="1037091" y="16046746"/>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txBox="1"/>
          <p:nvPr>
            <p:ph type="title"/>
          </p:nvPr>
        </p:nvSpPr>
        <p:spPr>
          <a:xfrm>
            <a:off x="713225" y="2438400"/>
            <a:ext cx="8851500" cy="2390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177" name="Google Shape;177;p4"/>
          <p:cNvSpPr txBox="1"/>
          <p:nvPr>
            <p:ph idx="1" type="body"/>
          </p:nvPr>
        </p:nvSpPr>
        <p:spPr>
          <a:xfrm>
            <a:off x="713225" y="5019925"/>
            <a:ext cx="8851500" cy="10524900"/>
          </a:xfrm>
          <a:prstGeom prst="rect">
            <a:avLst/>
          </a:prstGeom>
        </p:spPr>
        <p:txBody>
          <a:bodyPr anchorCtr="0" anchor="t" bIns="91425" lIns="91425" spcFirstLastPara="1" rIns="91425" wrap="square" tIns="91425">
            <a:noAutofit/>
          </a:bodyPr>
          <a:lstStyle>
            <a:lvl1pPr indent="-419100" lvl="0" marL="457200">
              <a:spcBef>
                <a:spcPts val="0"/>
              </a:spcBef>
              <a:spcAft>
                <a:spcPts val="0"/>
              </a:spcAft>
              <a:buSzPts val="3000"/>
              <a:buChar char="●"/>
              <a:defRPr sz="3000"/>
            </a:lvl1pPr>
            <a:lvl2pPr indent="-419100" lvl="1" marL="914400">
              <a:spcBef>
                <a:spcPts val="0"/>
              </a:spcBef>
              <a:spcAft>
                <a:spcPts val="0"/>
              </a:spcAft>
              <a:buSzPts val="3000"/>
              <a:buChar char="○"/>
              <a:defRPr sz="3000"/>
            </a:lvl2pPr>
            <a:lvl3pPr indent="-419100" lvl="2" marL="1371600">
              <a:spcBef>
                <a:spcPts val="0"/>
              </a:spcBef>
              <a:spcAft>
                <a:spcPts val="0"/>
              </a:spcAft>
              <a:buSzPts val="3000"/>
              <a:buChar char="■"/>
              <a:defRPr sz="3000"/>
            </a:lvl3pPr>
            <a:lvl4pPr indent="-419100" lvl="3" marL="1828800">
              <a:spcBef>
                <a:spcPts val="0"/>
              </a:spcBef>
              <a:spcAft>
                <a:spcPts val="0"/>
              </a:spcAft>
              <a:buSzPts val="3000"/>
              <a:buChar char="●"/>
              <a:defRPr sz="3000"/>
            </a:lvl4pPr>
            <a:lvl5pPr indent="-419100" lvl="4" marL="2286000">
              <a:spcBef>
                <a:spcPts val="0"/>
              </a:spcBef>
              <a:spcAft>
                <a:spcPts val="0"/>
              </a:spcAft>
              <a:buSzPts val="3000"/>
              <a:buChar char="○"/>
              <a:defRPr sz="3000"/>
            </a:lvl5pPr>
            <a:lvl6pPr indent="-419100" lvl="5" marL="2743200">
              <a:spcBef>
                <a:spcPts val="0"/>
              </a:spcBef>
              <a:spcAft>
                <a:spcPts val="0"/>
              </a:spcAft>
              <a:buSzPts val="3000"/>
              <a:buChar char="■"/>
              <a:defRPr sz="3000"/>
            </a:lvl6pPr>
            <a:lvl7pPr indent="-419100" lvl="6" marL="3200400">
              <a:spcBef>
                <a:spcPts val="0"/>
              </a:spcBef>
              <a:spcAft>
                <a:spcPts val="0"/>
              </a:spcAft>
              <a:buSzPts val="3000"/>
              <a:buChar char="●"/>
              <a:defRPr sz="3000"/>
            </a:lvl7pPr>
            <a:lvl8pPr indent="-419100" lvl="7" marL="3657600">
              <a:spcBef>
                <a:spcPts val="0"/>
              </a:spcBef>
              <a:spcAft>
                <a:spcPts val="0"/>
              </a:spcAft>
              <a:buSzPts val="3000"/>
              <a:buChar char="○"/>
              <a:defRPr sz="3000"/>
            </a:lvl8pPr>
            <a:lvl9pPr indent="-419100" lvl="8" marL="4114800">
              <a:spcBef>
                <a:spcPts val="0"/>
              </a:spcBef>
              <a:spcAft>
                <a:spcPts val="0"/>
              </a:spcAft>
              <a:buSzPts val="3000"/>
              <a:buChar char="■"/>
              <a:defRPr sz="3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42" name="Shape 154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8" name="Shape 178"/>
        <p:cNvGrpSpPr/>
        <p:nvPr/>
      </p:nvGrpSpPr>
      <p:grpSpPr>
        <a:xfrm>
          <a:off x="0" y="0"/>
          <a:ext cx="0" cy="0"/>
          <a:chOff x="0" y="0"/>
          <a:chExt cx="0" cy="0"/>
        </a:xfrm>
      </p:grpSpPr>
      <p:sp>
        <p:nvSpPr>
          <p:cNvPr id="179" name="Google Shape;179;p5"/>
          <p:cNvSpPr txBox="1"/>
          <p:nvPr>
            <p:ph type="title"/>
          </p:nvPr>
        </p:nvSpPr>
        <p:spPr>
          <a:xfrm>
            <a:off x="713225" y="2743200"/>
            <a:ext cx="8851500" cy="16599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180" name="Google Shape;180;p5"/>
          <p:cNvSpPr txBox="1"/>
          <p:nvPr>
            <p:ph idx="1" type="subTitle"/>
          </p:nvPr>
        </p:nvSpPr>
        <p:spPr>
          <a:xfrm>
            <a:off x="713225" y="6613294"/>
            <a:ext cx="8818200" cy="85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3000"/>
              <a:buNone/>
              <a:defRPr sz="3000">
                <a:solidFill>
                  <a:schemeClr val="dk2"/>
                </a:solidFill>
              </a:defRPr>
            </a:lvl1pPr>
            <a:lvl2pPr lvl="1" rtl="0" algn="ctr">
              <a:lnSpc>
                <a:spcPct val="100000"/>
              </a:lnSpc>
              <a:spcBef>
                <a:spcPts val="0"/>
              </a:spcBef>
              <a:spcAft>
                <a:spcPts val="0"/>
              </a:spcAft>
              <a:buClr>
                <a:schemeClr val="dk2"/>
              </a:buClr>
              <a:buSzPts val="3000"/>
              <a:buNone/>
              <a:defRPr sz="3000">
                <a:solidFill>
                  <a:schemeClr val="dk2"/>
                </a:solidFill>
              </a:defRPr>
            </a:lvl2pPr>
            <a:lvl3pPr lvl="2" rtl="0" algn="ctr">
              <a:lnSpc>
                <a:spcPct val="100000"/>
              </a:lnSpc>
              <a:spcBef>
                <a:spcPts val="0"/>
              </a:spcBef>
              <a:spcAft>
                <a:spcPts val="0"/>
              </a:spcAft>
              <a:buClr>
                <a:schemeClr val="dk2"/>
              </a:buClr>
              <a:buSzPts val="3000"/>
              <a:buNone/>
              <a:defRPr sz="3000">
                <a:solidFill>
                  <a:schemeClr val="dk2"/>
                </a:solidFill>
              </a:defRPr>
            </a:lvl3pPr>
            <a:lvl4pPr lvl="3" rtl="0" algn="ctr">
              <a:lnSpc>
                <a:spcPct val="100000"/>
              </a:lnSpc>
              <a:spcBef>
                <a:spcPts val="0"/>
              </a:spcBef>
              <a:spcAft>
                <a:spcPts val="0"/>
              </a:spcAft>
              <a:buClr>
                <a:schemeClr val="dk2"/>
              </a:buClr>
              <a:buSzPts val="3000"/>
              <a:buNone/>
              <a:defRPr sz="3000">
                <a:solidFill>
                  <a:schemeClr val="dk2"/>
                </a:solidFill>
              </a:defRPr>
            </a:lvl4pPr>
            <a:lvl5pPr lvl="4" rtl="0" algn="ctr">
              <a:lnSpc>
                <a:spcPct val="100000"/>
              </a:lnSpc>
              <a:spcBef>
                <a:spcPts val="0"/>
              </a:spcBef>
              <a:spcAft>
                <a:spcPts val="0"/>
              </a:spcAft>
              <a:buClr>
                <a:schemeClr val="dk2"/>
              </a:buClr>
              <a:buSzPts val="3000"/>
              <a:buNone/>
              <a:defRPr sz="3000">
                <a:solidFill>
                  <a:schemeClr val="dk2"/>
                </a:solidFill>
              </a:defRPr>
            </a:lvl5pPr>
            <a:lvl6pPr lvl="5" rtl="0" algn="ctr">
              <a:lnSpc>
                <a:spcPct val="100000"/>
              </a:lnSpc>
              <a:spcBef>
                <a:spcPts val="0"/>
              </a:spcBef>
              <a:spcAft>
                <a:spcPts val="0"/>
              </a:spcAft>
              <a:buClr>
                <a:schemeClr val="dk2"/>
              </a:buClr>
              <a:buSzPts val="3000"/>
              <a:buNone/>
              <a:defRPr sz="3000">
                <a:solidFill>
                  <a:schemeClr val="dk2"/>
                </a:solidFill>
              </a:defRPr>
            </a:lvl6pPr>
            <a:lvl7pPr lvl="6" rtl="0" algn="ctr">
              <a:lnSpc>
                <a:spcPct val="100000"/>
              </a:lnSpc>
              <a:spcBef>
                <a:spcPts val="0"/>
              </a:spcBef>
              <a:spcAft>
                <a:spcPts val="0"/>
              </a:spcAft>
              <a:buClr>
                <a:schemeClr val="dk2"/>
              </a:buClr>
              <a:buSzPts val="3000"/>
              <a:buNone/>
              <a:defRPr sz="3000">
                <a:solidFill>
                  <a:schemeClr val="dk2"/>
                </a:solidFill>
              </a:defRPr>
            </a:lvl7pPr>
            <a:lvl8pPr lvl="7" rtl="0" algn="ctr">
              <a:lnSpc>
                <a:spcPct val="100000"/>
              </a:lnSpc>
              <a:spcBef>
                <a:spcPts val="0"/>
              </a:spcBef>
              <a:spcAft>
                <a:spcPts val="0"/>
              </a:spcAft>
              <a:buClr>
                <a:schemeClr val="dk2"/>
              </a:buClr>
              <a:buSzPts val="3000"/>
              <a:buNone/>
              <a:defRPr sz="3000">
                <a:solidFill>
                  <a:schemeClr val="dk2"/>
                </a:solidFill>
              </a:defRPr>
            </a:lvl8pPr>
            <a:lvl9pPr lvl="8" rtl="0" algn="ctr">
              <a:lnSpc>
                <a:spcPct val="100000"/>
              </a:lnSpc>
              <a:spcBef>
                <a:spcPts val="0"/>
              </a:spcBef>
              <a:spcAft>
                <a:spcPts val="0"/>
              </a:spcAft>
              <a:buClr>
                <a:schemeClr val="dk2"/>
              </a:buClr>
              <a:buSzPts val="3000"/>
              <a:buNone/>
              <a:defRPr sz="3000">
                <a:solidFill>
                  <a:schemeClr val="dk2"/>
                </a:solidFill>
              </a:defRPr>
            </a:lvl9pPr>
          </a:lstStyle>
          <a:p/>
        </p:txBody>
      </p:sp>
      <p:sp>
        <p:nvSpPr>
          <p:cNvPr id="181" name="Google Shape;181;p5"/>
          <p:cNvSpPr txBox="1"/>
          <p:nvPr>
            <p:ph idx="2" type="subTitle"/>
          </p:nvPr>
        </p:nvSpPr>
        <p:spPr>
          <a:xfrm>
            <a:off x="713225" y="8859619"/>
            <a:ext cx="8818200" cy="85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3000"/>
              <a:buNone/>
              <a:defRPr sz="3000">
                <a:solidFill>
                  <a:schemeClr val="dk2"/>
                </a:solidFill>
              </a:defRPr>
            </a:lvl1pPr>
            <a:lvl2pPr lvl="1" rtl="0" algn="ctr">
              <a:lnSpc>
                <a:spcPct val="100000"/>
              </a:lnSpc>
              <a:spcBef>
                <a:spcPts val="0"/>
              </a:spcBef>
              <a:spcAft>
                <a:spcPts val="0"/>
              </a:spcAft>
              <a:buClr>
                <a:schemeClr val="dk2"/>
              </a:buClr>
              <a:buSzPts val="3000"/>
              <a:buNone/>
              <a:defRPr sz="3000">
                <a:solidFill>
                  <a:schemeClr val="dk2"/>
                </a:solidFill>
              </a:defRPr>
            </a:lvl2pPr>
            <a:lvl3pPr lvl="2" rtl="0" algn="ctr">
              <a:lnSpc>
                <a:spcPct val="100000"/>
              </a:lnSpc>
              <a:spcBef>
                <a:spcPts val="0"/>
              </a:spcBef>
              <a:spcAft>
                <a:spcPts val="0"/>
              </a:spcAft>
              <a:buClr>
                <a:schemeClr val="dk2"/>
              </a:buClr>
              <a:buSzPts val="3000"/>
              <a:buNone/>
              <a:defRPr sz="3000">
                <a:solidFill>
                  <a:schemeClr val="dk2"/>
                </a:solidFill>
              </a:defRPr>
            </a:lvl3pPr>
            <a:lvl4pPr lvl="3" rtl="0" algn="ctr">
              <a:lnSpc>
                <a:spcPct val="100000"/>
              </a:lnSpc>
              <a:spcBef>
                <a:spcPts val="0"/>
              </a:spcBef>
              <a:spcAft>
                <a:spcPts val="0"/>
              </a:spcAft>
              <a:buClr>
                <a:schemeClr val="dk2"/>
              </a:buClr>
              <a:buSzPts val="3000"/>
              <a:buNone/>
              <a:defRPr sz="3000">
                <a:solidFill>
                  <a:schemeClr val="dk2"/>
                </a:solidFill>
              </a:defRPr>
            </a:lvl4pPr>
            <a:lvl5pPr lvl="4" rtl="0" algn="ctr">
              <a:lnSpc>
                <a:spcPct val="100000"/>
              </a:lnSpc>
              <a:spcBef>
                <a:spcPts val="0"/>
              </a:spcBef>
              <a:spcAft>
                <a:spcPts val="0"/>
              </a:spcAft>
              <a:buClr>
                <a:schemeClr val="dk2"/>
              </a:buClr>
              <a:buSzPts val="3000"/>
              <a:buNone/>
              <a:defRPr sz="3000">
                <a:solidFill>
                  <a:schemeClr val="dk2"/>
                </a:solidFill>
              </a:defRPr>
            </a:lvl5pPr>
            <a:lvl6pPr lvl="5" rtl="0" algn="ctr">
              <a:lnSpc>
                <a:spcPct val="100000"/>
              </a:lnSpc>
              <a:spcBef>
                <a:spcPts val="0"/>
              </a:spcBef>
              <a:spcAft>
                <a:spcPts val="0"/>
              </a:spcAft>
              <a:buClr>
                <a:schemeClr val="dk2"/>
              </a:buClr>
              <a:buSzPts val="3000"/>
              <a:buNone/>
              <a:defRPr sz="3000">
                <a:solidFill>
                  <a:schemeClr val="dk2"/>
                </a:solidFill>
              </a:defRPr>
            </a:lvl6pPr>
            <a:lvl7pPr lvl="6" rtl="0" algn="ctr">
              <a:lnSpc>
                <a:spcPct val="100000"/>
              </a:lnSpc>
              <a:spcBef>
                <a:spcPts val="0"/>
              </a:spcBef>
              <a:spcAft>
                <a:spcPts val="0"/>
              </a:spcAft>
              <a:buClr>
                <a:schemeClr val="dk2"/>
              </a:buClr>
              <a:buSzPts val="3000"/>
              <a:buNone/>
              <a:defRPr sz="3000">
                <a:solidFill>
                  <a:schemeClr val="dk2"/>
                </a:solidFill>
              </a:defRPr>
            </a:lvl7pPr>
            <a:lvl8pPr lvl="7" rtl="0" algn="ctr">
              <a:lnSpc>
                <a:spcPct val="100000"/>
              </a:lnSpc>
              <a:spcBef>
                <a:spcPts val="0"/>
              </a:spcBef>
              <a:spcAft>
                <a:spcPts val="0"/>
              </a:spcAft>
              <a:buClr>
                <a:schemeClr val="dk2"/>
              </a:buClr>
              <a:buSzPts val="3000"/>
              <a:buNone/>
              <a:defRPr sz="3000">
                <a:solidFill>
                  <a:schemeClr val="dk2"/>
                </a:solidFill>
              </a:defRPr>
            </a:lvl8pPr>
            <a:lvl9pPr lvl="8" rtl="0" algn="ctr">
              <a:lnSpc>
                <a:spcPct val="100000"/>
              </a:lnSpc>
              <a:spcBef>
                <a:spcPts val="0"/>
              </a:spcBef>
              <a:spcAft>
                <a:spcPts val="0"/>
              </a:spcAft>
              <a:buClr>
                <a:schemeClr val="dk2"/>
              </a:buClr>
              <a:buSzPts val="3000"/>
              <a:buNone/>
              <a:defRPr sz="3000">
                <a:solidFill>
                  <a:schemeClr val="dk2"/>
                </a:solidFill>
              </a:defRPr>
            </a:lvl9pPr>
          </a:lstStyle>
          <a:p/>
        </p:txBody>
      </p:sp>
      <p:grpSp>
        <p:nvGrpSpPr>
          <p:cNvPr id="182" name="Google Shape;182;p5"/>
          <p:cNvGrpSpPr/>
          <p:nvPr/>
        </p:nvGrpSpPr>
        <p:grpSpPr>
          <a:xfrm flipH="1">
            <a:off x="28722" y="11105962"/>
            <a:ext cx="10286869" cy="2856320"/>
            <a:chOff x="3771700" y="4204225"/>
            <a:chExt cx="3195275" cy="887221"/>
          </a:xfrm>
        </p:grpSpPr>
        <p:sp>
          <p:nvSpPr>
            <p:cNvPr id="183" name="Google Shape;183;p5"/>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5"/>
          <p:cNvGrpSpPr/>
          <p:nvPr/>
        </p:nvGrpSpPr>
        <p:grpSpPr>
          <a:xfrm flipH="1" rot="-630252">
            <a:off x="2014111" y="16071389"/>
            <a:ext cx="6216433" cy="4781822"/>
            <a:chOff x="7252847" y="14732199"/>
            <a:chExt cx="6216696" cy="4782024"/>
          </a:xfrm>
        </p:grpSpPr>
        <p:sp>
          <p:nvSpPr>
            <p:cNvPr id="239" name="Google Shape;239;p5"/>
            <p:cNvSpPr/>
            <p:nvPr/>
          </p:nvSpPr>
          <p:spPr>
            <a:xfrm rot="10800000">
              <a:off x="7252847" y="14732199"/>
              <a:ext cx="6216696" cy="4782024"/>
            </a:xfrm>
            <a:prstGeom prst="clou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rot="10800000">
              <a:off x="7854102"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1" name="Shape 241"/>
        <p:cNvGrpSpPr/>
        <p:nvPr/>
      </p:nvGrpSpPr>
      <p:grpSpPr>
        <a:xfrm>
          <a:off x="0" y="0"/>
          <a:ext cx="0" cy="0"/>
          <a:chOff x="0" y="0"/>
          <a:chExt cx="0" cy="0"/>
        </a:xfrm>
      </p:grpSpPr>
      <p:sp>
        <p:nvSpPr>
          <p:cNvPr id="242" name="Google Shape;242;p6"/>
          <p:cNvSpPr txBox="1"/>
          <p:nvPr>
            <p:ph type="title"/>
          </p:nvPr>
        </p:nvSpPr>
        <p:spPr>
          <a:xfrm>
            <a:off x="713225" y="2743200"/>
            <a:ext cx="8851500" cy="1659900"/>
          </a:xfrm>
          <a:prstGeom prst="rect">
            <a:avLst/>
          </a:prstGeom>
        </p:spPr>
        <p:txBody>
          <a:bodyPr anchorCtr="0" anchor="t" bIns="91425" lIns="91425" spcFirstLastPara="1" rIns="91425" wrap="square" tIns="91425">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grpSp>
        <p:nvGrpSpPr>
          <p:cNvPr id="243" name="Google Shape;243;p6"/>
          <p:cNvGrpSpPr/>
          <p:nvPr/>
        </p:nvGrpSpPr>
        <p:grpSpPr>
          <a:xfrm>
            <a:off x="-157" y="13777557"/>
            <a:ext cx="10286869" cy="2856320"/>
            <a:chOff x="3771700" y="4204225"/>
            <a:chExt cx="3195275" cy="887221"/>
          </a:xfrm>
        </p:grpSpPr>
        <p:sp>
          <p:nvSpPr>
            <p:cNvPr id="244" name="Google Shape;244;p6"/>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6"/>
          <p:cNvGrpSpPr/>
          <p:nvPr/>
        </p:nvGrpSpPr>
        <p:grpSpPr>
          <a:xfrm flipH="1" rot="-8999956">
            <a:off x="-3437157" y="13267462"/>
            <a:ext cx="6216559" cy="4781919"/>
            <a:chOff x="-3211078" y="14732199"/>
            <a:chExt cx="6216696" cy="4782024"/>
          </a:xfrm>
        </p:grpSpPr>
        <p:sp>
          <p:nvSpPr>
            <p:cNvPr id="300" name="Google Shape;300;p6"/>
            <p:cNvSpPr/>
            <p:nvPr/>
          </p:nvSpPr>
          <p:spPr>
            <a:xfrm flipH="1" rot="10800000">
              <a:off x="-3211078" y="14732199"/>
              <a:ext cx="6216696" cy="4782024"/>
            </a:xfrm>
            <a:prstGeom prst="clou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6"/>
          <p:cNvGrpSpPr/>
          <p:nvPr/>
        </p:nvGrpSpPr>
        <p:grpSpPr>
          <a:xfrm rot="8999956">
            <a:off x="7534943" y="13267462"/>
            <a:ext cx="6216559" cy="4781919"/>
            <a:chOff x="-3211078" y="14732199"/>
            <a:chExt cx="6216696" cy="4782024"/>
          </a:xfrm>
        </p:grpSpPr>
        <p:sp>
          <p:nvSpPr>
            <p:cNvPr id="303" name="Google Shape;303;p6"/>
            <p:cNvSpPr/>
            <p:nvPr/>
          </p:nvSpPr>
          <p:spPr>
            <a:xfrm flipH="1" rot="10800000">
              <a:off x="-3211078" y="14732199"/>
              <a:ext cx="6216696" cy="4782024"/>
            </a:xfrm>
            <a:prstGeom prst="clou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 name="Shape 305"/>
        <p:cNvGrpSpPr/>
        <p:nvPr/>
      </p:nvGrpSpPr>
      <p:grpSpPr>
        <a:xfrm>
          <a:off x="0" y="0"/>
          <a:ext cx="0" cy="0"/>
          <a:chOff x="0" y="0"/>
          <a:chExt cx="0" cy="0"/>
        </a:xfrm>
      </p:grpSpPr>
      <p:sp>
        <p:nvSpPr>
          <p:cNvPr id="306" name="Google Shape;306;p7"/>
          <p:cNvSpPr txBox="1"/>
          <p:nvPr>
            <p:ph idx="1" type="body"/>
          </p:nvPr>
        </p:nvSpPr>
        <p:spPr>
          <a:xfrm>
            <a:off x="4910725" y="7992600"/>
            <a:ext cx="4332300" cy="2235900"/>
          </a:xfrm>
          <a:prstGeom prst="rect">
            <a:avLst/>
          </a:prstGeom>
        </p:spPr>
        <p:txBody>
          <a:bodyPr anchorCtr="0" anchor="t" bIns="91425" lIns="91425" spcFirstLastPara="1" rIns="91425" wrap="square" tIns="91425">
            <a:noAutofit/>
          </a:bodyPr>
          <a:lstStyle>
            <a:lvl1pPr indent="-374650" lvl="0" marL="457200">
              <a:lnSpc>
                <a:spcPct val="100000"/>
              </a:lnSpc>
              <a:spcBef>
                <a:spcPts val="0"/>
              </a:spcBef>
              <a:spcAft>
                <a:spcPts val="0"/>
              </a:spcAft>
              <a:buSzPts val="2300"/>
              <a:buChar char="●"/>
              <a:defRPr>
                <a:solidFill>
                  <a:schemeClr val="lt1"/>
                </a:solidFill>
              </a:defRPr>
            </a:lvl1pPr>
            <a:lvl2pPr indent="-374650" lvl="1" marL="914400">
              <a:lnSpc>
                <a:spcPct val="100000"/>
              </a:lnSpc>
              <a:spcBef>
                <a:spcPts val="0"/>
              </a:spcBef>
              <a:spcAft>
                <a:spcPts val="0"/>
              </a:spcAft>
              <a:buSzPts val="2300"/>
              <a:buChar char="○"/>
              <a:defRPr sz="2300"/>
            </a:lvl2pPr>
            <a:lvl3pPr indent="-374650" lvl="2" marL="1371600">
              <a:lnSpc>
                <a:spcPct val="100000"/>
              </a:lnSpc>
              <a:spcBef>
                <a:spcPts val="0"/>
              </a:spcBef>
              <a:spcAft>
                <a:spcPts val="0"/>
              </a:spcAft>
              <a:buSzPts val="2300"/>
              <a:buChar char="■"/>
              <a:defRPr sz="2300"/>
            </a:lvl3pPr>
            <a:lvl4pPr indent="-374650" lvl="3" marL="1828800">
              <a:lnSpc>
                <a:spcPct val="100000"/>
              </a:lnSpc>
              <a:spcBef>
                <a:spcPts val="0"/>
              </a:spcBef>
              <a:spcAft>
                <a:spcPts val="0"/>
              </a:spcAft>
              <a:buSzPts val="2300"/>
              <a:buChar char="●"/>
              <a:defRPr sz="2300"/>
            </a:lvl4pPr>
            <a:lvl5pPr indent="-374650" lvl="4" marL="2286000">
              <a:lnSpc>
                <a:spcPct val="100000"/>
              </a:lnSpc>
              <a:spcBef>
                <a:spcPts val="0"/>
              </a:spcBef>
              <a:spcAft>
                <a:spcPts val="0"/>
              </a:spcAft>
              <a:buSzPts val="2300"/>
              <a:buChar char="○"/>
              <a:defRPr sz="2300"/>
            </a:lvl5pPr>
            <a:lvl6pPr indent="-374650" lvl="5" marL="2743200">
              <a:lnSpc>
                <a:spcPct val="100000"/>
              </a:lnSpc>
              <a:spcBef>
                <a:spcPts val="0"/>
              </a:spcBef>
              <a:spcAft>
                <a:spcPts val="0"/>
              </a:spcAft>
              <a:buSzPts val="2300"/>
              <a:buChar char="■"/>
              <a:defRPr sz="2300"/>
            </a:lvl6pPr>
            <a:lvl7pPr indent="-374650" lvl="6" marL="3200400">
              <a:lnSpc>
                <a:spcPct val="100000"/>
              </a:lnSpc>
              <a:spcBef>
                <a:spcPts val="0"/>
              </a:spcBef>
              <a:spcAft>
                <a:spcPts val="0"/>
              </a:spcAft>
              <a:buSzPts val="2300"/>
              <a:buChar char="●"/>
              <a:defRPr sz="2300"/>
            </a:lvl7pPr>
            <a:lvl8pPr indent="-374650" lvl="7" marL="3657600">
              <a:lnSpc>
                <a:spcPct val="100000"/>
              </a:lnSpc>
              <a:spcBef>
                <a:spcPts val="0"/>
              </a:spcBef>
              <a:spcAft>
                <a:spcPts val="0"/>
              </a:spcAft>
              <a:buSzPts val="2300"/>
              <a:buChar char="○"/>
              <a:defRPr sz="2300"/>
            </a:lvl8pPr>
            <a:lvl9pPr indent="-374650" lvl="8" marL="4114800">
              <a:lnSpc>
                <a:spcPct val="100000"/>
              </a:lnSpc>
              <a:spcBef>
                <a:spcPts val="0"/>
              </a:spcBef>
              <a:spcAft>
                <a:spcPts val="0"/>
              </a:spcAft>
              <a:buSzPts val="2300"/>
              <a:buChar char="■"/>
              <a:defRPr sz="2300"/>
            </a:lvl9pPr>
          </a:lstStyle>
          <a:p/>
        </p:txBody>
      </p:sp>
      <p:sp>
        <p:nvSpPr>
          <p:cNvPr id="307" name="Google Shape;307;p7"/>
          <p:cNvSpPr txBox="1"/>
          <p:nvPr>
            <p:ph type="title"/>
          </p:nvPr>
        </p:nvSpPr>
        <p:spPr>
          <a:xfrm>
            <a:off x="717750" y="7916400"/>
            <a:ext cx="4193100" cy="245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7000"/>
              <a:buNone/>
              <a:defRPr/>
            </a:lvl1pPr>
            <a:lvl2pPr lvl="1" rtl="0">
              <a:lnSpc>
                <a:spcPct val="100000"/>
              </a:lnSpc>
              <a:spcBef>
                <a:spcPts val="0"/>
              </a:spcBef>
              <a:spcAft>
                <a:spcPts val="0"/>
              </a:spcAft>
              <a:buSzPts val="7000"/>
              <a:buNone/>
              <a:defRPr/>
            </a:lvl2pPr>
            <a:lvl3pPr lvl="2" rtl="0">
              <a:lnSpc>
                <a:spcPct val="100000"/>
              </a:lnSpc>
              <a:spcBef>
                <a:spcPts val="0"/>
              </a:spcBef>
              <a:spcAft>
                <a:spcPts val="0"/>
              </a:spcAft>
              <a:buSzPts val="7000"/>
              <a:buNone/>
              <a:defRPr/>
            </a:lvl3pPr>
            <a:lvl4pPr lvl="3" rtl="0">
              <a:lnSpc>
                <a:spcPct val="100000"/>
              </a:lnSpc>
              <a:spcBef>
                <a:spcPts val="0"/>
              </a:spcBef>
              <a:spcAft>
                <a:spcPts val="0"/>
              </a:spcAft>
              <a:buSzPts val="7000"/>
              <a:buNone/>
              <a:defRPr/>
            </a:lvl4pPr>
            <a:lvl5pPr lvl="4" rtl="0">
              <a:lnSpc>
                <a:spcPct val="100000"/>
              </a:lnSpc>
              <a:spcBef>
                <a:spcPts val="0"/>
              </a:spcBef>
              <a:spcAft>
                <a:spcPts val="0"/>
              </a:spcAft>
              <a:buSzPts val="7000"/>
              <a:buNone/>
              <a:defRPr/>
            </a:lvl5pPr>
            <a:lvl6pPr lvl="5" rtl="0">
              <a:lnSpc>
                <a:spcPct val="100000"/>
              </a:lnSpc>
              <a:spcBef>
                <a:spcPts val="0"/>
              </a:spcBef>
              <a:spcAft>
                <a:spcPts val="0"/>
              </a:spcAft>
              <a:buSzPts val="7000"/>
              <a:buNone/>
              <a:defRPr/>
            </a:lvl6pPr>
            <a:lvl7pPr lvl="6" rtl="0">
              <a:lnSpc>
                <a:spcPct val="100000"/>
              </a:lnSpc>
              <a:spcBef>
                <a:spcPts val="0"/>
              </a:spcBef>
              <a:spcAft>
                <a:spcPts val="0"/>
              </a:spcAft>
              <a:buSzPts val="7000"/>
              <a:buNone/>
              <a:defRPr/>
            </a:lvl7pPr>
            <a:lvl8pPr lvl="7" rtl="0">
              <a:lnSpc>
                <a:spcPct val="100000"/>
              </a:lnSpc>
              <a:spcBef>
                <a:spcPts val="0"/>
              </a:spcBef>
              <a:spcAft>
                <a:spcPts val="0"/>
              </a:spcAft>
              <a:buSzPts val="7000"/>
              <a:buNone/>
              <a:defRPr/>
            </a:lvl8pPr>
            <a:lvl9pPr lvl="8" rtl="0">
              <a:lnSpc>
                <a:spcPct val="100000"/>
              </a:lnSpc>
              <a:spcBef>
                <a:spcPts val="0"/>
              </a:spcBef>
              <a:spcAft>
                <a:spcPts val="0"/>
              </a:spcAft>
              <a:buSzPts val="7000"/>
              <a:buNone/>
              <a:defRPr/>
            </a:lvl9pPr>
          </a:lstStyle>
          <a:p/>
        </p:txBody>
      </p:sp>
      <p:grpSp>
        <p:nvGrpSpPr>
          <p:cNvPr id="308" name="Google Shape;308;p7"/>
          <p:cNvGrpSpPr/>
          <p:nvPr/>
        </p:nvGrpSpPr>
        <p:grpSpPr>
          <a:xfrm rot="-5400000">
            <a:off x="1039785" y="14043815"/>
            <a:ext cx="2079582" cy="4159164"/>
            <a:chOff x="1447125" y="978000"/>
            <a:chExt cx="5295600" cy="10591200"/>
          </a:xfrm>
        </p:grpSpPr>
        <p:sp>
          <p:nvSpPr>
            <p:cNvPr id="309" name="Google Shape;309;p7"/>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7"/>
          <p:cNvSpPr/>
          <p:nvPr/>
        </p:nvSpPr>
        <p:spPr>
          <a:xfrm>
            <a:off x="1037091" y="16046746"/>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7"/>
          <p:cNvGrpSpPr/>
          <p:nvPr/>
        </p:nvGrpSpPr>
        <p:grpSpPr>
          <a:xfrm flipH="1" rot="5400000">
            <a:off x="7167635" y="-376185"/>
            <a:ext cx="2079582" cy="4159164"/>
            <a:chOff x="1447125" y="978000"/>
            <a:chExt cx="5295600" cy="10591200"/>
          </a:xfrm>
        </p:grpSpPr>
        <p:sp>
          <p:nvSpPr>
            <p:cNvPr id="318" name="Google Shape;318;p7"/>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7"/>
          <p:cNvSpPr/>
          <p:nvPr/>
        </p:nvSpPr>
        <p:spPr>
          <a:xfrm flipH="1">
            <a:off x="8532533" y="1626746"/>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 name="Shape 326"/>
        <p:cNvGrpSpPr/>
        <p:nvPr/>
      </p:nvGrpSpPr>
      <p:grpSpPr>
        <a:xfrm>
          <a:off x="0" y="0"/>
          <a:ext cx="0" cy="0"/>
          <a:chOff x="0" y="0"/>
          <a:chExt cx="0" cy="0"/>
        </a:xfrm>
      </p:grpSpPr>
      <p:grpSp>
        <p:nvGrpSpPr>
          <p:cNvPr id="327" name="Google Shape;327;p8"/>
          <p:cNvGrpSpPr/>
          <p:nvPr/>
        </p:nvGrpSpPr>
        <p:grpSpPr>
          <a:xfrm>
            <a:off x="66" y="7"/>
            <a:ext cx="10286869" cy="2856320"/>
            <a:chOff x="3771700" y="4204225"/>
            <a:chExt cx="3195275" cy="887221"/>
          </a:xfrm>
        </p:grpSpPr>
        <p:sp>
          <p:nvSpPr>
            <p:cNvPr id="328" name="Google Shape;328;p8"/>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a:off x="-157" y="15431682"/>
            <a:ext cx="10286869" cy="2856320"/>
            <a:chOff x="3771700" y="4204225"/>
            <a:chExt cx="3195275" cy="887221"/>
          </a:xfrm>
        </p:grpSpPr>
        <p:sp>
          <p:nvSpPr>
            <p:cNvPr id="384" name="Google Shape;384;p8"/>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8"/>
          <p:cNvSpPr txBox="1"/>
          <p:nvPr>
            <p:ph type="title"/>
          </p:nvPr>
        </p:nvSpPr>
        <p:spPr>
          <a:xfrm>
            <a:off x="713225" y="2743200"/>
            <a:ext cx="8818200" cy="12801600"/>
          </a:xfrm>
          <a:prstGeom prst="rect">
            <a:avLst/>
          </a:prstGeom>
        </p:spPr>
        <p:txBody>
          <a:bodyPr anchorCtr="0" anchor="ctr" bIns="91425" lIns="91425" spcFirstLastPara="1" rIns="91425" wrap="square" tIns="91425">
            <a:noAutofit/>
          </a:bodyPr>
          <a:lstStyle>
            <a:lvl1pPr lvl="0">
              <a:spcBef>
                <a:spcPts val="0"/>
              </a:spcBef>
              <a:spcAft>
                <a:spcPts val="0"/>
              </a:spcAft>
              <a:buSzPts val="9300"/>
              <a:buNone/>
              <a:defRPr sz="9300"/>
            </a:lvl1pPr>
            <a:lvl2pPr lvl="1">
              <a:spcBef>
                <a:spcPts val="0"/>
              </a:spcBef>
              <a:spcAft>
                <a:spcPts val="0"/>
              </a:spcAft>
              <a:buSzPts val="9300"/>
              <a:buNone/>
              <a:defRPr sz="9300"/>
            </a:lvl2pPr>
            <a:lvl3pPr lvl="2">
              <a:spcBef>
                <a:spcPts val="0"/>
              </a:spcBef>
              <a:spcAft>
                <a:spcPts val="0"/>
              </a:spcAft>
              <a:buSzPts val="9300"/>
              <a:buNone/>
              <a:defRPr sz="9300"/>
            </a:lvl3pPr>
            <a:lvl4pPr lvl="3">
              <a:spcBef>
                <a:spcPts val="0"/>
              </a:spcBef>
              <a:spcAft>
                <a:spcPts val="0"/>
              </a:spcAft>
              <a:buSzPts val="9300"/>
              <a:buNone/>
              <a:defRPr sz="9300"/>
            </a:lvl4pPr>
            <a:lvl5pPr lvl="4">
              <a:spcBef>
                <a:spcPts val="0"/>
              </a:spcBef>
              <a:spcAft>
                <a:spcPts val="0"/>
              </a:spcAft>
              <a:buSzPts val="9300"/>
              <a:buNone/>
              <a:defRPr sz="9300"/>
            </a:lvl5pPr>
            <a:lvl6pPr lvl="5">
              <a:spcBef>
                <a:spcPts val="0"/>
              </a:spcBef>
              <a:spcAft>
                <a:spcPts val="0"/>
              </a:spcAft>
              <a:buSzPts val="9300"/>
              <a:buNone/>
              <a:defRPr sz="9300"/>
            </a:lvl6pPr>
            <a:lvl7pPr lvl="6">
              <a:spcBef>
                <a:spcPts val="0"/>
              </a:spcBef>
              <a:spcAft>
                <a:spcPts val="0"/>
              </a:spcAft>
              <a:buSzPts val="9300"/>
              <a:buNone/>
              <a:defRPr sz="9300"/>
            </a:lvl7pPr>
            <a:lvl8pPr lvl="7">
              <a:spcBef>
                <a:spcPts val="0"/>
              </a:spcBef>
              <a:spcAft>
                <a:spcPts val="0"/>
              </a:spcAft>
              <a:buSzPts val="9300"/>
              <a:buNone/>
              <a:defRPr sz="9300"/>
            </a:lvl8pPr>
            <a:lvl9pPr lvl="8">
              <a:spcBef>
                <a:spcPts val="0"/>
              </a:spcBef>
              <a:spcAft>
                <a:spcPts val="0"/>
              </a:spcAft>
              <a:buSzPts val="9300"/>
              <a:buNone/>
              <a:defRPr sz="9300"/>
            </a:lvl9pPr>
          </a:lstStyle>
          <a:p/>
        </p:txBody>
      </p:sp>
      <p:grpSp>
        <p:nvGrpSpPr>
          <p:cNvPr id="440" name="Google Shape;440;p8"/>
          <p:cNvGrpSpPr/>
          <p:nvPr/>
        </p:nvGrpSpPr>
        <p:grpSpPr>
          <a:xfrm flipH="1" rot="-630252">
            <a:off x="2014111" y="16071389"/>
            <a:ext cx="6216433" cy="4781822"/>
            <a:chOff x="7252847" y="14732199"/>
            <a:chExt cx="6216696" cy="4782024"/>
          </a:xfrm>
        </p:grpSpPr>
        <p:sp>
          <p:nvSpPr>
            <p:cNvPr id="441" name="Google Shape;441;p8"/>
            <p:cNvSpPr/>
            <p:nvPr/>
          </p:nvSpPr>
          <p:spPr>
            <a:xfrm rot="10800000">
              <a:off x="7252847" y="14732199"/>
              <a:ext cx="6216696" cy="4782024"/>
            </a:xfrm>
            <a:prstGeom prst="clou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rot="10800000">
              <a:off x="7854102"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8"/>
          <p:cNvGrpSpPr/>
          <p:nvPr/>
        </p:nvGrpSpPr>
        <p:grpSpPr>
          <a:xfrm flipH="1" rot="10800000">
            <a:off x="2166818" y="-2660661"/>
            <a:ext cx="6216696" cy="4782024"/>
            <a:chOff x="7252847" y="14732199"/>
            <a:chExt cx="6216696" cy="4782024"/>
          </a:xfrm>
        </p:grpSpPr>
        <p:sp>
          <p:nvSpPr>
            <p:cNvPr id="444" name="Google Shape;444;p8"/>
            <p:cNvSpPr/>
            <p:nvPr/>
          </p:nvSpPr>
          <p:spPr>
            <a:xfrm rot="10800000">
              <a:off x="7252847" y="14732199"/>
              <a:ext cx="6216696" cy="4782024"/>
            </a:xfrm>
            <a:prstGeom prst="clou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rot="10800000">
              <a:off x="7854102"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6" name="Shape 446"/>
        <p:cNvGrpSpPr/>
        <p:nvPr/>
      </p:nvGrpSpPr>
      <p:grpSpPr>
        <a:xfrm>
          <a:off x="0" y="0"/>
          <a:ext cx="0" cy="0"/>
          <a:chOff x="0" y="0"/>
          <a:chExt cx="0" cy="0"/>
        </a:xfrm>
      </p:grpSpPr>
      <p:grpSp>
        <p:nvGrpSpPr>
          <p:cNvPr id="447" name="Google Shape;447;p9"/>
          <p:cNvGrpSpPr/>
          <p:nvPr/>
        </p:nvGrpSpPr>
        <p:grpSpPr>
          <a:xfrm flipH="1" rot="5400000">
            <a:off x="7167635" y="14043815"/>
            <a:ext cx="2079582" cy="4159164"/>
            <a:chOff x="1447125" y="978000"/>
            <a:chExt cx="5295600" cy="10591200"/>
          </a:xfrm>
        </p:grpSpPr>
        <p:sp>
          <p:nvSpPr>
            <p:cNvPr id="448" name="Google Shape;448;p9"/>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9"/>
          <p:cNvSpPr/>
          <p:nvPr/>
        </p:nvSpPr>
        <p:spPr>
          <a:xfrm flipH="1">
            <a:off x="8532533" y="16046746"/>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9"/>
          <p:cNvGrpSpPr/>
          <p:nvPr/>
        </p:nvGrpSpPr>
        <p:grpSpPr>
          <a:xfrm>
            <a:off x="-7626785" y="-566352"/>
            <a:ext cx="10286869" cy="2856320"/>
            <a:chOff x="3771700" y="4204225"/>
            <a:chExt cx="3195275" cy="887221"/>
          </a:xfrm>
        </p:grpSpPr>
        <p:sp>
          <p:nvSpPr>
            <p:cNvPr id="457" name="Google Shape;457;p9"/>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9"/>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9"/>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9"/>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9"/>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9"/>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9"/>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9"/>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9"/>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9"/>
          <p:cNvSpPr txBox="1"/>
          <p:nvPr>
            <p:ph type="title"/>
          </p:nvPr>
        </p:nvSpPr>
        <p:spPr>
          <a:xfrm>
            <a:off x="1298700" y="11177800"/>
            <a:ext cx="7689600" cy="13134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8100"/>
              <a:buNone/>
              <a:defRPr sz="4800">
                <a:solidFill>
                  <a:schemeClr val="lt1"/>
                </a:solidFill>
              </a:defRPr>
            </a:lvl1pPr>
            <a:lvl2pPr lvl="1" algn="ctr">
              <a:spcBef>
                <a:spcPts val="0"/>
              </a:spcBef>
              <a:spcAft>
                <a:spcPts val="0"/>
              </a:spcAft>
              <a:buSzPts val="8100"/>
              <a:buNone/>
              <a:defRPr sz="8100"/>
            </a:lvl2pPr>
            <a:lvl3pPr lvl="2" algn="ctr">
              <a:spcBef>
                <a:spcPts val="0"/>
              </a:spcBef>
              <a:spcAft>
                <a:spcPts val="0"/>
              </a:spcAft>
              <a:buSzPts val="8100"/>
              <a:buNone/>
              <a:defRPr sz="8100"/>
            </a:lvl3pPr>
            <a:lvl4pPr lvl="3" algn="ctr">
              <a:spcBef>
                <a:spcPts val="0"/>
              </a:spcBef>
              <a:spcAft>
                <a:spcPts val="0"/>
              </a:spcAft>
              <a:buSzPts val="8100"/>
              <a:buNone/>
              <a:defRPr sz="8100"/>
            </a:lvl4pPr>
            <a:lvl5pPr lvl="4" algn="ctr">
              <a:spcBef>
                <a:spcPts val="0"/>
              </a:spcBef>
              <a:spcAft>
                <a:spcPts val="0"/>
              </a:spcAft>
              <a:buSzPts val="8100"/>
              <a:buNone/>
              <a:defRPr sz="8100"/>
            </a:lvl5pPr>
            <a:lvl6pPr lvl="5" algn="ctr">
              <a:spcBef>
                <a:spcPts val="0"/>
              </a:spcBef>
              <a:spcAft>
                <a:spcPts val="0"/>
              </a:spcAft>
              <a:buSzPts val="8100"/>
              <a:buNone/>
              <a:defRPr sz="8100"/>
            </a:lvl6pPr>
            <a:lvl7pPr lvl="6" algn="ctr">
              <a:spcBef>
                <a:spcPts val="0"/>
              </a:spcBef>
              <a:spcAft>
                <a:spcPts val="0"/>
              </a:spcAft>
              <a:buSzPts val="8100"/>
              <a:buNone/>
              <a:defRPr sz="8100"/>
            </a:lvl7pPr>
            <a:lvl8pPr lvl="7" algn="ctr">
              <a:spcBef>
                <a:spcPts val="0"/>
              </a:spcBef>
              <a:spcAft>
                <a:spcPts val="0"/>
              </a:spcAft>
              <a:buSzPts val="8100"/>
              <a:buNone/>
              <a:defRPr sz="8100"/>
            </a:lvl8pPr>
            <a:lvl9pPr lvl="8" algn="ctr">
              <a:spcBef>
                <a:spcPts val="0"/>
              </a:spcBef>
              <a:spcAft>
                <a:spcPts val="0"/>
              </a:spcAft>
              <a:buSzPts val="8100"/>
              <a:buNone/>
              <a:defRPr sz="8100"/>
            </a:lvl9pPr>
          </a:lstStyle>
          <a:p/>
        </p:txBody>
      </p:sp>
      <p:sp>
        <p:nvSpPr>
          <p:cNvPr id="513" name="Google Shape;513;p9"/>
          <p:cNvSpPr txBox="1"/>
          <p:nvPr>
            <p:ph idx="1" type="subTitle"/>
          </p:nvPr>
        </p:nvSpPr>
        <p:spPr>
          <a:xfrm>
            <a:off x="1298700" y="12186046"/>
            <a:ext cx="7689600" cy="221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36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514" name="Google Shape;514;p9"/>
          <p:cNvSpPr/>
          <p:nvPr>
            <p:ph idx="2" type="pic"/>
          </p:nvPr>
        </p:nvSpPr>
        <p:spPr>
          <a:xfrm>
            <a:off x="0" y="0"/>
            <a:ext cx="10287000" cy="10490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5" name="Shape 515"/>
        <p:cNvGrpSpPr/>
        <p:nvPr/>
      </p:nvGrpSpPr>
      <p:grpSpPr>
        <a:xfrm>
          <a:off x="0" y="0"/>
          <a:ext cx="0" cy="0"/>
          <a:chOff x="0" y="0"/>
          <a:chExt cx="0" cy="0"/>
        </a:xfrm>
      </p:grpSpPr>
      <p:sp>
        <p:nvSpPr>
          <p:cNvPr id="516" name="Google Shape;516;p10"/>
          <p:cNvSpPr txBox="1"/>
          <p:nvPr>
            <p:ph idx="1" type="body"/>
          </p:nvPr>
        </p:nvSpPr>
        <p:spPr>
          <a:xfrm>
            <a:off x="713225" y="13886400"/>
            <a:ext cx="8851500" cy="1658400"/>
          </a:xfrm>
          <a:prstGeom prst="rect">
            <a:avLst/>
          </a:prstGeom>
          <a:solidFill>
            <a:schemeClr val="accent2"/>
          </a:solidFill>
        </p:spPr>
        <p:txBody>
          <a:bodyPr anchorCtr="0" anchor="b" bIns="91425" lIns="91425" spcFirstLastPara="1" rIns="91425" wrap="square" tIns="91425">
            <a:noAutofit/>
          </a:bodyPr>
          <a:lstStyle>
            <a:lvl1pPr indent="-228600" lvl="0" marL="457200" algn="ctr">
              <a:lnSpc>
                <a:spcPct val="100000"/>
              </a:lnSpc>
              <a:spcBef>
                <a:spcPts val="0"/>
              </a:spcBef>
              <a:spcAft>
                <a:spcPts val="0"/>
              </a:spcAft>
              <a:buSzPts val="4800"/>
              <a:buFont typeface="Rammetto One"/>
              <a:buNone/>
              <a:defRPr sz="4800">
                <a:latin typeface="Rammetto One"/>
                <a:ea typeface="Rammetto One"/>
                <a:cs typeface="Rammetto One"/>
                <a:sym typeface="Rammetto One"/>
              </a:defRPr>
            </a:lvl1pPr>
          </a:lstStyle>
          <a:p/>
        </p:txBody>
      </p:sp>
      <p:grpSp>
        <p:nvGrpSpPr>
          <p:cNvPr id="517" name="Google Shape;517;p10"/>
          <p:cNvGrpSpPr/>
          <p:nvPr/>
        </p:nvGrpSpPr>
        <p:grpSpPr>
          <a:xfrm>
            <a:off x="-6586107" y="-1259868"/>
            <a:ext cx="10286869" cy="2856320"/>
            <a:chOff x="3771700" y="4204225"/>
            <a:chExt cx="3195275" cy="887221"/>
          </a:xfrm>
        </p:grpSpPr>
        <p:sp>
          <p:nvSpPr>
            <p:cNvPr id="518" name="Google Shape;518;p10"/>
            <p:cNvSpPr/>
            <p:nvPr/>
          </p:nvSpPr>
          <p:spPr>
            <a:xfrm>
              <a:off x="3778101" y="508846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0"/>
            <p:cNvSpPr/>
            <p:nvPr/>
          </p:nvSpPr>
          <p:spPr>
            <a:xfrm>
              <a:off x="3778101" y="5008087"/>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a:off x="3778101" y="4927761"/>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a:off x="3778101" y="4847434"/>
              <a:ext cx="3187922" cy="2936"/>
            </a:xfrm>
            <a:custGeom>
              <a:rect b="b" l="l" r="r" t="t"/>
              <a:pathLst>
                <a:path extrusionOk="0" h="59"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3778101" y="4767058"/>
              <a:ext cx="3187922" cy="2986"/>
            </a:xfrm>
            <a:custGeom>
              <a:rect b="b" l="l" r="r" t="t"/>
              <a:pathLst>
                <a:path extrusionOk="0" h="60"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3778101" y="4686732"/>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3778101" y="4606306"/>
              <a:ext cx="3187922" cy="3036"/>
            </a:xfrm>
            <a:custGeom>
              <a:rect b="b" l="l" r="r" t="t"/>
              <a:pathLst>
                <a:path extrusionOk="0" h="61" w="123515">
                  <a:moveTo>
                    <a:pt x="0" y="1"/>
                  </a:moveTo>
                  <a:lnTo>
                    <a:pt x="0" y="61"/>
                  </a:lnTo>
                  <a:lnTo>
                    <a:pt x="123514" y="61"/>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3778101" y="4526029"/>
              <a:ext cx="3187922" cy="2936"/>
            </a:xfrm>
            <a:custGeom>
              <a:rect b="b" l="l" r="r" t="t"/>
              <a:pathLst>
                <a:path extrusionOk="0" h="59" w="123515">
                  <a:moveTo>
                    <a:pt x="0" y="0"/>
                  </a:moveTo>
                  <a:lnTo>
                    <a:pt x="0" y="58"/>
                  </a:lnTo>
                  <a:lnTo>
                    <a:pt x="123514" y="58"/>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3778101" y="4445603"/>
              <a:ext cx="3187922" cy="3036"/>
            </a:xfrm>
            <a:custGeom>
              <a:rect b="b" l="l" r="r" t="t"/>
              <a:pathLst>
                <a:path extrusionOk="0" h="61" w="123515">
                  <a:moveTo>
                    <a:pt x="0" y="1"/>
                  </a:moveTo>
                  <a:lnTo>
                    <a:pt x="0" y="60"/>
                  </a:lnTo>
                  <a:lnTo>
                    <a:pt x="123514" y="60"/>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0"/>
            <p:cNvSpPr/>
            <p:nvPr/>
          </p:nvSpPr>
          <p:spPr>
            <a:xfrm>
              <a:off x="3778101" y="4365276"/>
              <a:ext cx="3187922" cy="2986"/>
            </a:xfrm>
            <a:custGeom>
              <a:rect b="b" l="l" r="r" t="t"/>
              <a:pathLst>
                <a:path extrusionOk="0" h="60" w="123515">
                  <a:moveTo>
                    <a:pt x="0" y="1"/>
                  </a:moveTo>
                  <a:lnTo>
                    <a:pt x="0" y="59"/>
                  </a:lnTo>
                  <a:lnTo>
                    <a:pt x="123514" y="59"/>
                  </a:lnTo>
                  <a:lnTo>
                    <a:pt x="123514"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0"/>
            <p:cNvSpPr/>
            <p:nvPr/>
          </p:nvSpPr>
          <p:spPr>
            <a:xfrm>
              <a:off x="3778101" y="4284900"/>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696403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6888092"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6812194"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0"/>
            <p:cNvSpPr/>
            <p:nvPr/>
          </p:nvSpPr>
          <p:spPr>
            <a:xfrm>
              <a:off x="6736347"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0"/>
            <p:cNvSpPr/>
            <p:nvPr/>
          </p:nvSpPr>
          <p:spPr>
            <a:xfrm>
              <a:off x="6660450"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6584553"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6508656"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6432808"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0"/>
            <p:cNvSpPr/>
            <p:nvPr/>
          </p:nvSpPr>
          <p:spPr>
            <a:xfrm>
              <a:off x="635691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0"/>
            <p:cNvSpPr/>
            <p:nvPr/>
          </p:nvSpPr>
          <p:spPr>
            <a:xfrm>
              <a:off x="628101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6205067"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6129269"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
            <p:cNvSpPr/>
            <p:nvPr/>
          </p:nvSpPr>
          <p:spPr>
            <a:xfrm>
              <a:off x="6053322"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0"/>
            <p:cNvSpPr/>
            <p:nvPr/>
          </p:nvSpPr>
          <p:spPr>
            <a:xfrm>
              <a:off x="5977425"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901528"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25631"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0"/>
            <p:cNvSpPr/>
            <p:nvPr/>
          </p:nvSpPr>
          <p:spPr>
            <a:xfrm>
              <a:off x="5749783"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
            <p:cNvSpPr/>
            <p:nvPr/>
          </p:nvSpPr>
          <p:spPr>
            <a:xfrm>
              <a:off x="5673886"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0"/>
            <p:cNvSpPr/>
            <p:nvPr/>
          </p:nvSpPr>
          <p:spPr>
            <a:xfrm>
              <a:off x="5597989"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0"/>
            <p:cNvSpPr/>
            <p:nvPr/>
          </p:nvSpPr>
          <p:spPr>
            <a:xfrm>
              <a:off x="5522141"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0"/>
            <p:cNvSpPr/>
            <p:nvPr/>
          </p:nvSpPr>
          <p:spPr>
            <a:xfrm>
              <a:off x="5446244"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
            <p:cNvSpPr/>
            <p:nvPr/>
          </p:nvSpPr>
          <p:spPr>
            <a:xfrm>
              <a:off x="5370347"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0"/>
            <p:cNvSpPr/>
            <p:nvPr/>
          </p:nvSpPr>
          <p:spPr>
            <a:xfrm>
              <a:off x="5294400"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
            <p:cNvSpPr/>
            <p:nvPr/>
          </p:nvSpPr>
          <p:spPr>
            <a:xfrm>
              <a:off x="5218602"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
            <p:cNvSpPr/>
            <p:nvPr/>
          </p:nvSpPr>
          <p:spPr>
            <a:xfrm>
              <a:off x="5142656"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0"/>
            <p:cNvSpPr/>
            <p:nvPr/>
          </p:nvSpPr>
          <p:spPr>
            <a:xfrm>
              <a:off x="5066758"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0"/>
            <p:cNvSpPr/>
            <p:nvPr/>
          </p:nvSpPr>
          <p:spPr>
            <a:xfrm>
              <a:off x="4990861" y="4206053"/>
              <a:ext cx="3036" cy="885393"/>
            </a:xfrm>
            <a:custGeom>
              <a:rect b="b" l="l" r="r" t="t"/>
              <a:pathLst>
                <a:path extrusionOk="0" h="82343" w="61">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0"/>
            <p:cNvSpPr/>
            <p:nvPr/>
          </p:nvSpPr>
          <p:spPr>
            <a:xfrm>
              <a:off x="4914964"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0"/>
            <p:cNvSpPr/>
            <p:nvPr/>
          </p:nvSpPr>
          <p:spPr>
            <a:xfrm>
              <a:off x="4839117"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0"/>
            <p:cNvSpPr/>
            <p:nvPr/>
          </p:nvSpPr>
          <p:spPr>
            <a:xfrm>
              <a:off x="4763219"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0"/>
            <p:cNvSpPr/>
            <p:nvPr/>
          </p:nvSpPr>
          <p:spPr>
            <a:xfrm>
              <a:off x="4687322"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0"/>
            <p:cNvSpPr/>
            <p:nvPr/>
          </p:nvSpPr>
          <p:spPr>
            <a:xfrm>
              <a:off x="4611375" y="4206053"/>
              <a:ext cx="3036" cy="885393"/>
            </a:xfrm>
            <a:custGeom>
              <a:rect b="b" l="l" r="r" t="t"/>
              <a:pathLst>
                <a:path extrusionOk="0" h="82343" w="61">
                  <a:moveTo>
                    <a:pt x="1" y="1"/>
                  </a:moveTo>
                  <a:lnTo>
                    <a:pt x="1" y="82343"/>
                  </a:lnTo>
                  <a:lnTo>
                    <a:pt x="61" y="82343"/>
                  </a:lnTo>
                  <a:lnTo>
                    <a:pt x="6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0"/>
            <p:cNvSpPr/>
            <p:nvPr/>
          </p:nvSpPr>
          <p:spPr>
            <a:xfrm>
              <a:off x="4535578"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0"/>
            <p:cNvSpPr/>
            <p:nvPr/>
          </p:nvSpPr>
          <p:spPr>
            <a:xfrm>
              <a:off x="4459631" y="4206053"/>
              <a:ext cx="2986" cy="885393"/>
            </a:xfrm>
            <a:custGeom>
              <a:rect b="b" l="l" r="r" t="t"/>
              <a:pathLst>
                <a:path extrusionOk="0" h="82343" w="60">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0"/>
            <p:cNvSpPr/>
            <p:nvPr/>
          </p:nvSpPr>
          <p:spPr>
            <a:xfrm>
              <a:off x="4383733"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0"/>
            <p:cNvSpPr/>
            <p:nvPr/>
          </p:nvSpPr>
          <p:spPr>
            <a:xfrm>
              <a:off x="4307836" y="4206053"/>
              <a:ext cx="3036" cy="885393"/>
            </a:xfrm>
            <a:custGeom>
              <a:rect b="b" l="l" r="r" t="t"/>
              <a:pathLst>
                <a:path extrusionOk="0" h="82343" w="61">
                  <a:moveTo>
                    <a:pt x="1" y="1"/>
                  </a:moveTo>
                  <a:lnTo>
                    <a:pt x="1"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0"/>
            <p:cNvSpPr/>
            <p:nvPr/>
          </p:nvSpPr>
          <p:spPr>
            <a:xfrm>
              <a:off x="4231989"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0"/>
            <p:cNvSpPr/>
            <p:nvPr/>
          </p:nvSpPr>
          <p:spPr>
            <a:xfrm>
              <a:off x="4156092" y="4206053"/>
              <a:ext cx="2936" cy="885393"/>
            </a:xfrm>
            <a:custGeom>
              <a:rect b="b" l="l" r="r" t="t"/>
              <a:pathLst>
                <a:path extrusionOk="0" h="82343" w="59">
                  <a:moveTo>
                    <a:pt x="1" y="1"/>
                  </a:moveTo>
                  <a:lnTo>
                    <a:pt x="1"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0"/>
            <p:cNvSpPr/>
            <p:nvPr/>
          </p:nvSpPr>
          <p:spPr>
            <a:xfrm>
              <a:off x="4080195"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0"/>
            <p:cNvSpPr/>
            <p:nvPr/>
          </p:nvSpPr>
          <p:spPr>
            <a:xfrm>
              <a:off x="4004297" y="4206053"/>
              <a:ext cx="2986" cy="885393"/>
            </a:xfrm>
            <a:custGeom>
              <a:rect b="b" l="l" r="r" t="t"/>
              <a:pathLst>
                <a:path extrusionOk="0" h="82343" w="60">
                  <a:moveTo>
                    <a:pt x="0" y="1"/>
                  </a:moveTo>
                  <a:lnTo>
                    <a:pt x="0" y="82343"/>
                  </a:lnTo>
                  <a:lnTo>
                    <a:pt x="60" y="82343"/>
                  </a:lnTo>
                  <a:lnTo>
                    <a:pt x="6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0"/>
            <p:cNvSpPr/>
            <p:nvPr/>
          </p:nvSpPr>
          <p:spPr>
            <a:xfrm>
              <a:off x="3928450" y="4206053"/>
              <a:ext cx="2936" cy="885393"/>
            </a:xfrm>
            <a:custGeom>
              <a:rect b="b" l="l" r="r" t="t"/>
              <a:pathLst>
                <a:path extrusionOk="0" h="82343" w="59">
                  <a:moveTo>
                    <a:pt x="0" y="1"/>
                  </a:moveTo>
                  <a:lnTo>
                    <a:pt x="0" y="82343"/>
                  </a:lnTo>
                  <a:lnTo>
                    <a:pt x="59" y="82343"/>
                  </a:lnTo>
                  <a:lnTo>
                    <a:pt x="5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0"/>
            <p:cNvSpPr/>
            <p:nvPr/>
          </p:nvSpPr>
          <p:spPr>
            <a:xfrm>
              <a:off x="3852553"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0"/>
            <p:cNvSpPr/>
            <p:nvPr/>
          </p:nvSpPr>
          <p:spPr>
            <a:xfrm>
              <a:off x="3771700" y="4206053"/>
              <a:ext cx="2936" cy="885393"/>
            </a:xfrm>
            <a:custGeom>
              <a:rect b="b" l="l" r="r" t="t"/>
              <a:pathLst>
                <a:path extrusionOk="0" h="82343" w="59">
                  <a:moveTo>
                    <a:pt x="0" y="1"/>
                  </a:moveTo>
                  <a:lnTo>
                    <a:pt x="0" y="82343"/>
                  </a:lnTo>
                  <a:lnTo>
                    <a:pt x="58" y="82343"/>
                  </a:lnTo>
                  <a:lnTo>
                    <a:pt x="5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0"/>
            <p:cNvSpPr/>
            <p:nvPr/>
          </p:nvSpPr>
          <p:spPr>
            <a:xfrm>
              <a:off x="3778101" y="4204225"/>
              <a:ext cx="3187922" cy="3036"/>
            </a:xfrm>
            <a:custGeom>
              <a:rect b="b" l="l" r="r" t="t"/>
              <a:pathLst>
                <a:path extrusionOk="0" h="61" w="123515">
                  <a:moveTo>
                    <a:pt x="0" y="0"/>
                  </a:moveTo>
                  <a:lnTo>
                    <a:pt x="0" y="60"/>
                  </a:lnTo>
                  <a:lnTo>
                    <a:pt x="123514" y="60"/>
                  </a:lnTo>
                  <a:lnTo>
                    <a:pt x="1235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10"/>
          <p:cNvGrpSpPr/>
          <p:nvPr/>
        </p:nvGrpSpPr>
        <p:grpSpPr>
          <a:xfrm flipH="1">
            <a:off x="7485035" y="-10"/>
            <a:ext cx="2079582" cy="4159164"/>
            <a:chOff x="1447125" y="978000"/>
            <a:chExt cx="5295600" cy="10591200"/>
          </a:xfrm>
        </p:grpSpPr>
        <p:sp>
          <p:nvSpPr>
            <p:cNvPr id="574" name="Google Shape;574;p10"/>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0"/>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0"/>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0"/>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0"/>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0"/>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0"/>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10"/>
          <p:cNvSpPr/>
          <p:nvPr/>
        </p:nvSpPr>
        <p:spPr>
          <a:xfrm flipH="1">
            <a:off x="8522583" y="962678"/>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2514600"/>
            <a:ext cx="8851500" cy="203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7000"/>
              <a:buFont typeface="Rammetto One"/>
              <a:buNone/>
              <a:defRPr sz="7000">
                <a:solidFill>
                  <a:schemeClr val="dk1"/>
                </a:solidFill>
                <a:latin typeface="Rammetto One"/>
                <a:ea typeface="Rammetto One"/>
                <a:cs typeface="Rammetto One"/>
                <a:sym typeface="Rammetto One"/>
              </a:defRPr>
            </a:lvl1pPr>
            <a:lvl2pPr lvl="1" algn="ctr">
              <a:lnSpc>
                <a:spcPct val="100000"/>
              </a:lnSpc>
              <a:spcBef>
                <a:spcPts val="0"/>
              </a:spcBef>
              <a:spcAft>
                <a:spcPts val="0"/>
              </a:spcAft>
              <a:buClr>
                <a:schemeClr val="dk1"/>
              </a:buClr>
              <a:buSzPts val="7000"/>
              <a:buFont typeface="Rammetto One"/>
              <a:buNone/>
              <a:defRPr sz="7000">
                <a:solidFill>
                  <a:schemeClr val="dk1"/>
                </a:solidFill>
                <a:latin typeface="Rammetto One"/>
                <a:ea typeface="Rammetto One"/>
                <a:cs typeface="Rammetto One"/>
                <a:sym typeface="Rammetto One"/>
              </a:defRPr>
            </a:lvl2pPr>
            <a:lvl3pPr lvl="2" algn="ctr">
              <a:lnSpc>
                <a:spcPct val="100000"/>
              </a:lnSpc>
              <a:spcBef>
                <a:spcPts val="0"/>
              </a:spcBef>
              <a:spcAft>
                <a:spcPts val="0"/>
              </a:spcAft>
              <a:buClr>
                <a:schemeClr val="dk1"/>
              </a:buClr>
              <a:buSzPts val="7000"/>
              <a:buFont typeface="Rammetto One"/>
              <a:buNone/>
              <a:defRPr sz="7000">
                <a:solidFill>
                  <a:schemeClr val="dk1"/>
                </a:solidFill>
                <a:latin typeface="Rammetto One"/>
                <a:ea typeface="Rammetto One"/>
                <a:cs typeface="Rammetto One"/>
                <a:sym typeface="Rammetto One"/>
              </a:defRPr>
            </a:lvl3pPr>
            <a:lvl4pPr lvl="3" algn="ctr">
              <a:lnSpc>
                <a:spcPct val="100000"/>
              </a:lnSpc>
              <a:spcBef>
                <a:spcPts val="0"/>
              </a:spcBef>
              <a:spcAft>
                <a:spcPts val="0"/>
              </a:spcAft>
              <a:buClr>
                <a:schemeClr val="dk1"/>
              </a:buClr>
              <a:buSzPts val="7000"/>
              <a:buFont typeface="Rammetto One"/>
              <a:buNone/>
              <a:defRPr sz="7000">
                <a:solidFill>
                  <a:schemeClr val="dk1"/>
                </a:solidFill>
                <a:latin typeface="Rammetto One"/>
                <a:ea typeface="Rammetto One"/>
                <a:cs typeface="Rammetto One"/>
                <a:sym typeface="Rammetto One"/>
              </a:defRPr>
            </a:lvl4pPr>
            <a:lvl5pPr lvl="4" algn="ctr">
              <a:lnSpc>
                <a:spcPct val="100000"/>
              </a:lnSpc>
              <a:spcBef>
                <a:spcPts val="0"/>
              </a:spcBef>
              <a:spcAft>
                <a:spcPts val="0"/>
              </a:spcAft>
              <a:buClr>
                <a:schemeClr val="dk1"/>
              </a:buClr>
              <a:buSzPts val="7000"/>
              <a:buFont typeface="Rammetto One"/>
              <a:buNone/>
              <a:defRPr sz="7000">
                <a:solidFill>
                  <a:schemeClr val="dk1"/>
                </a:solidFill>
                <a:latin typeface="Rammetto One"/>
                <a:ea typeface="Rammetto One"/>
                <a:cs typeface="Rammetto One"/>
                <a:sym typeface="Rammetto One"/>
              </a:defRPr>
            </a:lvl5pPr>
            <a:lvl6pPr lvl="5" algn="ctr">
              <a:lnSpc>
                <a:spcPct val="100000"/>
              </a:lnSpc>
              <a:spcBef>
                <a:spcPts val="0"/>
              </a:spcBef>
              <a:spcAft>
                <a:spcPts val="0"/>
              </a:spcAft>
              <a:buClr>
                <a:schemeClr val="dk1"/>
              </a:buClr>
              <a:buSzPts val="7000"/>
              <a:buFont typeface="Rammetto One"/>
              <a:buNone/>
              <a:defRPr sz="7000">
                <a:solidFill>
                  <a:schemeClr val="dk1"/>
                </a:solidFill>
                <a:latin typeface="Rammetto One"/>
                <a:ea typeface="Rammetto One"/>
                <a:cs typeface="Rammetto One"/>
                <a:sym typeface="Rammetto One"/>
              </a:defRPr>
            </a:lvl6pPr>
            <a:lvl7pPr lvl="6" algn="ctr">
              <a:lnSpc>
                <a:spcPct val="100000"/>
              </a:lnSpc>
              <a:spcBef>
                <a:spcPts val="0"/>
              </a:spcBef>
              <a:spcAft>
                <a:spcPts val="0"/>
              </a:spcAft>
              <a:buClr>
                <a:schemeClr val="dk1"/>
              </a:buClr>
              <a:buSzPts val="7000"/>
              <a:buFont typeface="Rammetto One"/>
              <a:buNone/>
              <a:defRPr sz="7000">
                <a:solidFill>
                  <a:schemeClr val="dk1"/>
                </a:solidFill>
                <a:latin typeface="Rammetto One"/>
                <a:ea typeface="Rammetto One"/>
                <a:cs typeface="Rammetto One"/>
                <a:sym typeface="Rammetto One"/>
              </a:defRPr>
            </a:lvl7pPr>
            <a:lvl8pPr lvl="7" algn="ctr">
              <a:lnSpc>
                <a:spcPct val="100000"/>
              </a:lnSpc>
              <a:spcBef>
                <a:spcPts val="0"/>
              </a:spcBef>
              <a:spcAft>
                <a:spcPts val="0"/>
              </a:spcAft>
              <a:buClr>
                <a:schemeClr val="dk1"/>
              </a:buClr>
              <a:buSzPts val="7000"/>
              <a:buFont typeface="Rammetto One"/>
              <a:buNone/>
              <a:defRPr sz="7000">
                <a:solidFill>
                  <a:schemeClr val="dk1"/>
                </a:solidFill>
                <a:latin typeface="Rammetto One"/>
                <a:ea typeface="Rammetto One"/>
                <a:cs typeface="Rammetto One"/>
                <a:sym typeface="Rammetto One"/>
              </a:defRPr>
            </a:lvl8pPr>
            <a:lvl9pPr lvl="8" algn="ctr">
              <a:lnSpc>
                <a:spcPct val="100000"/>
              </a:lnSpc>
              <a:spcBef>
                <a:spcPts val="0"/>
              </a:spcBef>
              <a:spcAft>
                <a:spcPts val="0"/>
              </a:spcAft>
              <a:buClr>
                <a:schemeClr val="dk1"/>
              </a:buClr>
              <a:buSzPts val="7000"/>
              <a:buFont typeface="Rammetto One"/>
              <a:buNone/>
              <a:defRPr sz="7000">
                <a:solidFill>
                  <a:schemeClr val="dk1"/>
                </a:solidFill>
                <a:latin typeface="Rammetto One"/>
                <a:ea typeface="Rammetto One"/>
                <a:cs typeface="Rammetto One"/>
                <a:sym typeface="Rammetto One"/>
              </a:defRPr>
            </a:lvl9pPr>
          </a:lstStyle>
          <a:p/>
        </p:txBody>
      </p:sp>
      <p:sp>
        <p:nvSpPr>
          <p:cNvPr id="7" name="Google Shape;7;p1"/>
          <p:cNvSpPr txBox="1"/>
          <p:nvPr>
            <p:ph idx="1" type="body"/>
          </p:nvPr>
        </p:nvSpPr>
        <p:spPr>
          <a:xfrm>
            <a:off x="713225" y="5087075"/>
            <a:ext cx="8851500" cy="10457700"/>
          </a:xfrm>
          <a:prstGeom prst="rect">
            <a:avLst/>
          </a:prstGeom>
          <a:noFill/>
          <a:ln>
            <a:noFill/>
          </a:ln>
        </p:spPr>
        <p:txBody>
          <a:bodyPr anchorCtr="0" anchor="t" bIns="91425" lIns="91425" spcFirstLastPara="1" rIns="91425" wrap="square" tIns="91425">
            <a:noAutofit/>
          </a:bodyPr>
          <a:lstStyle>
            <a:lvl1pPr indent="-431800" lvl="0" marL="457200">
              <a:lnSpc>
                <a:spcPct val="100000"/>
              </a:lnSpc>
              <a:spcBef>
                <a:spcPts val="0"/>
              </a:spcBef>
              <a:spcAft>
                <a:spcPts val="0"/>
              </a:spcAft>
              <a:buClr>
                <a:schemeClr val="dk1"/>
              </a:buClr>
              <a:buSzPts val="3200"/>
              <a:buFont typeface="Poppins"/>
              <a:buChar char="●"/>
              <a:defRPr sz="3200">
                <a:solidFill>
                  <a:schemeClr val="dk1"/>
                </a:solidFill>
                <a:latin typeface="Poppins"/>
                <a:ea typeface="Poppins"/>
                <a:cs typeface="Poppins"/>
                <a:sym typeface="Poppins"/>
              </a:defRPr>
            </a:lvl1pPr>
            <a:lvl2pPr indent="-431800" lvl="1" marL="914400">
              <a:lnSpc>
                <a:spcPct val="100000"/>
              </a:lnSpc>
              <a:spcBef>
                <a:spcPts val="0"/>
              </a:spcBef>
              <a:spcAft>
                <a:spcPts val="0"/>
              </a:spcAft>
              <a:buClr>
                <a:schemeClr val="dk1"/>
              </a:buClr>
              <a:buSzPts val="3200"/>
              <a:buFont typeface="Poppins"/>
              <a:buChar char="○"/>
              <a:defRPr sz="3200">
                <a:solidFill>
                  <a:schemeClr val="dk1"/>
                </a:solidFill>
                <a:latin typeface="Poppins"/>
                <a:ea typeface="Poppins"/>
                <a:cs typeface="Poppins"/>
                <a:sym typeface="Poppins"/>
              </a:defRPr>
            </a:lvl2pPr>
            <a:lvl3pPr indent="-431800" lvl="2" marL="1371600">
              <a:lnSpc>
                <a:spcPct val="100000"/>
              </a:lnSpc>
              <a:spcBef>
                <a:spcPts val="0"/>
              </a:spcBef>
              <a:spcAft>
                <a:spcPts val="0"/>
              </a:spcAft>
              <a:buClr>
                <a:schemeClr val="dk1"/>
              </a:buClr>
              <a:buSzPts val="3200"/>
              <a:buFont typeface="Poppins"/>
              <a:buChar char="■"/>
              <a:defRPr sz="3200">
                <a:solidFill>
                  <a:schemeClr val="dk1"/>
                </a:solidFill>
                <a:latin typeface="Poppins"/>
                <a:ea typeface="Poppins"/>
                <a:cs typeface="Poppins"/>
                <a:sym typeface="Poppins"/>
              </a:defRPr>
            </a:lvl3pPr>
            <a:lvl4pPr indent="-431800" lvl="3" marL="1828800">
              <a:lnSpc>
                <a:spcPct val="100000"/>
              </a:lnSpc>
              <a:spcBef>
                <a:spcPts val="0"/>
              </a:spcBef>
              <a:spcAft>
                <a:spcPts val="0"/>
              </a:spcAft>
              <a:buClr>
                <a:schemeClr val="dk1"/>
              </a:buClr>
              <a:buSzPts val="3200"/>
              <a:buFont typeface="Poppins"/>
              <a:buChar char="●"/>
              <a:defRPr sz="3200">
                <a:solidFill>
                  <a:schemeClr val="dk1"/>
                </a:solidFill>
                <a:latin typeface="Poppins"/>
                <a:ea typeface="Poppins"/>
                <a:cs typeface="Poppins"/>
                <a:sym typeface="Poppins"/>
              </a:defRPr>
            </a:lvl4pPr>
            <a:lvl5pPr indent="-431800" lvl="4" marL="2286000">
              <a:lnSpc>
                <a:spcPct val="100000"/>
              </a:lnSpc>
              <a:spcBef>
                <a:spcPts val="0"/>
              </a:spcBef>
              <a:spcAft>
                <a:spcPts val="0"/>
              </a:spcAft>
              <a:buClr>
                <a:schemeClr val="dk1"/>
              </a:buClr>
              <a:buSzPts val="3200"/>
              <a:buFont typeface="Poppins"/>
              <a:buChar char="○"/>
              <a:defRPr sz="3200">
                <a:solidFill>
                  <a:schemeClr val="dk1"/>
                </a:solidFill>
                <a:latin typeface="Poppins"/>
                <a:ea typeface="Poppins"/>
                <a:cs typeface="Poppins"/>
                <a:sym typeface="Poppins"/>
              </a:defRPr>
            </a:lvl5pPr>
            <a:lvl6pPr indent="-431800" lvl="5" marL="2743200">
              <a:lnSpc>
                <a:spcPct val="100000"/>
              </a:lnSpc>
              <a:spcBef>
                <a:spcPts val="0"/>
              </a:spcBef>
              <a:spcAft>
                <a:spcPts val="0"/>
              </a:spcAft>
              <a:buClr>
                <a:schemeClr val="dk1"/>
              </a:buClr>
              <a:buSzPts val="3200"/>
              <a:buFont typeface="Poppins"/>
              <a:buChar char="■"/>
              <a:defRPr sz="3200">
                <a:solidFill>
                  <a:schemeClr val="dk1"/>
                </a:solidFill>
                <a:latin typeface="Poppins"/>
                <a:ea typeface="Poppins"/>
                <a:cs typeface="Poppins"/>
                <a:sym typeface="Poppins"/>
              </a:defRPr>
            </a:lvl6pPr>
            <a:lvl7pPr indent="-431800" lvl="6" marL="3200400">
              <a:lnSpc>
                <a:spcPct val="100000"/>
              </a:lnSpc>
              <a:spcBef>
                <a:spcPts val="0"/>
              </a:spcBef>
              <a:spcAft>
                <a:spcPts val="0"/>
              </a:spcAft>
              <a:buClr>
                <a:schemeClr val="dk1"/>
              </a:buClr>
              <a:buSzPts val="3200"/>
              <a:buFont typeface="Poppins"/>
              <a:buChar char="●"/>
              <a:defRPr sz="3200">
                <a:solidFill>
                  <a:schemeClr val="dk1"/>
                </a:solidFill>
                <a:latin typeface="Poppins"/>
                <a:ea typeface="Poppins"/>
                <a:cs typeface="Poppins"/>
                <a:sym typeface="Poppins"/>
              </a:defRPr>
            </a:lvl7pPr>
            <a:lvl8pPr indent="-431800" lvl="7" marL="3657600">
              <a:lnSpc>
                <a:spcPct val="100000"/>
              </a:lnSpc>
              <a:spcBef>
                <a:spcPts val="0"/>
              </a:spcBef>
              <a:spcAft>
                <a:spcPts val="0"/>
              </a:spcAft>
              <a:buClr>
                <a:schemeClr val="dk1"/>
              </a:buClr>
              <a:buSzPts val="3200"/>
              <a:buFont typeface="Poppins"/>
              <a:buChar char="○"/>
              <a:defRPr sz="3200">
                <a:solidFill>
                  <a:schemeClr val="dk1"/>
                </a:solidFill>
                <a:latin typeface="Poppins"/>
                <a:ea typeface="Poppins"/>
                <a:cs typeface="Poppins"/>
                <a:sym typeface="Poppins"/>
              </a:defRPr>
            </a:lvl8pPr>
            <a:lvl9pPr indent="-431800" lvl="8" marL="4114800">
              <a:lnSpc>
                <a:spcPct val="100000"/>
              </a:lnSpc>
              <a:spcBef>
                <a:spcPts val="0"/>
              </a:spcBef>
              <a:spcAft>
                <a:spcPts val="0"/>
              </a:spcAft>
              <a:buClr>
                <a:schemeClr val="dk1"/>
              </a:buClr>
              <a:buSzPts val="3200"/>
              <a:buFont typeface="Poppins"/>
              <a:buChar char="■"/>
              <a:defRPr sz="3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39" name="Shape 1539"/>
        <p:cNvGrpSpPr/>
        <p:nvPr/>
      </p:nvGrpSpPr>
      <p:grpSpPr>
        <a:xfrm>
          <a:off x="0" y="0"/>
          <a:ext cx="0" cy="0"/>
          <a:chOff x="0" y="0"/>
          <a:chExt cx="0" cy="0"/>
        </a:xfrm>
      </p:grpSpPr>
      <p:sp>
        <p:nvSpPr>
          <p:cNvPr id="1540" name="Google Shape;1540;p31"/>
          <p:cNvSpPr txBox="1"/>
          <p:nvPr>
            <p:ph type="title"/>
          </p:nvPr>
        </p:nvSpPr>
        <p:spPr>
          <a:xfrm>
            <a:off x="1201613" y="3318934"/>
            <a:ext cx="7928400" cy="1715400"/>
          </a:xfrm>
          <a:prstGeom prst="rect">
            <a:avLst/>
          </a:prstGeom>
          <a:noFill/>
          <a:ln>
            <a:noFill/>
          </a:ln>
        </p:spPr>
        <p:txBody>
          <a:bodyPr anchorCtr="0" anchor="t" bIns="136325" lIns="136325" spcFirstLastPara="1" rIns="136325" wrap="square" tIns="136325">
            <a:noAutofit/>
          </a:bodyPr>
          <a:lstStyle>
            <a:lvl1pPr lvl="0" rtl="0" algn="ctr">
              <a:spcBef>
                <a:spcPts val="0"/>
              </a:spcBef>
              <a:spcAft>
                <a:spcPts val="0"/>
              </a:spcAft>
              <a:buClr>
                <a:srgbClr val="FFFFFF"/>
              </a:buClr>
              <a:buSzPts val="3600"/>
              <a:buFont typeface="Proxima Nova Semibold"/>
              <a:buNone/>
              <a:defRPr sz="36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3600"/>
              <a:buFont typeface="Proxima Nova Semibold"/>
              <a:buNone/>
              <a:defRPr sz="36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3600"/>
              <a:buFont typeface="Proxima Nova Semibold"/>
              <a:buNone/>
              <a:defRPr sz="36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3600"/>
              <a:buFont typeface="Proxima Nova Semibold"/>
              <a:buNone/>
              <a:defRPr sz="36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3600"/>
              <a:buFont typeface="Proxima Nova Semibold"/>
              <a:buNone/>
              <a:defRPr sz="36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3600"/>
              <a:buFont typeface="Proxima Nova Semibold"/>
              <a:buNone/>
              <a:defRPr sz="36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3600"/>
              <a:buFont typeface="Proxima Nova Semibold"/>
              <a:buNone/>
              <a:defRPr sz="36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3600"/>
              <a:buFont typeface="Proxima Nova Semibold"/>
              <a:buNone/>
              <a:defRPr sz="36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3600"/>
              <a:buFont typeface="Proxima Nova Semibold"/>
              <a:buNone/>
              <a:defRPr sz="3600">
                <a:solidFill>
                  <a:srgbClr val="FFFFFF"/>
                </a:solidFill>
                <a:latin typeface="Proxima Nova Semibold"/>
                <a:ea typeface="Proxima Nova Semibold"/>
                <a:cs typeface="Proxima Nova Semibold"/>
                <a:sym typeface="Proxima Nova Semibold"/>
              </a:defRPr>
            </a:lvl9pPr>
          </a:lstStyle>
          <a:p/>
        </p:txBody>
      </p:sp>
      <p:sp>
        <p:nvSpPr>
          <p:cNvPr id="1541" name="Google Shape;1541;p31"/>
          <p:cNvSpPr txBox="1"/>
          <p:nvPr>
            <p:ph idx="1" type="body"/>
          </p:nvPr>
        </p:nvSpPr>
        <p:spPr>
          <a:xfrm>
            <a:off x="1201613" y="6028268"/>
            <a:ext cx="7928400" cy="8895300"/>
          </a:xfrm>
          <a:prstGeom prst="rect">
            <a:avLst/>
          </a:prstGeom>
          <a:noFill/>
          <a:ln>
            <a:noFill/>
          </a:ln>
        </p:spPr>
        <p:txBody>
          <a:bodyPr anchorCtr="0" anchor="t" bIns="136325" lIns="136325" spcFirstLastPara="1" rIns="136325" wrap="square" tIns="136325">
            <a:noAutofit/>
          </a:bodyPr>
          <a:lstStyle>
            <a:lvl1pPr indent="-330200" lvl="0" marL="457200" rtl="0">
              <a:lnSpc>
                <a:spcPct val="115000"/>
              </a:lnSpc>
              <a:spcBef>
                <a:spcPts val="0"/>
              </a:spcBef>
              <a:spcAft>
                <a:spcPts val="0"/>
              </a:spcAft>
              <a:buClr>
                <a:srgbClr val="435D74"/>
              </a:buClr>
              <a:buSzPts val="1600"/>
              <a:buFont typeface="Proxima Nova"/>
              <a:buChar char="●"/>
              <a:defRPr sz="1600">
                <a:solidFill>
                  <a:srgbClr val="435D74"/>
                </a:solidFill>
                <a:latin typeface="Proxima Nova"/>
                <a:ea typeface="Proxima Nova"/>
                <a:cs typeface="Proxima Nova"/>
                <a:sym typeface="Proxima Nova"/>
              </a:defRPr>
            </a:lvl1pPr>
            <a:lvl2pPr indent="-330200" lvl="1" marL="914400" rtl="0">
              <a:lnSpc>
                <a:spcPct val="115000"/>
              </a:lnSpc>
              <a:spcBef>
                <a:spcPts val="0"/>
              </a:spcBef>
              <a:spcAft>
                <a:spcPts val="0"/>
              </a:spcAft>
              <a:buClr>
                <a:srgbClr val="435D74"/>
              </a:buClr>
              <a:buSzPts val="1600"/>
              <a:buFont typeface="Proxima Nova"/>
              <a:buChar char="○"/>
              <a:defRPr sz="1600">
                <a:solidFill>
                  <a:srgbClr val="435D74"/>
                </a:solidFill>
                <a:latin typeface="Proxima Nova"/>
                <a:ea typeface="Proxima Nova"/>
                <a:cs typeface="Proxima Nova"/>
                <a:sym typeface="Proxima Nova"/>
              </a:defRPr>
            </a:lvl2pPr>
            <a:lvl3pPr indent="-330200" lvl="2" marL="1371600" rtl="0">
              <a:lnSpc>
                <a:spcPct val="115000"/>
              </a:lnSpc>
              <a:spcBef>
                <a:spcPts val="0"/>
              </a:spcBef>
              <a:spcAft>
                <a:spcPts val="0"/>
              </a:spcAft>
              <a:buClr>
                <a:srgbClr val="435D74"/>
              </a:buClr>
              <a:buSzPts val="1600"/>
              <a:buFont typeface="Proxima Nova"/>
              <a:buChar char="■"/>
              <a:defRPr sz="1600">
                <a:solidFill>
                  <a:srgbClr val="435D74"/>
                </a:solidFill>
                <a:latin typeface="Proxima Nova"/>
                <a:ea typeface="Proxima Nova"/>
                <a:cs typeface="Proxima Nova"/>
                <a:sym typeface="Proxima Nova"/>
              </a:defRPr>
            </a:lvl3pPr>
            <a:lvl4pPr indent="-330200" lvl="3" marL="1828800" rtl="0">
              <a:lnSpc>
                <a:spcPct val="115000"/>
              </a:lnSpc>
              <a:spcBef>
                <a:spcPts val="0"/>
              </a:spcBef>
              <a:spcAft>
                <a:spcPts val="0"/>
              </a:spcAft>
              <a:buClr>
                <a:srgbClr val="435D74"/>
              </a:buClr>
              <a:buSzPts val="1600"/>
              <a:buFont typeface="Proxima Nova"/>
              <a:buChar char="●"/>
              <a:defRPr sz="1600">
                <a:solidFill>
                  <a:srgbClr val="435D74"/>
                </a:solidFill>
                <a:latin typeface="Proxima Nova"/>
                <a:ea typeface="Proxima Nova"/>
                <a:cs typeface="Proxima Nova"/>
                <a:sym typeface="Proxima Nova"/>
              </a:defRPr>
            </a:lvl4pPr>
            <a:lvl5pPr indent="-330200" lvl="4" marL="2286000" rtl="0">
              <a:lnSpc>
                <a:spcPct val="115000"/>
              </a:lnSpc>
              <a:spcBef>
                <a:spcPts val="0"/>
              </a:spcBef>
              <a:spcAft>
                <a:spcPts val="0"/>
              </a:spcAft>
              <a:buClr>
                <a:srgbClr val="435D74"/>
              </a:buClr>
              <a:buSzPts val="1600"/>
              <a:buFont typeface="Proxima Nova"/>
              <a:buChar char="○"/>
              <a:defRPr sz="1600">
                <a:solidFill>
                  <a:srgbClr val="435D74"/>
                </a:solidFill>
                <a:latin typeface="Proxima Nova"/>
                <a:ea typeface="Proxima Nova"/>
                <a:cs typeface="Proxima Nova"/>
                <a:sym typeface="Proxima Nova"/>
              </a:defRPr>
            </a:lvl5pPr>
            <a:lvl6pPr indent="-330200" lvl="5" marL="2743200" rtl="0">
              <a:lnSpc>
                <a:spcPct val="115000"/>
              </a:lnSpc>
              <a:spcBef>
                <a:spcPts val="0"/>
              </a:spcBef>
              <a:spcAft>
                <a:spcPts val="0"/>
              </a:spcAft>
              <a:buClr>
                <a:srgbClr val="435D74"/>
              </a:buClr>
              <a:buSzPts val="1600"/>
              <a:buFont typeface="Proxima Nova"/>
              <a:buChar char="■"/>
              <a:defRPr sz="1600">
                <a:solidFill>
                  <a:srgbClr val="435D74"/>
                </a:solidFill>
                <a:latin typeface="Proxima Nova"/>
                <a:ea typeface="Proxima Nova"/>
                <a:cs typeface="Proxima Nova"/>
                <a:sym typeface="Proxima Nova"/>
              </a:defRPr>
            </a:lvl6pPr>
            <a:lvl7pPr indent="-330200" lvl="6" marL="3200400" rtl="0">
              <a:lnSpc>
                <a:spcPct val="115000"/>
              </a:lnSpc>
              <a:spcBef>
                <a:spcPts val="0"/>
              </a:spcBef>
              <a:spcAft>
                <a:spcPts val="0"/>
              </a:spcAft>
              <a:buClr>
                <a:srgbClr val="435D74"/>
              </a:buClr>
              <a:buSzPts val="1600"/>
              <a:buFont typeface="Proxima Nova"/>
              <a:buChar char="●"/>
              <a:defRPr sz="1600">
                <a:solidFill>
                  <a:srgbClr val="435D74"/>
                </a:solidFill>
                <a:latin typeface="Proxima Nova"/>
                <a:ea typeface="Proxima Nova"/>
                <a:cs typeface="Proxima Nova"/>
                <a:sym typeface="Proxima Nova"/>
              </a:defRPr>
            </a:lvl7pPr>
            <a:lvl8pPr indent="-330200" lvl="7" marL="3657600" rtl="0">
              <a:lnSpc>
                <a:spcPct val="115000"/>
              </a:lnSpc>
              <a:spcBef>
                <a:spcPts val="0"/>
              </a:spcBef>
              <a:spcAft>
                <a:spcPts val="0"/>
              </a:spcAft>
              <a:buClr>
                <a:srgbClr val="435D74"/>
              </a:buClr>
              <a:buSzPts val="1600"/>
              <a:buFont typeface="Proxima Nova"/>
              <a:buChar char="○"/>
              <a:defRPr sz="1600">
                <a:solidFill>
                  <a:srgbClr val="435D74"/>
                </a:solidFill>
                <a:latin typeface="Proxima Nova"/>
                <a:ea typeface="Proxima Nova"/>
                <a:cs typeface="Proxima Nova"/>
                <a:sym typeface="Proxima Nova"/>
              </a:defRPr>
            </a:lvl8pPr>
            <a:lvl9pPr indent="-330200" lvl="8" marL="4114800" rtl="0">
              <a:lnSpc>
                <a:spcPct val="115000"/>
              </a:lnSpc>
              <a:spcBef>
                <a:spcPts val="0"/>
              </a:spcBef>
              <a:spcAft>
                <a:spcPts val="0"/>
              </a:spcAft>
              <a:buClr>
                <a:srgbClr val="435D74"/>
              </a:buClr>
              <a:buSzPts val="1600"/>
              <a:buFont typeface="Proxima Nova"/>
              <a:buChar char="■"/>
              <a:defRPr sz="16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bit.ly/3A1uf1Q"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hyperlink" Target="https://bit.ly/3A1uf1Q"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bit.ly/3A1uf1Q"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hyperlink" Target="https://bit.ly/3A1uf1Q"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hyperlink" Target="https://bit.ly/3A1uf1Q"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hyperlink" Target="https://bit.ly/3A1uf1Q"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hyperlink" Target="https://bit.ly/3A1uf1Q"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s://bit.ly/3A1uf1Q"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hyperlink" Target="https://bit.ly/3A1uf1Q"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hyperlink" Target="https://bit.ly/3A1uf1Q"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hyperlink" Target="https://bit.ly/3A1uf1Q"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7.xml"/><Relationship Id="rId4" Type="http://schemas.openxmlformats.org/officeDocument/2006/relationships/slide" Target="/ppt/slides/slide33.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5" Type="http://schemas.openxmlformats.org/officeDocument/2006/relationships/slide" Target="/ppt/slides/slide32.xml"/><Relationship Id="rId6" Type="http://schemas.openxmlformats.org/officeDocument/2006/relationships/slide" Target="/ppt/slides/slide32.xml"/><Relationship Id="rId7" Type="http://schemas.openxmlformats.org/officeDocument/2006/relationships/slide" Target="/ppt/slides/slide37.xml"/><Relationship Id="rId8" Type="http://schemas.openxmlformats.org/officeDocument/2006/relationships/slide" Target="/ppt/slides/slide39.xml"/><Relationship Id="rId11" Type="http://schemas.openxmlformats.org/officeDocument/2006/relationships/hyperlink" Target="http://bit.ly/30B07Gq" TargetMode="External"/><Relationship Id="rId10" Type="http://schemas.openxmlformats.org/officeDocument/2006/relationships/hyperlink" Target="https://bit.ly/3A1uf1Q" TargetMode="External"/><Relationship Id="rId13" Type="http://schemas.openxmlformats.org/officeDocument/2006/relationships/hyperlink" Target="https://www.freepik.com/?utm_source=slidesgo_template&amp;utm_medium=referral-link&amp;utm_campaign=promo-slide&amp;utm_term=slidesgo&amp;utm_content=freepik" TargetMode="External"/><Relationship Id="rId12" Type="http://schemas.openxmlformats.org/officeDocument/2006/relationships/hyperlink" Target="http://bit.ly/33VAFh3" TargetMode="External"/><Relationship Id="rId15" Type="http://schemas.openxmlformats.org/officeDocument/2006/relationships/hyperlink" Target="https://storyset.com/?utm_source=slidesgo_template&amp;utm_medium=referral-link&amp;utm_campaign=promo-slide&amp;utm_term=slidesgo&amp;utm_content=storyset"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 Id="rId17" Type="http://schemas.openxmlformats.org/officeDocument/2006/relationships/hyperlink" Target="https://www.videvo.net/?utm_source=slidesgo_template&amp;utm_medium=referral-link&amp;utm_campaign=sg_resources&amp;utm_content=videvo" TargetMode="External"/><Relationship Id="rId16"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bit.ly/3A1uf1Q"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s://bit.ly/3A1uf1Q"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hyperlink" Target="https://bit.ly/3A1uf1Q"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hyperlink" Target="https://bit.ly/3A1uf1Q"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hyperlink" Target="https://bit.ly/3A1uf1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hyperlink" Target="https://bit.ly/3A1uf1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hyperlink" Target="https://bit.ly/3A1uf1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hyperlink" Target="https://bit.ly/3A1uf1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hyperlink" Target="https://bit.ly/3A1uf1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hyperlink" Target="https://bit.ly/3A1uf1Q"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hyperlink" Target="https://bit.ly/3A1uf1Q"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hyperlink" Target="https://bit.ly/3A1uf1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s://bit.ly/3A1uf1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freepik.com/free-photo/asian-food_4372232.htm/?utm_source=slidesgo_template&amp;utm_medium=referral-link&amp;utm_campaign=sg_resources&amp;utm_content=freepik" TargetMode="External"/><Relationship Id="rId4" Type="http://schemas.openxmlformats.org/officeDocument/2006/relationships/hyperlink" Target="https://www.freepik.com/free-photo/delicious-vegan-meal-wooden-board_5615423.htm/?utm_source=slidesgo_template&amp;utm_medium=referral-link&amp;utm_campaign=sg_resources&amp;utm_content=freepik" TargetMode="External"/><Relationship Id="rId5" Type="http://schemas.openxmlformats.org/officeDocument/2006/relationships/hyperlink" Target="https://www.freepik.com/free-photo/different-dishes-tasty-food_1310746.htm/?utm_source=slidesgo_template&amp;utm_medium=referral-link&amp;utm_campaign=sg_resources&amp;utm_content=freepik" TargetMode="External"/><Relationship Id="rId6" Type="http://schemas.openxmlformats.org/officeDocument/2006/relationships/hyperlink" Target="https://www.freepik.com/free-vector/hand-drawn-smiley-face-floral-frame_23667806.htm/?utm_source=slidesgo_template&amp;utm_medium=referral-link&amp;utm_campaign=sg_resources&amp;utm_content=freepik" TargetMode="External"/><Relationship Id="rId7" Type="http://schemas.openxmlformats.org/officeDocument/2006/relationships/hyperlink" Target="https://www.freepik.com/free-vector/hand-drawn-smiley-face-flowers-frame_23667805.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freepik.com/free-vector/hand-drawn-smiley-face-floral-pattern_23667804.htm/?utm_source=slidesgo_template&amp;utm_medium=referral-link&amp;utm_campaign=sg_resources&amp;utm_content=freepik" TargetMode="External"/><Relationship Id="rId4" Type="http://schemas.openxmlformats.org/officeDocument/2006/relationships/hyperlink" Target="https://www.freepik.com/free-vector/hand-drawn-smiley-face-flowers-pattern_23667803.htm/?utm_source=slidesgo_template&amp;utm_medium=referral-link&amp;utm_campaign=sg_resources&amp;utm_content=freepik" TargetMode="External"/><Relationship Id="rId9" Type="http://schemas.openxmlformats.org/officeDocument/2006/relationships/hyperlink" Target="https://www.freepik.com/free-photo/young-woman-enjoying-some-time-with-her-dog_19333917.htm/?utm_source=slidesgo_template&amp;utm_medium=referral-link&amp;utm_campaign=sg_resources&amp;utm_content=freepik" TargetMode="External"/><Relationship Id="rId5" Type="http://schemas.openxmlformats.org/officeDocument/2006/relationships/hyperlink" Target="https://www.freepik.com/free-vector/hand-drawn-smiley-face-flower-market-poster_23667807.htm/?utm_source=slidesgo_template&amp;utm_medium=referral-link&amp;utm_campaign=sg_resources&amp;utm_content=freepik" TargetMode="External"/><Relationship Id="rId6" Type="http://schemas.openxmlformats.org/officeDocument/2006/relationships/hyperlink" Target="https://www.freepik.com/free-photo/good-friends-having-new-year-party_19966643.htm/?utm_source=slidesgo_template&amp;utm_medium=referral-link&amp;utm_campaign=sg_resources&amp;utm_content=freepik" TargetMode="External"/><Relationship Id="rId7" Type="http://schemas.openxmlformats.org/officeDocument/2006/relationships/hyperlink" Target="https://www.freepik.com/free-photo/beautiful-bride-groom-having-their-wedding-with-guests-beach_16516254.htm/?utm_source=slidesgo_template&amp;utm_medium=referral-link&amp;utm_campaign=sg_resources&amp;utm_content=freepik" TargetMode="External"/><Relationship Id="rId8" Type="http://schemas.openxmlformats.org/officeDocument/2006/relationships/hyperlink" Target="https://www.freepik.com/free-photo/medium-shot-woman-holding-dog_16139308.htm/?utm_source=slidesgo_template&amp;utm_medium=referral-link&amp;utm_campaign=sg_resources&amp;utm_content=freepik" TargetMode="External"/><Relationship Id="rId11" Type="http://schemas.openxmlformats.org/officeDocument/2006/relationships/hyperlink" Target="https://www.freepik.com/free-photo/side-view-couple-art-gallery_34215924.htm/?utm_source=slidesgo_template&amp;utm_medium=referral-link&amp;utm_campaign=sg_resources&amp;utm_content=freepik" TargetMode="External"/><Relationship Id="rId10" Type="http://schemas.openxmlformats.org/officeDocument/2006/relationships/hyperlink" Target="https://www.freepik.com/free-photo/full-shot-kid-hugging-dog_16688798.htm/?utm_source=slidesgo_template&amp;utm_medium=referral-link&amp;utm_campaign=sg_resources&amp;utm_content=freepik" TargetMode="External"/><Relationship Id="rId13" Type="http://schemas.openxmlformats.org/officeDocument/2006/relationships/hyperlink" Target="https://www.freepik.com/free-photo/blonde-young-girl-amusement-park_3400012.htm/?utm_source=slidesgo_template&amp;utm_medium=referral-link&amp;utm_campaign=sg_resources&amp;utm_content=freepik" TargetMode="External"/><Relationship Id="rId12" Type="http://schemas.openxmlformats.org/officeDocument/2006/relationships/hyperlink" Target="https://www.freepik.com/free-photo/medium-shot-couple-holding-hands_28476424.htm/?utm_source=slidesgo_template&amp;utm_medium=referral-link&amp;utm_campaign=sg_resources&amp;utm_content=freepik" TargetMode="External"/><Relationship Id="rId15" Type="http://schemas.openxmlformats.org/officeDocument/2006/relationships/hyperlink" Target="https://www.freepik.com/free-photo/smiley-women-happy-shopping-together_6367046.htm/?utm_source=slidesgo_template&amp;utm_medium=referral-link&amp;utm_campaign=sg_resources&amp;utm_content=freepik" TargetMode="External"/><Relationship Id="rId14" Type="http://schemas.openxmlformats.org/officeDocument/2006/relationships/hyperlink" Target="https://www.freepik.com/free-photo/front-view-beautiful-girls-beach_9905734.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freepik.com/free-photo/male-traveler-hiking-mountains-while-having-his-essentials-backpack_18895760.htm/?utm_source=slidesgo_template&amp;utm_medium=referral-link&amp;utm_campaign=sg_resources&amp;utm_content=freepik" TargetMode="External"/><Relationship Id="rId4" Type="http://schemas.openxmlformats.org/officeDocument/2006/relationships/hyperlink" Target="https://www.freepik.com/free-photo/peaceful-water-sand-composition_19966552.htm/?utm_source=slidesgo_template&amp;utm_medium=referral-link&amp;utm_campaign=sg_resources&amp;utm_content=freepik" TargetMode="External"/><Relationship Id="rId9" Type="http://schemas.openxmlformats.org/officeDocument/2006/relationships/hyperlink" Target="https://www.freepik.com/free-photo/couple-enjoying-food-restaurant_22893488.htm/?utm_source=slidesgo_template&amp;utm_medium=referral-link&amp;utm_campaign=sg_resources&amp;utm_content=freepik" TargetMode="External"/><Relationship Id="rId5" Type="http://schemas.openxmlformats.org/officeDocument/2006/relationships/hyperlink" Target="https://www.freepik.com/free-photo/full-shot-couple-doing-yoga-beach_24799348.htm/?utm_source=slidesgo_template&amp;utm_medium=referral-link&amp;utm_campaign=sg_resources&amp;utm_content=freepik" TargetMode="External"/><Relationship Id="rId6" Type="http://schemas.openxmlformats.org/officeDocument/2006/relationships/hyperlink" Target="https://www.freepik.com/free-photo/beautiful-pet-portrait-small-dog-cat_21249177.htm/?utm_source=slidesgo_template&amp;utm_medium=referral-link&amp;utm_campaign=sg_resources&amp;utm_content=freepik" TargetMode="External"/><Relationship Id="rId7" Type="http://schemas.openxmlformats.org/officeDocument/2006/relationships/hyperlink" Target="https://www.freepik.com/free-photo/adorable-dog-looking-up-studio_15615936.htm/?utm_source=slidesgo_template&amp;utm_medium=referral-link&amp;utm_campaign=sg_resources&amp;utm_content=freepik" TargetMode="External"/><Relationship Id="rId8" Type="http://schemas.openxmlformats.org/officeDocument/2006/relationships/hyperlink" Target="https://www.freepik.com/free-photo/flat-lay-composition-pasta-with-copyspace_4675429.htm/?utm_source=slidesgo_template&amp;utm_medium=referral-link&amp;utm_campaign=sg_resources&amp;utm_content=freepik" TargetMode="External"/><Relationship Id="rId11" Type="http://schemas.openxmlformats.org/officeDocument/2006/relationships/hyperlink" Target="https://www.freepik.com/free-photo/medium-shot-happy-friends-city_15500671.htm/?utm_source=slidesgo_template&amp;utm_medium=referral-link&amp;utm_campaign=sg_resources&amp;utm_content=freepik" TargetMode="External"/><Relationship Id="rId10" Type="http://schemas.openxmlformats.org/officeDocument/2006/relationships/hyperlink" Target="https://www.freepik.com/free-photo/back-view-friends-holding-hands-up_9969959.htm/?utm_source=slidesgo_template&amp;utm_medium=referral-link&amp;utm_campaign=sg_resources&amp;utm_content=freepik" TargetMode="External"/><Relationship Id="rId13" Type="http://schemas.openxmlformats.org/officeDocument/2006/relationships/hyperlink" Target="https://www.freepik.com/free-photo/cute-greyhound-dog-laying-bed_34127888.htm/?utm_source=slidesgo_template&amp;utm_medium=referral-link&amp;utm_campaign=sg_resources&amp;utm_content=freepik" TargetMode="External"/><Relationship Id="rId12" Type="http://schemas.openxmlformats.org/officeDocument/2006/relationships/hyperlink" Target="https://www.freepik.com/free-photo/close-up-woman-sitting-stairs-using-social-media-app-mobile_2587220.htm/?utm_source=slidesgo_template&amp;utm_medium=referral-link&amp;utm_campaign=sg_resources&amp;utm_content=freepik" TargetMode="External"/><Relationship Id="rId15" Type="http://schemas.openxmlformats.org/officeDocument/2006/relationships/hyperlink" Target="https://www.freepik.com/free-photo/high-angle-pancakes-arrangement_7947541.htm/?utm_source=slidesgo_template&amp;utm_medium=referral-link&amp;utm_campaign=sg_resources&amp;utm_content=freepik" TargetMode="External"/><Relationship Id="rId14" Type="http://schemas.openxmlformats.org/officeDocument/2006/relationships/hyperlink" Target="https://www.freepik.com/free-photo/woman-with-food_4212811.htm/?utm_source=slidesgo_template&amp;utm_medium=referral-link&amp;utm_campaign=sg_resources&amp;utm_content=freepik" TargetMode="External"/><Relationship Id="rId17" Type="http://schemas.openxmlformats.org/officeDocument/2006/relationships/hyperlink" Target="https://www.freepik.com/free-photo/young-couple-doing-yoga-lake_1194363.htm/?utm_source=slidesgo_template&amp;utm_medium=referral-link&amp;utm_campaign=sg_resources&amp;utm_content=freepik" TargetMode="External"/><Relationship Id="rId16" Type="http://schemas.openxmlformats.org/officeDocument/2006/relationships/hyperlink" Target="https://www.freepik.com/free-photo/couple-traveling-together-country-side_26323668.htm/?utm_source=slidesgo_template&amp;utm_medium=referral-link&amp;utm_campaign=sg_resources&amp;utm_content=freepik" TargetMode="External"/><Relationship Id="rId18" Type="http://schemas.openxmlformats.org/officeDocument/2006/relationships/hyperlink" Target="https://www.freepik.com/free-photo/full-shot-man-with-cute-dog-beach_31799266.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slide" Target="/ppt/slides/slide3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 Id="rId3" Type="http://schemas.openxmlformats.org/officeDocument/2006/relationships/hyperlink" Target="https://fonts.google.com/specimen/Rammetto+One" TargetMode="External"/><Relationship Id="rId4" Type="http://schemas.openxmlformats.org/officeDocument/2006/relationships/hyperlink" Target="https://fonts.google.com/specimen/Poppins" TargetMode="External"/><Relationship Id="rId5" Type="http://schemas.openxmlformats.org/officeDocument/2006/relationships/hyperlink" Target="https://fonts.google.com/specimen/Poppin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 Id="rId3" Type="http://schemas.openxmlformats.org/officeDocument/2006/relationships/image" Target="../media/image9.gif"/><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9" Type="http://schemas.openxmlformats.org/officeDocument/2006/relationships/image" Target="../media/image11.gif"/><Relationship Id="rId5" Type="http://schemas.openxmlformats.org/officeDocument/2006/relationships/hyperlink" Target="https://storyset.com/amico?utm_source=slidesgo_template&amp;utm_medium=referral-link&amp;utm_campaign=slidesgo_final_slides&amp;utm_term=amico&amp;utm_content=storyset" TargetMode="External"/><Relationship Id="rId6" Type="http://schemas.openxmlformats.org/officeDocument/2006/relationships/hyperlink" Target="https://storyset.com/bro?utm_source=slidesgo_template&amp;utm_medium=referral-link&amp;utm_campaign=slidesgo_final_slides&amp;utm_term=bro&amp;utm_content=storyset" TargetMode="External"/><Relationship Id="rId7" Type="http://schemas.openxmlformats.org/officeDocument/2006/relationships/hyperlink" Target="https://storyset.com/rafiki?utm_source=slidesgo_template&amp;utm_medium=referral-link&amp;utm_campaign=slidesgo_final_slides&amp;utm_term=rafiki&amp;utm_content=storyset" TargetMode="External"/><Relationship Id="rId8" Type="http://schemas.openxmlformats.org/officeDocument/2006/relationships/image" Target="../media/image10.gif"/><Relationship Id="rId11" Type="http://schemas.openxmlformats.org/officeDocument/2006/relationships/image" Target="../media/image14.gif"/><Relationship Id="rId10" Type="http://schemas.openxmlformats.org/officeDocument/2006/relationships/image" Target="../media/image12.gif"/><Relationship Id="rId13" Type="http://schemas.openxmlformats.org/officeDocument/2006/relationships/hyperlink" Target="https://storyset.com/how-it-works?utm_source=slidesgo_template&amp;utm_medium=referral-link&amp;utm_campaign=slidesgo_final_slides&amp;utm_term=how%20it%20works&amp;utm_content=storyset" TargetMode="External"/><Relationship Id="rId12"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hyperlink" Target="https://bit.ly/2ZjL1p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bit.ly/3A1uf1Q"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bit.ly/3A1uf1Q"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bit.ly/3A1uf1Q"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hyperlink" Target="https://bit.ly/3A1uf1Q"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hyperlink" Target="https://bit.ly/3A1uf1Q"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hyperlink" Target="https://bit.ly/3A1uf1Q"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46" name="Shape 1546"/>
        <p:cNvGrpSpPr/>
        <p:nvPr/>
      </p:nvGrpSpPr>
      <p:grpSpPr>
        <a:xfrm>
          <a:off x="0" y="0"/>
          <a:ext cx="0" cy="0"/>
          <a:chOff x="0" y="0"/>
          <a:chExt cx="0" cy="0"/>
        </a:xfrm>
      </p:grpSpPr>
      <p:sp>
        <p:nvSpPr>
          <p:cNvPr id="1547" name="Google Shape;1547;p33"/>
          <p:cNvSpPr txBox="1"/>
          <p:nvPr>
            <p:ph type="ctrTitle"/>
          </p:nvPr>
        </p:nvSpPr>
        <p:spPr>
          <a:xfrm>
            <a:off x="713225" y="3752400"/>
            <a:ext cx="8818200" cy="790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2800"/>
              <a:t>IG STORIES</a:t>
            </a:r>
            <a:r>
              <a:rPr lang="en" sz="9600">
                <a:solidFill>
                  <a:schemeClr val="accent5"/>
                </a:solidFill>
              </a:rPr>
              <a:t> </a:t>
            </a:r>
            <a:r>
              <a:rPr lang="en" sz="8400">
                <a:solidFill>
                  <a:schemeClr val="accent4"/>
                </a:solidFill>
              </a:rPr>
              <a:t>QUOTES THEME</a:t>
            </a:r>
            <a:r>
              <a:rPr lang="en" sz="9600">
                <a:solidFill>
                  <a:schemeClr val="accent4"/>
                </a:solidFill>
              </a:rPr>
              <a:t> </a:t>
            </a:r>
            <a:r>
              <a:rPr lang="en" sz="7200">
                <a:solidFill>
                  <a:schemeClr val="accent4"/>
                </a:solidFill>
              </a:rPr>
              <a:t>FOR SOCIAL MEDIA</a:t>
            </a:r>
            <a:endParaRPr sz="7200">
              <a:solidFill>
                <a:schemeClr val="accent4"/>
              </a:solidFill>
            </a:endParaRPr>
          </a:p>
        </p:txBody>
      </p:sp>
      <p:sp>
        <p:nvSpPr>
          <p:cNvPr id="1548" name="Google Shape;1548;p33"/>
          <p:cNvSpPr txBox="1"/>
          <p:nvPr>
            <p:ph idx="1" type="subTitle"/>
          </p:nvPr>
        </p:nvSpPr>
        <p:spPr>
          <a:xfrm>
            <a:off x="713225" y="11984919"/>
            <a:ext cx="8818200" cy="85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1549" name="Google Shape;1549;p33"/>
          <p:cNvGrpSpPr/>
          <p:nvPr/>
        </p:nvGrpSpPr>
        <p:grpSpPr>
          <a:xfrm>
            <a:off x="3781931" y="743805"/>
            <a:ext cx="2680787" cy="2680704"/>
            <a:chOff x="4798275" y="4618425"/>
            <a:chExt cx="805525" cy="805500"/>
          </a:xfrm>
        </p:grpSpPr>
        <p:sp>
          <p:nvSpPr>
            <p:cNvPr id="1550" name="Google Shape;1550;p33"/>
            <p:cNvSpPr/>
            <p:nvPr/>
          </p:nvSpPr>
          <p:spPr>
            <a:xfrm>
              <a:off x="4798275" y="4618425"/>
              <a:ext cx="805525" cy="805500"/>
            </a:xfrm>
            <a:custGeom>
              <a:rect b="b" l="l" r="r" t="t"/>
              <a:pathLst>
                <a:path extrusionOk="0" h="32220" w="32221">
                  <a:moveTo>
                    <a:pt x="16111" y="0"/>
                  </a:moveTo>
                  <a:cubicBezTo>
                    <a:pt x="11838" y="0"/>
                    <a:pt x="7740" y="1697"/>
                    <a:pt x="4720" y="4718"/>
                  </a:cubicBezTo>
                  <a:cubicBezTo>
                    <a:pt x="1698" y="7740"/>
                    <a:pt x="1" y="11837"/>
                    <a:pt x="1" y="16110"/>
                  </a:cubicBezTo>
                  <a:cubicBezTo>
                    <a:pt x="1" y="20383"/>
                    <a:pt x="1698" y="24480"/>
                    <a:pt x="4720" y="27501"/>
                  </a:cubicBezTo>
                  <a:cubicBezTo>
                    <a:pt x="7740" y="30523"/>
                    <a:pt x="11838" y="32220"/>
                    <a:pt x="16111" y="32220"/>
                  </a:cubicBezTo>
                  <a:cubicBezTo>
                    <a:pt x="20383" y="32220"/>
                    <a:pt x="24481" y="30523"/>
                    <a:pt x="27502" y="27501"/>
                  </a:cubicBezTo>
                  <a:cubicBezTo>
                    <a:pt x="30523" y="24480"/>
                    <a:pt x="32220" y="20383"/>
                    <a:pt x="32220" y="16110"/>
                  </a:cubicBezTo>
                  <a:cubicBezTo>
                    <a:pt x="32220" y="11837"/>
                    <a:pt x="30523" y="7740"/>
                    <a:pt x="27502" y="4718"/>
                  </a:cubicBezTo>
                  <a:cubicBezTo>
                    <a:pt x="24481" y="1697"/>
                    <a:pt x="20383" y="0"/>
                    <a:pt x="1611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3"/>
            <p:cNvSpPr/>
            <p:nvPr/>
          </p:nvSpPr>
          <p:spPr>
            <a:xfrm>
              <a:off x="5136775" y="4934650"/>
              <a:ext cx="124700" cy="32575"/>
            </a:xfrm>
            <a:custGeom>
              <a:rect b="b" l="l" r="r" t="t"/>
              <a:pathLst>
                <a:path extrusionOk="0" h="1303" w="4988">
                  <a:moveTo>
                    <a:pt x="63" y="1"/>
                  </a:moveTo>
                  <a:cubicBezTo>
                    <a:pt x="30" y="1"/>
                    <a:pt x="1" y="43"/>
                    <a:pt x="31" y="74"/>
                  </a:cubicBezTo>
                  <a:cubicBezTo>
                    <a:pt x="805" y="889"/>
                    <a:pt x="1639" y="1302"/>
                    <a:pt x="2509" y="1302"/>
                  </a:cubicBezTo>
                  <a:lnTo>
                    <a:pt x="2539" y="1301"/>
                  </a:lnTo>
                  <a:cubicBezTo>
                    <a:pt x="3936" y="1287"/>
                    <a:pt x="4948" y="194"/>
                    <a:pt x="4958" y="182"/>
                  </a:cubicBezTo>
                  <a:cubicBezTo>
                    <a:pt x="4987" y="150"/>
                    <a:pt x="4958" y="109"/>
                    <a:pt x="4925" y="109"/>
                  </a:cubicBezTo>
                  <a:cubicBezTo>
                    <a:pt x="4915" y="109"/>
                    <a:pt x="4904" y="114"/>
                    <a:pt x="4894" y="124"/>
                  </a:cubicBezTo>
                  <a:cubicBezTo>
                    <a:pt x="4884" y="135"/>
                    <a:pt x="3898" y="1201"/>
                    <a:pt x="2538" y="1216"/>
                  </a:cubicBezTo>
                  <a:cubicBezTo>
                    <a:pt x="2531" y="1216"/>
                    <a:pt x="2524" y="1216"/>
                    <a:pt x="2518" y="1216"/>
                  </a:cubicBezTo>
                  <a:cubicBezTo>
                    <a:pt x="1667" y="1216"/>
                    <a:pt x="854" y="814"/>
                    <a:pt x="94" y="15"/>
                  </a:cubicBezTo>
                  <a:cubicBezTo>
                    <a:pt x="84" y="5"/>
                    <a:pt x="73" y="1"/>
                    <a:pt x="63" y="1"/>
                  </a:cubicBezTo>
                  <a:close/>
                </a:path>
              </a:pathLst>
            </a:custGeom>
            <a:solidFill>
              <a:srgbClr val="59214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3"/>
            <p:cNvSpPr/>
            <p:nvPr/>
          </p:nvSpPr>
          <p:spPr>
            <a:xfrm>
              <a:off x="5299325" y="4760850"/>
              <a:ext cx="97525" cy="26725"/>
            </a:xfrm>
            <a:custGeom>
              <a:rect b="b" l="l" r="r" t="t"/>
              <a:pathLst>
                <a:path extrusionOk="0" h="1069" w="3901">
                  <a:moveTo>
                    <a:pt x="1150" y="1"/>
                  </a:moveTo>
                  <a:cubicBezTo>
                    <a:pt x="797" y="1"/>
                    <a:pt x="427" y="54"/>
                    <a:pt x="49" y="184"/>
                  </a:cubicBezTo>
                  <a:cubicBezTo>
                    <a:pt x="0" y="201"/>
                    <a:pt x="17" y="268"/>
                    <a:pt x="61" y="268"/>
                  </a:cubicBezTo>
                  <a:cubicBezTo>
                    <a:pt x="66" y="268"/>
                    <a:pt x="72" y="267"/>
                    <a:pt x="77" y="265"/>
                  </a:cubicBezTo>
                  <a:cubicBezTo>
                    <a:pt x="446" y="138"/>
                    <a:pt x="807" y="87"/>
                    <a:pt x="1152" y="87"/>
                  </a:cubicBezTo>
                  <a:cubicBezTo>
                    <a:pt x="2635" y="87"/>
                    <a:pt x="3800" y="1046"/>
                    <a:pt x="3813" y="1058"/>
                  </a:cubicBezTo>
                  <a:cubicBezTo>
                    <a:pt x="3822" y="1064"/>
                    <a:pt x="3831" y="1068"/>
                    <a:pt x="3842" y="1068"/>
                  </a:cubicBezTo>
                  <a:cubicBezTo>
                    <a:pt x="3842" y="1068"/>
                    <a:pt x="3843" y="1068"/>
                    <a:pt x="3843" y="1068"/>
                  </a:cubicBezTo>
                  <a:cubicBezTo>
                    <a:pt x="3882" y="1068"/>
                    <a:pt x="3901" y="1018"/>
                    <a:pt x="3869" y="992"/>
                  </a:cubicBezTo>
                  <a:cubicBezTo>
                    <a:pt x="3855" y="980"/>
                    <a:pt x="2667" y="1"/>
                    <a:pt x="1150" y="1"/>
                  </a:cubicBezTo>
                  <a:close/>
                </a:path>
              </a:pathLst>
            </a:custGeom>
            <a:solidFill>
              <a:srgbClr val="59214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3"/>
            <p:cNvSpPr/>
            <p:nvPr/>
          </p:nvSpPr>
          <p:spPr>
            <a:xfrm>
              <a:off x="5001100" y="4754150"/>
              <a:ext cx="99000" cy="21125"/>
            </a:xfrm>
            <a:custGeom>
              <a:rect b="b" l="l" r="r" t="t"/>
              <a:pathLst>
                <a:path extrusionOk="0" h="845" w="3960">
                  <a:moveTo>
                    <a:pt x="2518" y="0"/>
                  </a:moveTo>
                  <a:cubicBezTo>
                    <a:pt x="1149" y="0"/>
                    <a:pt x="52" y="755"/>
                    <a:pt x="37" y="765"/>
                  </a:cubicBezTo>
                  <a:cubicBezTo>
                    <a:pt x="1" y="789"/>
                    <a:pt x="18" y="844"/>
                    <a:pt x="60" y="844"/>
                  </a:cubicBezTo>
                  <a:cubicBezTo>
                    <a:pt x="61" y="844"/>
                    <a:pt x="61" y="844"/>
                    <a:pt x="62" y="844"/>
                  </a:cubicBezTo>
                  <a:cubicBezTo>
                    <a:pt x="71" y="844"/>
                    <a:pt x="80" y="841"/>
                    <a:pt x="87" y="837"/>
                  </a:cubicBezTo>
                  <a:cubicBezTo>
                    <a:pt x="101" y="826"/>
                    <a:pt x="1176" y="87"/>
                    <a:pt x="2515" y="87"/>
                  </a:cubicBezTo>
                  <a:cubicBezTo>
                    <a:pt x="2951" y="87"/>
                    <a:pt x="3414" y="165"/>
                    <a:pt x="3878" y="372"/>
                  </a:cubicBezTo>
                  <a:cubicBezTo>
                    <a:pt x="3885" y="375"/>
                    <a:pt x="3891" y="376"/>
                    <a:pt x="3898" y="376"/>
                  </a:cubicBezTo>
                  <a:cubicBezTo>
                    <a:pt x="3939" y="376"/>
                    <a:pt x="3960" y="314"/>
                    <a:pt x="3914" y="293"/>
                  </a:cubicBezTo>
                  <a:cubicBezTo>
                    <a:pt x="3438" y="80"/>
                    <a:pt x="2963" y="0"/>
                    <a:pt x="2518" y="0"/>
                  </a:cubicBezTo>
                  <a:close/>
                </a:path>
              </a:pathLst>
            </a:custGeom>
            <a:solidFill>
              <a:srgbClr val="59214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3"/>
            <p:cNvSpPr/>
            <p:nvPr/>
          </p:nvSpPr>
          <p:spPr>
            <a:xfrm>
              <a:off x="5249825" y="4811175"/>
              <a:ext cx="166400" cy="98525"/>
            </a:xfrm>
            <a:custGeom>
              <a:rect b="b" l="l" r="r" t="t"/>
              <a:pathLst>
                <a:path extrusionOk="0" h="3941" w="6656">
                  <a:moveTo>
                    <a:pt x="3290" y="1"/>
                  </a:moveTo>
                  <a:cubicBezTo>
                    <a:pt x="2258" y="1"/>
                    <a:pt x="1104" y="464"/>
                    <a:pt x="0" y="1894"/>
                  </a:cubicBezTo>
                  <a:cubicBezTo>
                    <a:pt x="0" y="1894"/>
                    <a:pt x="1071" y="3805"/>
                    <a:pt x="3290" y="3936"/>
                  </a:cubicBezTo>
                  <a:cubicBezTo>
                    <a:pt x="3346" y="3939"/>
                    <a:pt x="3401" y="3941"/>
                    <a:pt x="3456" y="3941"/>
                  </a:cubicBezTo>
                  <a:cubicBezTo>
                    <a:pt x="5566" y="3941"/>
                    <a:pt x="6655" y="1552"/>
                    <a:pt x="6655" y="1552"/>
                  </a:cubicBezTo>
                  <a:cubicBezTo>
                    <a:pt x="6655" y="1552"/>
                    <a:pt x="5178" y="1"/>
                    <a:pt x="3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3"/>
            <p:cNvSpPr/>
            <p:nvPr/>
          </p:nvSpPr>
          <p:spPr>
            <a:xfrm>
              <a:off x="5278925" y="4805875"/>
              <a:ext cx="107950" cy="107950"/>
            </a:xfrm>
            <a:custGeom>
              <a:rect b="b" l="l" r="r" t="t"/>
              <a:pathLst>
                <a:path extrusionOk="0" h="4318" w="4318">
                  <a:moveTo>
                    <a:pt x="72" y="1"/>
                  </a:moveTo>
                  <a:lnTo>
                    <a:pt x="0" y="4246"/>
                  </a:lnTo>
                  <a:lnTo>
                    <a:pt x="4247" y="4318"/>
                  </a:lnTo>
                  <a:lnTo>
                    <a:pt x="4272" y="2773"/>
                  </a:lnTo>
                  <a:lnTo>
                    <a:pt x="3484" y="2082"/>
                  </a:lnTo>
                  <a:lnTo>
                    <a:pt x="4292" y="1594"/>
                  </a:lnTo>
                  <a:lnTo>
                    <a:pt x="4318" y="71"/>
                  </a:lnTo>
                  <a:lnTo>
                    <a:pt x="72"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3"/>
            <p:cNvSpPr/>
            <p:nvPr/>
          </p:nvSpPr>
          <p:spPr>
            <a:xfrm>
              <a:off x="4984750" y="4806725"/>
              <a:ext cx="166400" cy="98525"/>
            </a:xfrm>
            <a:custGeom>
              <a:rect b="b" l="l" r="r" t="t"/>
              <a:pathLst>
                <a:path extrusionOk="0" h="3941" w="6656">
                  <a:moveTo>
                    <a:pt x="3289" y="1"/>
                  </a:moveTo>
                  <a:cubicBezTo>
                    <a:pt x="2258" y="1"/>
                    <a:pt x="1104" y="464"/>
                    <a:pt x="0" y="1894"/>
                  </a:cubicBezTo>
                  <a:cubicBezTo>
                    <a:pt x="0" y="1894"/>
                    <a:pt x="1072" y="3805"/>
                    <a:pt x="3291" y="3935"/>
                  </a:cubicBezTo>
                  <a:cubicBezTo>
                    <a:pt x="3347" y="3939"/>
                    <a:pt x="3403" y="3940"/>
                    <a:pt x="3457" y="3940"/>
                  </a:cubicBezTo>
                  <a:cubicBezTo>
                    <a:pt x="5567" y="3940"/>
                    <a:pt x="6656" y="1553"/>
                    <a:pt x="6656" y="1553"/>
                  </a:cubicBezTo>
                  <a:cubicBezTo>
                    <a:pt x="6656" y="1553"/>
                    <a:pt x="5178" y="1"/>
                    <a:pt x="3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3"/>
            <p:cNvSpPr/>
            <p:nvPr/>
          </p:nvSpPr>
          <p:spPr>
            <a:xfrm>
              <a:off x="5013850" y="4801450"/>
              <a:ext cx="107950" cy="107950"/>
            </a:xfrm>
            <a:custGeom>
              <a:rect b="b" l="l" r="r" t="t"/>
              <a:pathLst>
                <a:path extrusionOk="0" h="4318" w="4318">
                  <a:moveTo>
                    <a:pt x="73" y="0"/>
                  </a:moveTo>
                  <a:lnTo>
                    <a:pt x="1" y="4246"/>
                  </a:lnTo>
                  <a:lnTo>
                    <a:pt x="4247" y="4317"/>
                  </a:lnTo>
                  <a:lnTo>
                    <a:pt x="4272" y="2822"/>
                  </a:lnTo>
                  <a:lnTo>
                    <a:pt x="3491" y="2181"/>
                  </a:lnTo>
                  <a:lnTo>
                    <a:pt x="4294" y="1562"/>
                  </a:lnTo>
                  <a:lnTo>
                    <a:pt x="4318" y="71"/>
                  </a:lnTo>
                  <a:lnTo>
                    <a:pt x="73"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33"/>
          <p:cNvGrpSpPr/>
          <p:nvPr/>
        </p:nvGrpSpPr>
        <p:grpSpPr>
          <a:xfrm rot="1183121">
            <a:off x="6968180" y="13118171"/>
            <a:ext cx="1989666" cy="1998952"/>
            <a:chOff x="4959600" y="308475"/>
            <a:chExt cx="643950" cy="646975"/>
          </a:xfrm>
        </p:grpSpPr>
        <p:sp>
          <p:nvSpPr>
            <p:cNvPr id="1559" name="Google Shape;1559;p33"/>
            <p:cNvSpPr/>
            <p:nvPr/>
          </p:nvSpPr>
          <p:spPr>
            <a:xfrm>
              <a:off x="5338125" y="393025"/>
              <a:ext cx="182050" cy="168250"/>
            </a:xfrm>
            <a:custGeom>
              <a:rect b="b" l="l" r="r" t="t"/>
              <a:pathLst>
                <a:path extrusionOk="0" h="6730" w="7282">
                  <a:moveTo>
                    <a:pt x="0" y="2312"/>
                  </a:moveTo>
                  <a:lnTo>
                    <a:pt x="0" y="2312"/>
                  </a:lnTo>
                  <a:cubicBezTo>
                    <a:pt x="0" y="2312"/>
                    <a:pt x="0" y="2312"/>
                    <a:pt x="0" y="2312"/>
                  </a:cubicBezTo>
                  <a:cubicBezTo>
                    <a:pt x="0" y="2312"/>
                    <a:pt x="0" y="2312"/>
                    <a:pt x="0" y="2312"/>
                  </a:cubicBezTo>
                  <a:close/>
                  <a:moveTo>
                    <a:pt x="6130" y="0"/>
                  </a:moveTo>
                  <a:cubicBezTo>
                    <a:pt x="3709" y="0"/>
                    <a:pt x="667" y="1305"/>
                    <a:pt x="0" y="2312"/>
                  </a:cubicBezTo>
                  <a:lnTo>
                    <a:pt x="0" y="2312"/>
                  </a:lnTo>
                  <a:cubicBezTo>
                    <a:pt x="0" y="2312"/>
                    <a:pt x="0" y="2312"/>
                    <a:pt x="0" y="2312"/>
                  </a:cubicBezTo>
                  <a:cubicBezTo>
                    <a:pt x="3" y="2312"/>
                    <a:pt x="2774" y="3347"/>
                    <a:pt x="4793" y="6729"/>
                  </a:cubicBezTo>
                  <a:cubicBezTo>
                    <a:pt x="4793" y="6729"/>
                    <a:pt x="7281" y="4467"/>
                    <a:pt x="6487" y="10"/>
                  </a:cubicBezTo>
                  <a:cubicBezTo>
                    <a:pt x="6369" y="4"/>
                    <a:pt x="6250" y="0"/>
                    <a:pt x="6130"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3"/>
            <p:cNvSpPr/>
            <p:nvPr/>
          </p:nvSpPr>
          <p:spPr>
            <a:xfrm>
              <a:off x="5043875" y="411450"/>
              <a:ext cx="171950" cy="166500"/>
            </a:xfrm>
            <a:custGeom>
              <a:rect b="b" l="l" r="r" t="t"/>
              <a:pathLst>
                <a:path extrusionOk="0" h="6660" w="6878">
                  <a:moveTo>
                    <a:pt x="1698" y="1"/>
                  </a:moveTo>
                  <a:cubicBezTo>
                    <a:pt x="1231" y="1"/>
                    <a:pt x="733" y="37"/>
                    <a:pt x="203" y="118"/>
                  </a:cubicBezTo>
                  <a:cubicBezTo>
                    <a:pt x="1" y="2584"/>
                    <a:pt x="1305" y="5934"/>
                    <a:pt x="2342" y="6660"/>
                  </a:cubicBezTo>
                  <a:cubicBezTo>
                    <a:pt x="2342" y="6660"/>
                    <a:pt x="3445" y="3914"/>
                    <a:pt x="6877" y="1977"/>
                  </a:cubicBezTo>
                  <a:cubicBezTo>
                    <a:pt x="6877" y="1977"/>
                    <a:pt x="5168" y="1"/>
                    <a:pt x="169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3"/>
            <p:cNvSpPr/>
            <p:nvPr/>
          </p:nvSpPr>
          <p:spPr>
            <a:xfrm>
              <a:off x="5055650" y="711100"/>
              <a:ext cx="183850" cy="169400"/>
            </a:xfrm>
            <a:custGeom>
              <a:rect b="b" l="l" r="r" t="t"/>
              <a:pathLst>
                <a:path extrusionOk="0" h="6776" w="7354">
                  <a:moveTo>
                    <a:pt x="2407" y="0"/>
                  </a:moveTo>
                  <a:cubicBezTo>
                    <a:pt x="2407" y="0"/>
                    <a:pt x="0" y="2348"/>
                    <a:pt x="952" y="6774"/>
                  </a:cubicBezTo>
                  <a:cubicBezTo>
                    <a:pt x="995" y="6775"/>
                    <a:pt x="1037" y="6775"/>
                    <a:pt x="1080" y="6775"/>
                  </a:cubicBezTo>
                  <a:cubicBezTo>
                    <a:pt x="3536" y="6775"/>
                    <a:pt x="6703" y="5307"/>
                    <a:pt x="7354" y="4246"/>
                  </a:cubicBezTo>
                  <a:cubicBezTo>
                    <a:pt x="7354" y="4246"/>
                    <a:pt x="4547" y="3309"/>
                    <a:pt x="2407"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3"/>
            <p:cNvSpPr/>
            <p:nvPr/>
          </p:nvSpPr>
          <p:spPr>
            <a:xfrm>
              <a:off x="5363975" y="676425"/>
              <a:ext cx="170375" cy="165300"/>
            </a:xfrm>
            <a:custGeom>
              <a:rect b="b" l="l" r="r" t="t"/>
              <a:pathLst>
                <a:path extrusionOk="0" h="6612" w="6815">
                  <a:moveTo>
                    <a:pt x="4101" y="1"/>
                  </a:moveTo>
                  <a:cubicBezTo>
                    <a:pt x="4101" y="1"/>
                    <a:pt x="3247" y="2834"/>
                    <a:pt x="1" y="5068"/>
                  </a:cubicBezTo>
                  <a:cubicBezTo>
                    <a:pt x="1" y="5068"/>
                    <a:pt x="1596" y="6612"/>
                    <a:pt x="4552" y="6612"/>
                  </a:cubicBezTo>
                  <a:cubicBezTo>
                    <a:pt x="5235" y="6612"/>
                    <a:pt x="5990" y="6529"/>
                    <a:pt x="6815" y="6327"/>
                  </a:cubicBezTo>
                  <a:cubicBezTo>
                    <a:pt x="6795" y="3853"/>
                    <a:pt x="5200" y="632"/>
                    <a:pt x="41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3"/>
            <p:cNvSpPr/>
            <p:nvPr/>
          </p:nvSpPr>
          <p:spPr>
            <a:xfrm>
              <a:off x="5190750" y="311525"/>
              <a:ext cx="172300" cy="156400"/>
            </a:xfrm>
            <a:custGeom>
              <a:rect b="b" l="l" r="r" t="t"/>
              <a:pathLst>
                <a:path extrusionOk="0" h="6256" w="6892">
                  <a:moveTo>
                    <a:pt x="3144" y="0"/>
                  </a:moveTo>
                  <a:cubicBezTo>
                    <a:pt x="1321" y="1673"/>
                    <a:pt x="1" y="5017"/>
                    <a:pt x="270" y="6255"/>
                  </a:cubicBezTo>
                  <a:cubicBezTo>
                    <a:pt x="270" y="6255"/>
                    <a:pt x="1717" y="5570"/>
                    <a:pt x="4008" y="5570"/>
                  </a:cubicBezTo>
                  <a:cubicBezTo>
                    <a:pt x="4832" y="5570"/>
                    <a:pt x="5765" y="5658"/>
                    <a:pt x="6779" y="5899"/>
                  </a:cubicBezTo>
                  <a:cubicBezTo>
                    <a:pt x="6779" y="5899"/>
                    <a:pt x="6892" y="2538"/>
                    <a:pt x="314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3"/>
            <p:cNvSpPr/>
            <p:nvPr/>
          </p:nvSpPr>
          <p:spPr>
            <a:xfrm>
              <a:off x="4962900" y="566550"/>
              <a:ext cx="159900" cy="163500"/>
            </a:xfrm>
            <a:custGeom>
              <a:rect b="b" l="l" r="r" t="t"/>
              <a:pathLst>
                <a:path extrusionOk="0" h="6540" w="6396">
                  <a:moveTo>
                    <a:pt x="5701" y="1"/>
                  </a:moveTo>
                  <a:lnTo>
                    <a:pt x="5701" y="1"/>
                  </a:lnTo>
                  <a:cubicBezTo>
                    <a:pt x="5700" y="1"/>
                    <a:pt x="2339" y="63"/>
                    <a:pt x="1" y="3938"/>
                  </a:cubicBezTo>
                  <a:cubicBezTo>
                    <a:pt x="1560" y="5469"/>
                    <a:pt x="4400" y="6539"/>
                    <a:pt x="5884" y="6539"/>
                  </a:cubicBezTo>
                  <a:cubicBezTo>
                    <a:pt x="6081" y="6539"/>
                    <a:pt x="6253" y="6521"/>
                    <a:pt x="6396" y="6482"/>
                  </a:cubicBezTo>
                  <a:cubicBezTo>
                    <a:pt x="6396" y="6482"/>
                    <a:pt x="4992" y="3877"/>
                    <a:pt x="57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3"/>
            <p:cNvSpPr/>
            <p:nvPr/>
          </p:nvSpPr>
          <p:spPr>
            <a:xfrm>
              <a:off x="5219725" y="795300"/>
              <a:ext cx="170450" cy="160150"/>
            </a:xfrm>
            <a:custGeom>
              <a:rect b="b" l="l" r="r" t="t"/>
              <a:pathLst>
                <a:path extrusionOk="0" h="6406" w="6818">
                  <a:moveTo>
                    <a:pt x="6480" y="1"/>
                  </a:moveTo>
                  <a:lnTo>
                    <a:pt x="6480" y="1"/>
                  </a:lnTo>
                  <a:cubicBezTo>
                    <a:pt x="6480" y="1"/>
                    <a:pt x="6480" y="1"/>
                    <a:pt x="6480" y="1"/>
                  </a:cubicBezTo>
                  <a:lnTo>
                    <a:pt x="6480" y="1"/>
                  </a:lnTo>
                  <a:cubicBezTo>
                    <a:pt x="6480" y="1"/>
                    <a:pt x="6480" y="1"/>
                    <a:pt x="6480" y="1"/>
                  </a:cubicBezTo>
                  <a:close/>
                  <a:moveTo>
                    <a:pt x="6480" y="1"/>
                  </a:moveTo>
                  <a:cubicBezTo>
                    <a:pt x="6479" y="1"/>
                    <a:pt x="4804" y="911"/>
                    <a:pt x="2138" y="911"/>
                  </a:cubicBezTo>
                  <a:cubicBezTo>
                    <a:pt x="1482" y="911"/>
                    <a:pt x="766" y="856"/>
                    <a:pt x="1" y="719"/>
                  </a:cubicBezTo>
                  <a:lnTo>
                    <a:pt x="1" y="719"/>
                  </a:lnTo>
                  <a:cubicBezTo>
                    <a:pt x="1" y="719"/>
                    <a:pt x="76" y="4081"/>
                    <a:pt x="3961" y="6406"/>
                  </a:cubicBezTo>
                  <a:cubicBezTo>
                    <a:pt x="5686" y="4635"/>
                    <a:pt x="6818" y="1222"/>
                    <a:pt x="64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3"/>
            <p:cNvSpPr/>
            <p:nvPr/>
          </p:nvSpPr>
          <p:spPr>
            <a:xfrm>
              <a:off x="5442825" y="532475"/>
              <a:ext cx="160725" cy="163425"/>
            </a:xfrm>
            <a:custGeom>
              <a:rect b="b" l="l" r="r" t="t"/>
              <a:pathLst>
                <a:path extrusionOk="0" h="6537" w="6429">
                  <a:moveTo>
                    <a:pt x="554" y="0"/>
                  </a:moveTo>
                  <a:cubicBezTo>
                    <a:pt x="340" y="0"/>
                    <a:pt x="153" y="21"/>
                    <a:pt x="1" y="65"/>
                  </a:cubicBezTo>
                  <a:cubicBezTo>
                    <a:pt x="1" y="65"/>
                    <a:pt x="1440" y="2650"/>
                    <a:pt x="780" y="6537"/>
                  </a:cubicBezTo>
                  <a:cubicBezTo>
                    <a:pt x="780" y="6537"/>
                    <a:pt x="4142" y="6430"/>
                    <a:pt x="6429" y="2524"/>
                  </a:cubicBezTo>
                  <a:cubicBezTo>
                    <a:pt x="4865" y="1028"/>
                    <a:pt x="2050" y="0"/>
                    <a:pt x="55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3"/>
            <p:cNvSpPr/>
            <p:nvPr/>
          </p:nvSpPr>
          <p:spPr>
            <a:xfrm>
              <a:off x="5089625" y="444150"/>
              <a:ext cx="387525" cy="377950"/>
            </a:xfrm>
            <a:custGeom>
              <a:rect b="b" l="l" r="r" t="t"/>
              <a:pathLst>
                <a:path extrusionOk="0" h="15118" w="15501">
                  <a:moveTo>
                    <a:pt x="7725" y="1"/>
                  </a:moveTo>
                  <a:cubicBezTo>
                    <a:pt x="7204" y="1"/>
                    <a:pt x="6680" y="56"/>
                    <a:pt x="6162" y="167"/>
                  </a:cubicBezTo>
                  <a:cubicBezTo>
                    <a:pt x="4218" y="585"/>
                    <a:pt x="2522" y="1764"/>
                    <a:pt x="1445" y="3446"/>
                  </a:cubicBezTo>
                  <a:cubicBezTo>
                    <a:pt x="369" y="5128"/>
                    <a:pt x="1" y="7175"/>
                    <a:pt x="422" y="9135"/>
                  </a:cubicBezTo>
                  <a:cubicBezTo>
                    <a:pt x="843" y="11096"/>
                    <a:pt x="2020" y="12809"/>
                    <a:pt x="3692" y="13901"/>
                  </a:cubicBezTo>
                  <a:cubicBezTo>
                    <a:pt x="4919" y="14702"/>
                    <a:pt x="6340" y="15118"/>
                    <a:pt x="7777" y="15118"/>
                  </a:cubicBezTo>
                  <a:cubicBezTo>
                    <a:pt x="8299" y="15118"/>
                    <a:pt x="8823" y="15063"/>
                    <a:pt x="9340" y="14952"/>
                  </a:cubicBezTo>
                  <a:cubicBezTo>
                    <a:pt x="11283" y="14535"/>
                    <a:pt x="12980" y="13355"/>
                    <a:pt x="14057" y="11673"/>
                  </a:cubicBezTo>
                  <a:cubicBezTo>
                    <a:pt x="15133" y="9991"/>
                    <a:pt x="15501" y="7945"/>
                    <a:pt x="15079" y="5985"/>
                  </a:cubicBezTo>
                  <a:cubicBezTo>
                    <a:pt x="14659" y="4024"/>
                    <a:pt x="13482" y="2309"/>
                    <a:pt x="11809" y="1219"/>
                  </a:cubicBezTo>
                  <a:cubicBezTo>
                    <a:pt x="10583" y="418"/>
                    <a:pt x="9163" y="1"/>
                    <a:pt x="7725" y="1"/>
                  </a:cubicBezTo>
                  <a:close/>
                </a:path>
              </a:pathLst>
            </a:custGeom>
            <a:solidFill>
              <a:srgbClr val="FF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3"/>
            <p:cNvSpPr/>
            <p:nvPr/>
          </p:nvSpPr>
          <p:spPr>
            <a:xfrm>
              <a:off x="5316900" y="563700"/>
              <a:ext cx="119925" cy="83975"/>
            </a:xfrm>
            <a:custGeom>
              <a:rect b="b" l="l" r="r" t="t"/>
              <a:pathLst>
                <a:path extrusionOk="0" h="3359" w="4797">
                  <a:moveTo>
                    <a:pt x="2499" y="1"/>
                  </a:moveTo>
                  <a:cubicBezTo>
                    <a:pt x="998" y="1"/>
                    <a:pt x="1" y="1634"/>
                    <a:pt x="1" y="1634"/>
                  </a:cubicBezTo>
                  <a:cubicBezTo>
                    <a:pt x="1" y="1634"/>
                    <a:pt x="950" y="3358"/>
                    <a:pt x="2340" y="3358"/>
                  </a:cubicBezTo>
                  <a:cubicBezTo>
                    <a:pt x="2449" y="3358"/>
                    <a:pt x="2561" y="3348"/>
                    <a:pt x="2676" y="3324"/>
                  </a:cubicBezTo>
                  <a:cubicBezTo>
                    <a:pt x="4248" y="3009"/>
                    <a:pt x="4797" y="1303"/>
                    <a:pt x="4797" y="1303"/>
                  </a:cubicBezTo>
                  <a:cubicBezTo>
                    <a:pt x="3958" y="334"/>
                    <a:pt x="3177" y="1"/>
                    <a:pt x="24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3"/>
            <p:cNvSpPr/>
            <p:nvPr/>
          </p:nvSpPr>
          <p:spPr>
            <a:xfrm>
              <a:off x="5332600" y="554550"/>
              <a:ext cx="89025" cy="100375"/>
            </a:xfrm>
            <a:custGeom>
              <a:rect b="b" l="l" r="r" t="t"/>
              <a:pathLst>
                <a:path extrusionOk="0" h="4015" w="3561">
                  <a:moveTo>
                    <a:pt x="3028" y="1"/>
                  </a:moveTo>
                  <a:lnTo>
                    <a:pt x="0" y="454"/>
                  </a:lnTo>
                  <a:lnTo>
                    <a:pt x="187" y="1704"/>
                  </a:lnTo>
                  <a:lnTo>
                    <a:pt x="832" y="2150"/>
                  </a:lnTo>
                  <a:lnTo>
                    <a:pt x="346" y="2762"/>
                  </a:lnTo>
                  <a:lnTo>
                    <a:pt x="534" y="4015"/>
                  </a:lnTo>
                  <a:lnTo>
                    <a:pt x="3560" y="3562"/>
                  </a:lnTo>
                  <a:lnTo>
                    <a:pt x="302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3"/>
            <p:cNvSpPr/>
            <p:nvPr/>
          </p:nvSpPr>
          <p:spPr>
            <a:xfrm>
              <a:off x="5400025" y="641550"/>
              <a:ext cx="42950" cy="30900"/>
            </a:xfrm>
            <a:custGeom>
              <a:rect b="b" l="l" r="r" t="t"/>
              <a:pathLst>
                <a:path extrusionOk="0" h="1236" w="1718">
                  <a:moveTo>
                    <a:pt x="931" y="1"/>
                  </a:moveTo>
                  <a:cubicBezTo>
                    <a:pt x="878" y="1"/>
                    <a:pt x="824" y="5"/>
                    <a:pt x="769" y="13"/>
                  </a:cubicBezTo>
                  <a:cubicBezTo>
                    <a:pt x="322" y="80"/>
                    <a:pt x="1" y="406"/>
                    <a:pt x="51" y="740"/>
                  </a:cubicBezTo>
                  <a:cubicBezTo>
                    <a:pt x="95" y="1033"/>
                    <a:pt x="411" y="1236"/>
                    <a:pt x="789" y="1236"/>
                  </a:cubicBezTo>
                  <a:cubicBezTo>
                    <a:pt x="842" y="1236"/>
                    <a:pt x="895" y="1232"/>
                    <a:pt x="950" y="1224"/>
                  </a:cubicBezTo>
                  <a:cubicBezTo>
                    <a:pt x="1397" y="1156"/>
                    <a:pt x="1718" y="831"/>
                    <a:pt x="1668" y="497"/>
                  </a:cubicBezTo>
                  <a:cubicBezTo>
                    <a:pt x="1624" y="204"/>
                    <a:pt x="1309"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3"/>
            <p:cNvSpPr/>
            <p:nvPr/>
          </p:nvSpPr>
          <p:spPr>
            <a:xfrm>
              <a:off x="5140325" y="680450"/>
              <a:ext cx="42950" cy="30900"/>
            </a:xfrm>
            <a:custGeom>
              <a:rect b="b" l="l" r="r" t="t"/>
              <a:pathLst>
                <a:path extrusionOk="0" h="1236" w="1718">
                  <a:moveTo>
                    <a:pt x="931" y="1"/>
                  </a:moveTo>
                  <a:cubicBezTo>
                    <a:pt x="878" y="1"/>
                    <a:pt x="824" y="5"/>
                    <a:pt x="769" y="13"/>
                  </a:cubicBezTo>
                  <a:cubicBezTo>
                    <a:pt x="322" y="80"/>
                    <a:pt x="1" y="405"/>
                    <a:pt x="50" y="739"/>
                  </a:cubicBezTo>
                  <a:cubicBezTo>
                    <a:pt x="95" y="1032"/>
                    <a:pt x="409" y="1235"/>
                    <a:pt x="787" y="1235"/>
                  </a:cubicBezTo>
                  <a:cubicBezTo>
                    <a:pt x="840" y="1235"/>
                    <a:pt x="894" y="1231"/>
                    <a:pt x="949" y="1223"/>
                  </a:cubicBezTo>
                  <a:cubicBezTo>
                    <a:pt x="1396" y="1155"/>
                    <a:pt x="1718" y="831"/>
                    <a:pt x="1667" y="497"/>
                  </a:cubicBezTo>
                  <a:cubicBezTo>
                    <a:pt x="1623" y="204"/>
                    <a:pt x="1308"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3"/>
            <p:cNvSpPr/>
            <p:nvPr/>
          </p:nvSpPr>
          <p:spPr>
            <a:xfrm>
              <a:off x="5130050" y="563050"/>
              <a:ext cx="85300" cy="26650"/>
            </a:xfrm>
            <a:custGeom>
              <a:rect b="b" l="l" r="r" t="t"/>
              <a:pathLst>
                <a:path extrusionOk="0" h="1066" w="3412">
                  <a:moveTo>
                    <a:pt x="2211" y="0"/>
                  </a:moveTo>
                  <a:cubicBezTo>
                    <a:pt x="1596" y="0"/>
                    <a:pt x="811" y="175"/>
                    <a:pt x="82" y="854"/>
                  </a:cubicBezTo>
                  <a:cubicBezTo>
                    <a:pt x="1" y="929"/>
                    <a:pt x="54" y="1065"/>
                    <a:pt x="165" y="1065"/>
                  </a:cubicBezTo>
                  <a:cubicBezTo>
                    <a:pt x="196" y="1065"/>
                    <a:pt x="226" y="1053"/>
                    <a:pt x="248" y="1031"/>
                  </a:cubicBezTo>
                  <a:cubicBezTo>
                    <a:pt x="927" y="399"/>
                    <a:pt x="1647" y="235"/>
                    <a:pt x="2209" y="235"/>
                  </a:cubicBezTo>
                  <a:cubicBezTo>
                    <a:pt x="2784" y="235"/>
                    <a:pt x="3194" y="406"/>
                    <a:pt x="3227" y="421"/>
                  </a:cubicBezTo>
                  <a:cubicBezTo>
                    <a:pt x="3242" y="426"/>
                    <a:pt x="3257" y="429"/>
                    <a:pt x="3273" y="429"/>
                  </a:cubicBezTo>
                  <a:cubicBezTo>
                    <a:pt x="3320" y="429"/>
                    <a:pt x="3365" y="402"/>
                    <a:pt x="3385" y="356"/>
                  </a:cubicBezTo>
                  <a:cubicBezTo>
                    <a:pt x="3411" y="295"/>
                    <a:pt x="3384" y="225"/>
                    <a:pt x="3323" y="197"/>
                  </a:cubicBezTo>
                  <a:cubicBezTo>
                    <a:pt x="3315" y="193"/>
                    <a:pt x="2857" y="0"/>
                    <a:pt x="221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3"/>
            <p:cNvSpPr/>
            <p:nvPr/>
          </p:nvSpPr>
          <p:spPr>
            <a:xfrm>
              <a:off x="5334550" y="529700"/>
              <a:ext cx="87000" cy="19175"/>
            </a:xfrm>
            <a:custGeom>
              <a:rect b="b" l="l" r="r" t="t"/>
              <a:pathLst>
                <a:path extrusionOk="0" h="767" w="3480">
                  <a:moveTo>
                    <a:pt x="1646" y="1"/>
                  </a:moveTo>
                  <a:cubicBezTo>
                    <a:pt x="736" y="1"/>
                    <a:pt x="85" y="408"/>
                    <a:pt x="75" y="414"/>
                  </a:cubicBezTo>
                  <a:cubicBezTo>
                    <a:pt x="17" y="451"/>
                    <a:pt x="1" y="526"/>
                    <a:pt x="38" y="583"/>
                  </a:cubicBezTo>
                  <a:cubicBezTo>
                    <a:pt x="61" y="619"/>
                    <a:pt x="100" y="639"/>
                    <a:pt x="140" y="639"/>
                  </a:cubicBezTo>
                  <a:cubicBezTo>
                    <a:pt x="163" y="639"/>
                    <a:pt x="186" y="633"/>
                    <a:pt x="207" y="620"/>
                  </a:cubicBezTo>
                  <a:cubicBezTo>
                    <a:pt x="215" y="614"/>
                    <a:pt x="808" y="243"/>
                    <a:pt x="1640" y="243"/>
                  </a:cubicBezTo>
                  <a:cubicBezTo>
                    <a:pt x="2118" y="243"/>
                    <a:pt x="2674" y="365"/>
                    <a:pt x="3244" y="747"/>
                  </a:cubicBezTo>
                  <a:cubicBezTo>
                    <a:pt x="3263" y="759"/>
                    <a:pt x="3288" y="767"/>
                    <a:pt x="3312" y="767"/>
                  </a:cubicBezTo>
                  <a:cubicBezTo>
                    <a:pt x="3432" y="767"/>
                    <a:pt x="3480" y="610"/>
                    <a:pt x="3380" y="544"/>
                  </a:cubicBezTo>
                  <a:cubicBezTo>
                    <a:pt x="2764" y="132"/>
                    <a:pt x="2163" y="1"/>
                    <a:pt x="164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3"/>
            <p:cNvSpPr/>
            <p:nvPr/>
          </p:nvSpPr>
          <p:spPr>
            <a:xfrm>
              <a:off x="5212825" y="663550"/>
              <a:ext cx="163950" cy="58250"/>
            </a:xfrm>
            <a:custGeom>
              <a:rect b="b" l="l" r="r" t="t"/>
              <a:pathLst>
                <a:path extrusionOk="0" h="2330" w="6558">
                  <a:moveTo>
                    <a:pt x="6419" y="0"/>
                  </a:moveTo>
                  <a:cubicBezTo>
                    <a:pt x="6380" y="0"/>
                    <a:pt x="6341" y="19"/>
                    <a:pt x="6318" y="54"/>
                  </a:cubicBezTo>
                  <a:cubicBezTo>
                    <a:pt x="6307" y="72"/>
                    <a:pt x="5116" y="1804"/>
                    <a:pt x="3311" y="2055"/>
                  </a:cubicBezTo>
                  <a:cubicBezTo>
                    <a:pt x="3165" y="2076"/>
                    <a:pt x="3019" y="2086"/>
                    <a:pt x="2872" y="2086"/>
                  </a:cubicBezTo>
                  <a:cubicBezTo>
                    <a:pt x="1984" y="2086"/>
                    <a:pt x="1092" y="1712"/>
                    <a:pt x="215" y="972"/>
                  </a:cubicBezTo>
                  <a:cubicBezTo>
                    <a:pt x="193" y="953"/>
                    <a:pt x="165" y="944"/>
                    <a:pt x="137" y="944"/>
                  </a:cubicBezTo>
                  <a:cubicBezTo>
                    <a:pt x="103" y="944"/>
                    <a:pt x="68" y="958"/>
                    <a:pt x="44" y="987"/>
                  </a:cubicBezTo>
                  <a:cubicBezTo>
                    <a:pt x="1" y="1038"/>
                    <a:pt x="7" y="1115"/>
                    <a:pt x="59" y="1158"/>
                  </a:cubicBezTo>
                  <a:cubicBezTo>
                    <a:pt x="981" y="1937"/>
                    <a:pt x="1925" y="2329"/>
                    <a:pt x="2871" y="2329"/>
                  </a:cubicBezTo>
                  <a:cubicBezTo>
                    <a:pt x="3030" y="2329"/>
                    <a:pt x="3189" y="2318"/>
                    <a:pt x="3346" y="2296"/>
                  </a:cubicBezTo>
                  <a:cubicBezTo>
                    <a:pt x="5259" y="2030"/>
                    <a:pt x="6469" y="266"/>
                    <a:pt x="6520" y="191"/>
                  </a:cubicBezTo>
                  <a:cubicBezTo>
                    <a:pt x="6558" y="135"/>
                    <a:pt x="6543" y="59"/>
                    <a:pt x="6487" y="21"/>
                  </a:cubicBezTo>
                  <a:cubicBezTo>
                    <a:pt x="6466" y="7"/>
                    <a:pt x="6442" y="0"/>
                    <a:pt x="641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3"/>
            <p:cNvSpPr/>
            <p:nvPr/>
          </p:nvSpPr>
          <p:spPr>
            <a:xfrm>
              <a:off x="5129100" y="621275"/>
              <a:ext cx="117325" cy="37825"/>
            </a:xfrm>
            <a:custGeom>
              <a:rect b="b" l="l" r="r" t="t"/>
              <a:pathLst>
                <a:path extrusionOk="0" h="1513" w="4693">
                  <a:moveTo>
                    <a:pt x="4558" y="1"/>
                  </a:moveTo>
                  <a:cubicBezTo>
                    <a:pt x="4523" y="1"/>
                    <a:pt x="4489" y="15"/>
                    <a:pt x="4465" y="44"/>
                  </a:cubicBezTo>
                  <a:cubicBezTo>
                    <a:pt x="3760" y="825"/>
                    <a:pt x="3000" y="1237"/>
                    <a:pt x="2208" y="1267"/>
                  </a:cubicBezTo>
                  <a:cubicBezTo>
                    <a:pt x="2177" y="1268"/>
                    <a:pt x="2146" y="1268"/>
                    <a:pt x="2115" y="1268"/>
                  </a:cubicBezTo>
                  <a:cubicBezTo>
                    <a:pt x="1014" y="1268"/>
                    <a:pt x="227" y="528"/>
                    <a:pt x="219" y="521"/>
                  </a:cubicBezTo>
                  <a:cubicBezTo>
                    <a:pt x="196" y="498"/>
                    <a:pt x="166" y="487"/>
                    <a:pt x="135" y="487"/>
                  </a:cubicBezTo>
                  <a:cubicBezTo>
                    <a:pt x="103" y="487"/>
                    <a:pt x="71" y="500"/>
                    <a:pt x="47" y="525"/>
                  </a:cubicBezTo>
                  <a:cubicBezTo>
                    <a:pt x="1" y="573"/>
                    <a:pt x="3" y="651"/>
                    <a:pt x="51" y="697"/>
                  </a:cubicBezTo>
                  <a:cubicBezTo>
                    <a:pt x="87" y="731"/>
                    <a:pt x="918" y="1513"/>
                    <a:pt x="2114" y="1513"/>
                  </a:cubicBezTo>
                  <a:cubicBezTo>
                    <a:pt x="2146" y="1513"/>
                    <a:pt x="2180" y="1512"/>
                    <a:pt x="2214" y="1511"/>
                  </a:cubicBezTo>
                  <a:cubicBezTo>
                    <a:pt x="3076" y="1479"/>
                    <a:pt x="3894" y="1040"/>
                    <a:pt x="4645" y="207"/>
                  </a:cubicBezTo>
                  <a:cubicBezTo>
                    <a:pt x="4693" y="157"/>
                    <a:pt x="4691" y="78"/>
                    <a:pt x="4639" y="31"/>
                  </a:cubicBezTo>
                  <a:cubicBezTo>
                    <a:pt x="4616" y="11"/>
                    <a:pt x="4587" y="1"/>
                    <a:pt x="455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3"/>
            <p:cNvSpPr/>
            <p:nvPr/>
          </p:nvSpPr>
          <p:spPr>
            <a:xfrm>
              <a:off x="5236450" y="624875"/>
              <a:ext cx="20975" cy="18275"/>
            </a:xfrm>
            <a:custGeom>
              <a:rect b="b" l="l" r="r" t="t"/>
              <a:pathLst>
                <a:path extrusionOk="0" h="731" w="839">
                  <a:moveTo>
                    <a:pt x="134" y="0"/>
                  </a:moveTo>
                  <a:cubicBezTo>
                    <a:pt x="101" y="0"/>
                    <a:pt x="68" y="14"/>
                    <a:pt x="44" y="41"/>
                  </a:cubicBezTo>
                  <a:cubicBezTo>
                    <a:pt x="0" y="89"/>
                    <a:pt x="3" y="164"/>
                    <a:pt x="50" y="210"/>
                  </a:cubicBezTo>
                  <a:lnTo>
                    <a:pt x="593" y="699"/>
                  </a:lnTo>
                  <a:cubicBezTo>
                    <a:pt x="615" y="720"/>
                    <a:pt x="644" y="731"/>
                    <a:pt x="675" y="731"/>
                  </a:cubicBezTo>
                  <a:cubicBezTo>
                    <a:pt x="785" y="731"/>
                    <a:pt x="838" y="593"/>
                    <a:pt x="756" y="518"/>
                  </a:cubicBezTo>
                  <a:lnTo>
                    <a:pt x="214" y="29"/>
                  </a:lnTo>
                  <a:cubicBezTo>
                    <a:pt x="191" y="10"/>
                    <a:pt x="162" y="0"/>
                    <a:pt x="1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3"/>
            <p:cNvSpPr/>
            <p:nvPr/>
          </p:nvSpPr>
          <p:spPr>
            <a:xfrm>
              <a:off x="5221850" y="637800"/>
              <a:ext cx="19050" cy="19750"/>
            </a:xfrm>
            <a:custGeom>
              <a:rect b="b" l="l" r="r" t="t"/>
              <a:pathLst>
                <a:path extrusionOk="0" h="790" w="762">
                  <a:moveTo>
                    <a:pt x="135" y="1"/>
                  </a:moveTo>
                  <a:cubicBezTo>
                    <a:pt x="107" y="1"/>
                    <a:pt x="79" y="10"/>
                    <a:pt x="56" y="30"/>
                  </a:cubicBezTo>
                  <a:cubicBezTo>
                    <a:pt x="8" y="72"/>
                    <a:pt x="0" y="146"/>
                    <a:pt x="39" y="198"/>
                  </a:cubicBezTo>
                  <a:lnTo>
                    <a:pt x="509" y="747"/>
                  </a:lnTo>
                  <a:cubicBezTo>
                    <a:pt x="533" y="774"/>
                    <a:pt x="566" y="789"/>
                    <a:pt x="601" y="789"/>
                  </a:cubicBezTo>
                  <a:cubicBezTo>
                    <a:pt x="706" y="789"/>
                    <a:pt x="762" y="667"/>
                    <a:pt x="694" y="589"/>
                  </a:cubicBezTo>
                  <a:lnTo>
                    <a:pt x="224" y="39"/>
                  </a:lnTo>
                  <a:cubicBezTo>
                    <a:pt x="200" y="14"/>
                    <a:pt x="168" y="1"/>
                    <a:pt x="13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3"/>
            <p:cNvSpPr/>
            <p:nvPr/>
          </p:nvSpPr>
          <p:spPr>
            <a:xfrm>
              <a:off x="5205525" y="647150"/>
              <a:ext cx="14750" cy="21775"/>
            </a:xfrm>
            <a:custGeom>
              <a:rect b="b" l="l" r="r" t="t"/>
              <a:pathLst>
                <a:path extrusionOk="0" h="871" w="590">
                  <a:moveTo>
                    <a:pt x="139" y="0"/>
                  </a:moveTo>
                  <a:cubicBezTo>
                    <a:pt x="121" y="0"/>
                    <a:pt x="104" y="4"/>
                    <a:pt x="87" y="12"/>
                  </a:cubicBezTo>
                  <a:cubicBezTo>
                    <a:pt x="26" y="41"/>
                    <a:pt x="0" y="114"/>
                    <a:pt x="30" y="175"/>
                  </a:cubicBezTo>
                  <a:lnTo>
                    <a:pt x="331" y="802"/>
                  </a:lnTo>
                  <a:cubicBezTo>
                    <a:pt x="351" y="844"/>
                    <a:pt x="394" y="871"/>
                    <a:pt x="441" y="871"/>
                  </a:cubicBezTo>
                  <a:cubicBezTo>
                    <a:pt x="531" y="871"/>
                    <a:pt x="590" y="777"/>
                    <a:pt x="551" y="696"/>
                  </a:cubicBezTo>
                  <a:lnTo>
                    <a:pt x="250" y="69"/>
                  </a:lnTo>
                  <a:cubicBezTo>
                    <a:pt x="228" y="25"/>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3"/>
            <p:cNvSpPr/>
            <p:nvPr/>
          </p:nvSpPr>
          <p:spPr>
            <a:xfrm>
              <a:off x="5186250" y="652575"/>
              <a:ext cx="8550" cy="23050"/>
            </a:xfrm>
            <a:custGeom>
              <a:rect b="b" l="l" r="r" t="t"/>
              <a:pathLst>
                <a:path extrusionOk="0" h="922" w="342">
                  <a:moveTo>
                    <a:pt x="129" y="0"/>
                  </a:moveTo>
                  <a:cubicBezTo>
                    <a:pt x="124" y="0"/>
                    <a:pt x="120" y="0"/>
                    <a:pt x="115" y="1"/>
                  </a:cubicBezTo>
                  <a:cubicBezTo>
                    <a:pt x="49" y="9"/>
                    <a:pt x="1" y="70"/>
                    <a:pt x="9" y="137"/>
                  </a:cubicBezTo>
                  <a:lnTo>
                    <a:pt x="91" y="813"/>
                  </a:lnTo>
                  <a:cubicBezTo>
                    <a:pt x="98" y="875"/>
                    <a:pt x="150" y="920"/>
                    <a:pt x="212" y="921"/>
                  </a:cubicBezTo>
                  <a:cubicBezTo>
                    <a:pt x="216" y="921"/>
                    <a:pt x="222" y="920"/>
                    <a:pt x="227" y="920"/>
                  </a:cubicBezTo>
                  <a:cubicBezTo>
                    <a:pt x="294" y="912"/>
                    <a:pt x="341" y="851"/>
                    <a:pt x="333" y="784"/>
                  </a:cubicBezTo>
                  <a:lnTo>
                    <a:pt x="251" y="108"/>
                  </a:lnTo>
                  <a:cubicBezTo>
                    <a:pt x="243" y="46"/>
                    <a:pt x="191"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3"/>
            <p:cNvSpPr/>
            <p:nvPr/>
          </p:nvSpPr>
          <p:spPr>
            <a:xfrm>
              <a:off x="5163125" y="651700"/>
              <a:ext cx="9325" cy="23625"/>
            </a:xfrm>
            <a:custGeom>
              <a:rect b="b" l="l" r="r" t="t"/>
              <a:pathLst>
                <a:path extrusionOk="0" h="945" w="373">
                  <a:moveTo>
                    <a:pt x="241" y="1"/>
                  </a:moveTo>
                  <a:cubicBezTo>
                    <a:pt x="182" y="1"/>
                    <a:pt x="130" y="43"/>
                    <a:pt x="121" y="103"/>
                  </a:cubicBezTo>
                  <a:lnTo>
                    <a:pt x="11" y="804"/>
                  </a:lnTo>
                  <a:cubicBezTo>
                    <a:pt x="0" y="869"/>
                    <a:pt x="46" y="933"/>
                    <a:pt x="112" y="943"/>
                  </a:cubicBezTo>
                  <a:cubicBezTo>
                    <a:pt x="119" y="943"/>
                    <a:pt x="125" y="945"/>
                    <a:pt x="131" y="945"/>
                  </a:cubicBezTo>
                  <a:cubicBezTo>
                    <a:pt x="192" y="945"/>
                    <a:pt x="242" y="900"/>
                    <a:pt x="252" y="841"/>
                  </a:cubicBezTo>
                  <a:lnTo>
                    <a:pt x="362" y="142"/>
                  </a:lnTo>
                  <a:cubicBezTo>
                    <a:pt x="372" y="75"/>
                    <a:pt x="327" y="13"/>
                    <a:pt x="260" y="2"/>
                  </a:cubicBezTo>
                  <a:cubicBezTo>
                    <a:pt x="254" y="1"/>
                    <a:pt x="247" y="1"/>
                    <a:pt x="2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3"/>
            <p:cNvSpPr/>
            <p:nvPr/>
          </p:nvSpPr>
          <p:spPr>
            <a:xfrm>
              <a:off x="5140425" y="646175"/>
              <a:ext cx="15250" cy="21950"/>
            </a:xfrm>
            <a:custGeom>
              <a:rect b="b" l="l" r="r" t="t"/>
              <a:pathLst>
                <a:path extrusionOk="0" h="878" w="610">
                  <a:moveTo>
                    <a:pt x="470" y="1"/>
                  </a:moveTo>
                  <a:cubicBezTo>
                    <a:pt x="425" y="1"/>
                    <a:pt x="383" y="25"/>
                    <a:pt x="361" y="68"/>
                  </a:cubicBezTo>
                  <a:lnTo>
                    <a:pt x="42" y="700"/>
                  </a:lnTo>
                  <a:cubicBezTo>
                    <a:pt x="1" y="781"/>
                    <a:pt x="59" y="877"/>
                    <a:pt x="150" y="877"/>
                  </a:cubicBezTo>
                  <a:cubicBezTo>
                    <a:pt x="196" y="877"/>
                    <a:pt x="239" y="851"/>
                    <a:pt x="259" y="809"/>
                  </a:cubicBezTo>
                  <a:lnTo>
                    <a:pt x="579" y="178"/>
                  </a:lnTo>
                  <a:cubicBezTo>
                    <a:pt x="609" y="117"/>
                    <a:pt x="585" y="44"/>
                    <a:pt x="525" y="14"/>
                  </a:cubicBezTo>
                  <a:cubicBezTo>
                    <a:pt x="507" y="5"/>
                    <a:pt x="488" y="1"/>
                    <a:pt x="47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3"/>
            <p:cNvSpPr/>
            <p:nvPr/>
          </p:nvSpPr>
          <p:spPr>
            <a:xfrm>
              <a:off x="5122125" y="636200"/>
              <a:ext cx="17125" cy="20725"/>
            </a:xfrm>
            <a:custGeom>
              <a:rect b="b" l="l" r="r" t="t"/>
              <a:pathLst>
                <a:path extrusionOk="0" h="829" w="685">
                  <a:moveTo>
                    <a:pt x="545" y="0"/>
                  </a:moveTo>
                  <a:cubicBezTo>
                    <a:pt x="506" y="0"/>
                    <a:pt x="467" y="19"/>
                    <a:pt x="443" y="55"/>
                  </a:cubicBezTo>
                  <a:lnTo>
                    <a:pt x="54" y="638"/>
                  </a:lnTo>
                  <a:cubicBezTo>
                    <a:pt x="1" y="719"/>
                    <a:pt x="59" y="828"/>
                    <a:pt x="156" y="828"/>
                  </a:cubicBezTo>
                  <a:cubicBezTo>
                    <a:pt x="197" y="828"/>
                    <a:pt x="235" y="807"/>
                    <a:pt x="257" y="773"/>
                  </a:cubicBezTo>
                  <a:lnTo>
                    <a:pt x="646" y="190"/>
                  </a:lnTo>
                  <a:cubicBezTo>
                    <a:pt x="684" y="134"/>
                    <a:pt x="668" y="58"/>
                    <a:pt x="612" y="21"/>
                  </a:cubicBezTo>
                  <a:cubicBezTo>
                    <a:pt x="592" y="7"/>
                    <a:pt x="568" y="0"/>
                    <a:pt x="5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3"/>
            <p:cNvSpPr/>
            <p:nvPr/>
          </p:nvSpPr>
          <p:spPr>
            <a:xfrm>
              <a:off x="5281825" y="723175"/>
              <a:ext cx="52800" cy="18875"/>
            </a:xfrm>
            <a:custGeom>
              <a:rect b="b" l="l" r="r" t="t"/>
              <a:pathLst>
                <a:path extrusionOk="0" h="755" w="2112">
                  <a:moveTo>
                    <a:pt x="1977" y="1"/>
                  </a:moveTo>
                  <a:cubicBezTo>
                    <a:pt x="1944" y="1"/>
                    <a:pt x="1911" y="14"/>
                    <a:pt x="1887" y="39"/>
                  </a:cubicBezTo>
                  <a:cubicBezTo>
                    <a:pt x="1533" y="422"/>
                    <a:pt x="1044" y="507"/>
                    <a:pt x="677" y="507"/>
                  </a:cubicBezTo>
                  <a:cubicBezTo>
                    <a:pt x="383" y="507"/>
                    <a:pt x="168" y="453"/>
                    <a:pt x="163" y="451"/>
                  </a:cubicBezTo>
                  <a:cubicBezTo>
                    <a:pt x="154" y="449"/>
                    <a:pt x="145" y="448"/>
                    <a:pt x="135" y="448"/>
                  </a:cubicBezTo>
                  <a:cubicBezTo>
                    <a:pt x="81" y="448"/>
                    <a:pt x="32" y="484"/>
                    <a:pt x="18" y="539"/>
                  </a:cubicBezTo>
                  <a:cubicBezTo>
                    <a:pt x="1" y="602"/>
                    <a:pt x="38" y="668"/>
                    <a:pt x="101" y="687"/>
                  </a:cubicBezTo>
                  <a:cubicBezTo>
                    <a:pt x="288" y="731"/>
                    <a:pt x="479" y="754"/>
                    <a:pt x="671" y="754"/>
                  </a:cubicBezTo>
                  <a:cubicBezTo>
                    <a:pt x="676" y="754"/>
                    <a:pt x="680" y="754"/>
                    <a:pt x="684" y="754"/>
                  </a:cubicBezTo>
                  <a:cubicBezTo>
                    <a:pt x="1098" y="754"/>
                    <a:pt x="1651" y="653"/>
                    <a:pt x="2066" y="205"/>
                  </a:cubicBezTo>
                  <a:cubicBezTo>
                    <a:pt x="2112" y="156"/>
                    <a:pt x="2109" y="79"/>
                    <a:pt x="2059" y="33"/>
                  </a:cubicBezTo>
                  <a:cubicBezTo>
                    <a:pt x="2036" y="11"/>
                    <a:pt x="2006" y="1"/>
                    <a:pt x="197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3"/>
            <p:cNvSpPr/>
            <p:nvPr/>
          </p:nvSpPr>
          <p:spPr>
            <a:xfrm>
              <a:off x="5449225" y="529475"/>
              <a:ext cx="137575" cy="52150"/>
            </a:xfrm>
            <a:custGeom>
              <a:rect b="b" l="l" r="r" t="t"/>
              <a:pathLst>
                <a:path extrusionOk="0" h="2086" w="5503">
                  <a:moveTo>
                    <a:pt x="124" y="0"/>
                  </a:moveTo>
                  <a:cubicBezTo>
                    <a:pt x="56" y="0"/>
                    <a:pt x="1" y="54"/>
                    <a:pt x="1" y="122"/>
                  </a:cubicBezTo>
                  <a:cubicBezTo>
                    <a:pt x="0" y="188"/>
                    <a:pt x="54" y="243"/>
                    <a:pt x="122" y="244"/>
                  </a:cubicBezTo>
                  <a:cubicBezTo>
                    <a:pt x="147" y="244"/>
                    <a:pt x="2688" y="307"/>
                    <a:pt x="5267" y="2065"/>
                  </a:cubicBezTo>
                  <a:cubicBezTo>
                    <a:pt x="5287" y="2078"/>
                    <a:pt x="5311" y="2086"/>
                    <a:pt x="5336" y="2086"/>
                  </a:cubicBezTo>
                  <a:lnTo>
                    <a:pt x="5336" y="2085"/>
                  </a:lnTo>
                  <a:cubicBezTo>
                    <a:pt x="5455" y="2085"/>
                    <a:pt x="5503" y="1930"/>
                    <a:pt x="5405" y="1863"/>
                  </a:cubicBezTo>
                  <a:cubicBezTo>
                    <a:pt x="2766" y="65"/>
                    <a:pt x="152" y="0"/>
                    <a:pt x="1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3"/>
            <p:cNvSpPr/>
            <p:nvPr/>
          </p:nvSpPr>
          <p:spPr>
            <a:xfrm>
              <a:off x="5480075" y="689275"/>
              <a:ext cx="57425" cy="148375"/>
            </a:xfrm>
            <a:custGeom>
              <a:rect b="b" l="l" r="r" t="t"/>
              <a:pathLst>
                <a:path extrusionOk="0" h="5935" w="2297">
                  <a:moveTo>
                    <a:pt x="137" y="1"/>
                  </a:moveTo>
                  <a:cubicBezTo>
                    <a:pt x="110" y="1"/>
                    <a:pt x="82" y="10"/>
                    <a:pt x="59" y="29"/>
                  </a:cubicBezTo>
                  <a:cubicBezTo>
                    <a:pt x="8" y="71"/>
                    <a:pt x="0" y="147"/>
                    <a:pt x="43" y="199"/>
                  </a:cubicBezTo>
                  <a:cubicBezTo>
                    <a:pt x="61" y="221"/>
                    <a:pt x="1848" y="2419"/>
                    <a:pt x="2049" y="5819"/>
                  </a:cubicBezTo>
                  <a:cubicBezTo>
                    <a:pt x="2052" y="5883"/>
                    <a:pt x="2106" y="5934"/>
                    <a:pt x="2171" y="5934"/>
                  </a:cubicBezTo>
                  <a:lnTo>
                    <a:pt x="2178" y="5934"/>
                  </a:lnTo>
                  <a:cubicBezTo>
                    <a:pt x="2244" y="5930"/>
                    <a:pt x="2296" y="5872"/>
                    <a:pt x="2292" y="5805"/>
                  </a:cubicBezTo>
                  <a:cubicBezTo>
                    <a:pt x="2087" y="2326"/>
                    <a:pt x="250" y="66"/>
                    <a:pt x="231" y="44"/>
                  </a:cubicBezTo>
                  <a:cubicBezTo>
                    <a:pt x="206" y="15"/>
                    <a:pt x="17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3"/>
            <p:cNvSpPr/>
            <p:nvPr/>
          </p:nvSpPr>
          <p:spPr>
            <a:xfrm>
              <a:off x="5342150" y="803450"/>
              <a:ext cx="44150" cy="118900"/>
            </a:xfrm>
            <a:custGeom>
              <a:rect b="b" l="l" r="r" t="t"/>
              <a:pathLst>
                <a:path extrusionOk="0" h="4756" w="1766">
                  <a:moveTo>
                    <a:pt x="1631" y="1"/>
                  </a:moveTo>
                  <a:cubicBezTo>
                    <a:pt x="1571" y="1"/>
                    <a:pt x="1521" y="57"/>
                    <a:pt x="1519" y="119"/>
                  </a:cubicBezTo>
                  <a:cubicBezTo>
                    <a:pt x="1518" y="139"/>
                    <a:pt x="1421" y="2182"/>
                    <a:pt x="48" y="4574"/>
                  </a:cubicBezTo>
                  <a:cubicBezTo>
                    <a:pt x="1" y="4654"/>
                    <a:pt x="60" y="4756"/>
                    <a:pt x="154" y="4756"/>
                  </a:cubicBezTo>
                  <a:cubicBezTo>
                    <a:pt x="197" y="4756"/>
                    <a:pt x="238" y="4732"/>
                    <a:pt x="260" y="4694"/>
                  </a:cubicBezTo>
                  <a:cubicBezTo>
                    <a:pt x="1664" y="2248"/>
                    <a:pt x="1759" y="214"/>
                    <a:pt x="1762" y="129"/>
                  </a:cubicBezTo>
                  <a:cubicBezTo>
                    <a:pt x="1765" y="61"/>
                    <a:pt x="1713" y="4"/>
                    <a:pt x="1646" y="2"/>
                  </a:cubicBezTo>
                  <a:cubicBezTo>
                    <a:pt x="1641" y="1"/>
                    <a:pt x="1636" y="1"/>
                    <a:pt x="16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3"/>
            <p:cNvSpPr/>
            <p:nvPr/>
          </p:nvSpPr>
          <p:spPr>
            <a:xfrm>
              <a:off x="5217200" y="818000"/>
              <a:ext cx="45725" cy="89775"/>
            </a:xfrm>
            <a:custGeom>
              <a:rect b="b" l="l" r="r" t="t"/>
              <a:pathLst>
                <a:path extrusionOk="0" h="3591" w="1829">
                  <a:moveTo>
                    <a:pt x="130" y="0"/>
                  </a:moveTo>
                  <a:cubicBezTo>
                    <a:pt x="125" y="0"/>
                    <a:pt x="120" y="1"/>
                    <a:pt x="114" y="1"/>
                  </a:cubicBezTo>
                  <a:cubicBezTo>
                    <a:pt x="48" y="10"/>
                    <a:pt x="0" y="71"/>
                    <a:pt x="10" y="138"/>
                  </a:cubicBezTo>
                  <a:cubicBezTo>
                    <a:pt x="18" y="202"/>
                    <a:pt x="235" y="1737"/>
                    <a:pt x="1572" y="3541"/>
                  </a:cubicBezTo>
                  <a:cubicBezTo>
                    <a:pt x="1596" y="3572"/>
                    <a:pt x="1632" y="3590"/>
                    <a:pt x="1671" y="3590"/>
                  </a:cubicBezTo>
                  <a:cubicBezTo>
                    <a:pt x="1771" y="3590"/>
                    <a:pt x="1828" y="3476"/>
                    <a:pt x="1769" y="3396"/>
                  </a:cubicBezTo>
                  <a:cubicBezTo>
                    <a:pt x="470" y="1646"/>
                    <a:pt x="253" y="121"/>
                    <a:pt x="251" y="106"/>
                  </a:cubicBezTo>
                  <a:cubicBezTo>
                    <a:pt x="242" y="45"/>
                    <a:pt x="190" y="0"/>
                    <a:pt x="1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3"/>
            <p:cNvSpPr/>
            <p:nvPr/>
          </p:nvSpPr>
          <p:spPr>
            <a:xfrm>
              <a:off x="5055050" y="726575"/>
              <a:ext cx="50000" cy="156950"/>
            </a:xfrm>
            <a:custGeom>
              <a:rect b="b" l="l" r="r" t="t"/>
              <a:pathLst>
                <a:path extrusionOk="0" h="6278" w="2000">
                  <a:moveTo>
                    <a:pt x="1863" y="0"/>
                  </a:moveTo>
                  <a:cubicBezTo>
                    <a:pt x="1828" y="0"/>
                    <a:pt x="1793" y="16"/>
                    <a:pt x="1769" y="46"/>
                  </a:cubicBezTo>
                  <a:cubicBezTo>
                    <a:pt x="1696" y="136"/>
                    <a:pt x="1" y="2289"/>
                    <a:pt x="857" y="6181"/>
                  </a:cubicBezTo>
                  <a:cubicBezTo>
                    <a:pt x="869" y="6237"/>
                    <a:pt x="918" y="6276"/>
                    <a:pt x="976" y="6277"/>
                  </a:cubicBezTo>
                  <a:cubicBezTo>
                    <a:pt x="985" y="6277"/>
                    <a:pt x="993" y="6276"/>
                    <a:pt x="1003" y="6274"/>
                  </a:cubicBezTo>
                  <a:cubicBezTo>
                    <a:pt x="1068" y="6260"/>
                    <a:pt x="1109" y="6194"/>
                    <a:pt x="1094" y="6129"/>
                  </a:cubicBezTo>
                  <a:cubicBezTo>
                    <a:pt x="265" y="2358"/>
                    <a:pt x="1941" y="220"/>
                    <a:pt x="1958" y="199"/>
                  </a:cubicBezTo>
                  <a:cubicBezTo>
                    <a:pt x="2000" y="146"/>
                    <a:pt x="1992" y="70"/>
                    <a:pt x="1940" y="28"/>
                  </a:cubicBezTo>
                  <a:cubicBezTo>
                    <a:pt x="1917" y="9"/>
                    <a:pt x="1890" y="0"/>
                    <a:pt x="186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3"/>
            <p:cNvSpPr/>
            <p:nvPr/>
          </p:nvSpPr>
          <p:spPr>
            <a:xfrm>
              <a:off x="4959600" y="564775"/>
              <a:ext cx="135950" cy="137075"/>
            </a:xfrm>
            <a:custGeom>
              <a:rect b="b" l="l" r="r" t="t"/>
              <a:pathLst>
                <a:path extrusionOk="0" h="5483" w="5438">
                  <a:moveTo>
                    <a:pt x="5303" y="1"/>
                  </a:moveTo>
                  <a:cubicBezTo>
                    <a:pt x="5294" y="1"/>
                    <a:pt x="5284" y="2"/>
                    <a:pt x="5275" y="4"/>
                  </a:cubicBezTo>
                  <a:cubicBezTo>
                    <a:pt x="1564" y="893"/>
                    <a:pt x="38" y="3926"/>
                    <a:pt x="24" y="3957"/>
                  </a:cubicBezTo>
                  <a:cubicBezTo>
                    <a:pt x="0" y="4003"/>
                    <a:pt x="10" y="4060"/>
                    <a:pt x="48" y="4097"/>
                  </a:cubicBezTo>
                  <a:cubicBezTo>
                    <a:pt x="717" y="4754"/>
                    <a:pt x="1903" y="5437"/>
                    <a:pt x="1953" y="5465"/>
                  </a:cubicBezTo>
                  <a:cubicBezTo>
                    <a:pt x="1972" y="5476"/>
                    <a:pt x="1992" y="5481"/>
                    <a:pt x="2014" y="5481"/>
                  </a:cubicBezTo>
                  <a:lnTo>
                    <a:pt x="2014" y="5482"/>
                  </a:lnTo>
                  <a:cubicBezTo>
                    <a:pt x="2139" y="5482"/>
                    <a:pt x="2182" y="5316"/>
                    <a:pt x="2075" y="5254"/>
                  </a:cubicBezTo>
                  <a:cubicBezTo>
                    <a:pt x="2063" y="5248"/>
                    <a:pt x="942" y="4603"/>
                    <a:pt x="284" y="3986"/>
                  </a:cubicBezTo>
                  <a:cubicBezTo>
                    <a:pt x="546" y="3513"/>
                    <a:pt x="2062" y="1025"/>
                    <a:pt x="5332" y="242"/>
                  </a:cubicBezTo>
                  <a:cubicBezTo>
                    <a:pt x="5397" y="226"/>
                    <a:pt x="5438" y="160"/>
                    <a:pt x="5422" y="95"/>
                  </a:cubicBezTo>
                  <a:cubicBezTo>
                    <a:pt x="5409" y="39"/>
                    <a:pt x="5359" y="1"/>
                    <a:pt x="530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3"/>
            <p:cNvSpPr/>
            <p:nvPr/>
          </p:nvSpPr>
          <p:spPr>
            <a:xfrm>
              <a:off x="5045525" y="408900"/>
              <a:ext cx="144625" cy="31700"/>
            </a:xfrm>
            <a:custGeom>
              <a:rect b="b" l="l" r="r" t="t"/>
              <a:pathLst>
                <a:path extrusionOk="0" h="1268" w="5785">
                  <a:moveTo>
                    <a:pt x="1450" y="1"/>
                  </a:moveTo>
                  <a:cubicBezTo>
                    <a:pt x="649" y="1"/>
                    <a:pt x="126" y="99"/>
                    <a:pt x="114" y="101"/>
                  </a:cubicBezTo>
                  <a:cubicBezTo>
                    <a:pt x="46" y="113"/>
                    <a:pt x="1" y="177"/>
                    <a:pt x="14" y="245"/>
                  </a:cubicBezTo>
                  <a:cubicBezTo>
                    <a:pt x="25" y="304"/>
                    <a:pt x="77" y="344"/>
                    <a:pt x="135" y="344"/>
                  </a:cubicBezTo>
                  <a:cubicBezTo>
                    <a:pt x="143" y="344"/>
                    <a:pt x="152" y="343"/>
                    <a:pt x="160" y="341"/>
                  </a:cubicBezTo>
                  <a:cubicBezTo>
                    <a:pt x="172" y="338"/>
                    <a:pt x="679" y="243"/>
                    <a:pt x="1455" y="243"/>
                  </a:cubicBezTo>
                  <a:cubicBezTo>
                    <a:pt x="2512" y="243"/>
                    <a:pt x="4069" y="420"/>
                    <a:pt x="5556" y="1252"/>
                  </a:cubicBezTo>
                  <a:cubicBezTo>
                    <a:pt x="5574" y="1262"/>
                    <a:pt x="5594" y="1268"/>
                    <a:pt x="5615" y="1268"/>
                  </a:cubicBezTo>
                  <a:cubicBezTo>
                    <a:pt x="5741" y="1268"/>
                    <a:pt x="5784" y="1101"/>
                    <a:pt x="5674" y="1039"/>
                  </a:cubicBezTo>
                  <a:cubicBezTo>
                    <a:pt x="4144" y="183"/>
                    <a:pt x="2540" y="1"/>
                    <a:pt x="1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3"/>
            <p:cNvSpPr/>
            <p:nvPr/>
          </p:nvSpPr>
          <p:spPr>
            <a:xfrm>
              <a:off x="5265850" y="308475"/>
              <a:ext cx="96525" cy="138550"/>
            </a:xfrm>
            <a:custGeom>
              <a:rect b="b" l="l" r="r" t="t"/>
              <a:pathLst>
                <a:path extrusionOk="0" h="5542" w="3861">
                  <a:moveTo>
                    <a:pt x="139" y="0"/>
                  </a:moveTo>
                  <a:cubicBezTo>
                    <a:pt x="98" y="0"/>
                    <a:pt x="57" y="22"/>
                    <a:pt x="34" y="60"/>
                  </a:cubicBezTo>
                  <a:cubicBezTo>
                    <a:pt x="0" y="118"/>
                    <a:pt x="19" y="193"/>
                    <a:pt x="78" y="227"/>
                  </a:cubicBezTo>
                  <a:cubicBezTo>
                    <a:pt x="106" y="245"/>
                    <a:pt x="2981" y="1990"/>
                    <a:pt x="3609" y="5441"/>
                  </a:cubicBezTo>
                  <a:cubicBezTo>
                    <a:pt x="3619" y="5499"/>
                    <a:pt x="3669" y="5541"/>
                    <a:pt x="3728" y="5541"/>
                  </a:cubicBezTo>
                  <a:cubicBezTo>
                    <a:pt x="3735" y="5541"/>
                    <a:pt x="3743" y="5540"/>
                    <a:pt x="3750" y="5539"/>
                  </a:cubicBezTo>
                  <a:cubicBezTo>
                    <a:pt x="3816" y="5527"/>
                    <a:pt x="3860" y="5463"/>
                    <a:pt x="3848" y="5398"/>
                  </a:cubicBezTo>
                  <a:cubicBezTo>
                    <a:pt x="3201" y="1834"/>
                    <a:pt x="232" y="36"/>
                    <a:pt x="201" y="18"/>
                  </a:cubicBezTo>
                  <a:cubicBezTo>
                    <a:pt x="182" y="6"/>
                    <a:pt x="160"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3"/>
            <p:cNvSpPr/>
            <p:nvPr/>
          </p:nvSpPr>
          <p:spPr>
            <a:xfrm>
              <a:off x="5405325" y="389850"/>
              <a:ext cx="98175" cy="21525"/>
            </a:xfrm>
            <a:custGeom>
              <a:rect b="b" l="l" r="r" t="t"/>
              <a:pathLst>
                <a:path extrusionOk="0" h="861" w="3927">
                  <a:moveTo>
                    <a:pt x="3450" y="1"/>
                  </a:moveTo>
                  <a:cubicBezTo>
                    <a:pt x="2021" y="1"/>
                    <a:pt x="215" y="595"/>
                    <a:pt x="132" y="622"/>
                  </a:cubicBezTo>
                  <a:cubicBezTo>
                    <a:pt x="0" y="666"/>
                    <a:pt x="32" y="860"/>
                    <a:pt x="170" y="860"/>
                  </a:cubicBezTo>
                  <a:cubicBezTo>
                    <a:pt x="184" y="860"/>
                    <a:pt x="197" y="858"/>
                    <a:pt x="209" y="854"/>
                  </a:cubicBezTo>
                  <a:cubicBezTo>
                    <a:pt x="229" y="847"/>
                    <a:pt x="2059" y="245"/>
                    <a:pt x="3453" y="245"/>
                  </a:cubicBezTo>
                  <a:cubicBezTo>
                    <a:pt x="3568" y="245"/>
                    <a:pt x="3680" y="249"/>
                    <a:pt x="3788" y="258"/>
                  </a:cubicBezTo>
                  <a:cubicBezTo>
                    <a:pt x="3792" y="258"/>
                    <a:pt x="3796" y="258"/>
                    <a:pt x="3800" y="258"/>
                  </a:cubicBezTo>
                  <a:cubicBezTo>
                    <a:pt x="3862" y="258"/>
                    <a:pt x="3916" y="211"/>
                    <a:pt x="3920" y="147"/>
                  </a:cubicBezTo>
                  <a:cubicBezTo>
                    <a:pt x="3926" y="79"/>
                    <a:pt x="3876" y="20"/>
                    <a:pt x="3809" y="15"/>
                  </a:cubicBezTo>
                  <a:cubicBezTo>
                    <a:pt x="3693" y="5"/>
                    <a:pt x="3573" y="1"/>
                    <a:pt x="3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3"/>
            <p:cNvSpPr/>
            <p:nvPr/>
          </p:nvSpPr>
          <p:spPr>
            <a:xfrm>
              <a:off x="5423475" y="419200"/>
              <a:ext cx="52025" cy="60275"/>
            </a:xfrm>
            <a:custGeom>
              <a:rect b="b" l="l" r="r" t="t"/>
              <a:pathLst>
                <a:path extrusionOk="0" h="2411" w="2081">
                  <a:moveTo>
                    <a:pt x="1944" y="0"/>
                  </a:moveTo>
                  <a:cubicBezTo>
                    <a:pt x="1907" y="0"/>
                    <a:pt x="1871" y="17"/>
                    <a:pt x="1847" y="47"/>
                  </a:cubicBezTo>
                  <a:lnTo>
                    <a:pt x="66" y="2211"/>
                  </a:lnTo>
                  <a:cubicBezTo>
                    <a:pt x="0" y="2292"/>
                    <a:pt x="57" y="2411"/>
                    <a:pt x="160" y="2411"/>
                  </a:cubicBezTo>
                  <a:cubicBezTo>
                    <a:pt x="197" y="2411"/>
                    <a:pt x="230" y="2395"/>
                    <a:pt x="254" y="2367"/>
                  </a:cubicBezTo>
                  <a:lnTo>
                    <a:pt x="2035" y="203"/>
                  </a:lnTo>
                  <a:cubicBezTo>
                    <a:pt x="2080" y="151"/>
                    <a:pt x="2074" y="72"/>
                    <a:pt x="2021" y="28"/>
                  </a:cubicBezTo>
                  <a:cubicBezTo>
                    <a:pt x="1999" y="9"/>
                    <a:pt x="1971" y="0"/>
                    <a:pt x="194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3"/>
            <p:cNvSpPr/>
            <p:nvPr/>
          </p:nvSpPr>
          <p:spPr>
            <a:xfrm>
              <a:off x="5270050" y="344175"/>
              <a:ext cx="11300" cy="77800"/>
            </a:xfrm>
            <a:custGeom>
              <a:rect b="b" l="l" r="r" t="t"/>
              <a:pathLst>
                <a:path extrusionOk="0" h="3112" w="452">
                  <a:moveTo>
                    <a:pt x="124" y="0"/>
                  </a:moveTo>
                  <a:cubicBezTo>
                    <a:pt x="122" y="0"/>
                    <a:pt x="120" y="0"/>
                    <a:pt x="118" y="0"/>
                  </a:cubicBezTo>
                  <a:cubicBezTo>
                    <a:pt x="51" y="5"/>
                    <a:pt x="0" y="64"/>
                    <a:pt x="5" y="130"/>
                  </a:cubicBezTo>
                  <a:lnTo>
                    <a:pt x="204" y="2998"/>
                  </a:lnTo>
                  <a:cubicBezTo>
                    <a:pt x="209" y="3062"/>
                    <a:pt x="261" y="3111"/>
                    <a:pt x="326" y="3112"/>
                  </a:cubicBezTo>
                  <a:lnTo>
                    <a:pt x="334" y="3111"/>
                  </a:lnTo>
                  <a:cubicBezTo>
                    <a:pt x="401" y="3107"/>
                    <a:pt x="452" y="3048"/>
                    <a:pt x="447" y="2981"/>
                  </a:cubicBezTo>
                  <a:lnTo>
                    <a:pt x="248" y="113"/>
                  </a:lnTo>
                  <a:cubicBezTo>
                    <a:pt x="243" y="49"/>
                    <a:pt x="188" y="0"/>
                    <a:pt x="12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3"/>
            <p:cNvSpPr/>
            <p:nvPr/>
          </p:nvSpPr>
          <p:spPr>
            <a:xfrm>
              <a:off x="5075275" y="441200"/>
              <a:ext cx="52875" cy="40875"/>
            </a:xfrm>
            <a:custGeom>
              <a:rect b="b" l="l" r="r" t="t"/>
              <a:pathLst>
                <a:path extrusionOk="0" h="1635" w="2115">
                  <a:moveTo>
                    <a:pt x="138" y="0"/>
                  </a:moveTo>
                  <a:cubicBezTo>
                    <a:pt x="102" y="0"/>
                    <a:pt x="66" y="17"/>
                    <a:pt x="41" y="48"/>
                  </a:cubicBezTo>
                  <a:cubicBezTo>
                    <a:pt x="0" y="101"/>
                    <a:pt x="11" y="178"/>
                    <a:pt x="64" y="219"/>
                  </a:cubicBezTo>
                  <a:lnTo>
                    <a:pt x="1874" y="1609"/>
                  </a:lnTo>
                  <a:cubicBezTo>
                    <a:pt x="1895" y="1626"/>
                    <a:pt x="1920" y="1635"/>
                    <a:pt x="1947" y="1635"/>
                  </a:cubicBezTo>
                  <a:cubicBezTo>
                    <a:pt x="1948" y="1635"/>
                    <a:pt x="1948" y="1635"/>
                    <a:pt x="1949" y="1635"/>
                  </a:cubicBezTo>
                  <a:cubicBezTo>
                    <a:pt x="2064" y="1635"/>
                    <a:pt x="2114" y="1487"/>
                    <a:pt x="2021" y="1417"/>
                  </a:cubicBezTo>
                  <a:lnTo>
                    <a:pt x="213" y="25"/>
                  </a:lnTo>
                  <a:cubicBezTo>
                    <a:pt x="190" y="8"/>
                    <a:pt x="164"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3"/>
            <p:cNvSpPr/>
            <p:nvPr/>
          </p:nvSpPr>
          <p:spPr>
            <a:xfrm>
              <a:off x="5004175" y="649775"/>
              <a:ext cx="72225" cy="13275"/>
            </a:xfrm>
            <a:custGeom>
              <a:rect b="b" l="l" r="r" t="t"/>
              <a:pathLst>
                <a:path extrusionOk="0" h="531" w="2889">
                  <a:moveTo>
                    <a:pt x="2760" y="0"/>
                  </a:moveTo>
                  <a:cubicBezTo>
                    <a:pt x="2756" y="0"/>
                    <a:pt x="2752" y="0"/>
                    <a:pt x="2748" y="1"/>
                  </a:cubicBezTo>
                  <a:lnTo>
                    <a:pt x="113" y="287"/>
                  </a:lnTo>
                  <a:cubicBezTo>
                    <a:pt x="49" y="295"/>
                    <a:pt x="1" y="351"/>
                    <a:pt x="5" y="415"/>
                  </a:cubicBezTo>
                  <a:cubicBezTo>
                    <a:pt x="8" y="478"/>
                    <a:pt x="61" y="529"/>
                    <a:pt x="126" y="530"/>
                  </a:cubicBezTo>
                  <a:cubicBezTo>
                    <a:pt x="130" y="530"/>
                    <a:pt x="135" y="529"/>
                    <a:pt x="139" y="529"/>
                  </a:cubicBezTo>
                  <a:lnTo>
                    <a:pt x="2774" y="243"/>
                  </a:lnTo>
                  <a:cubicBezTo>
                    <a:pt x="2841" y="234"/>
                    <a:pt x="2889" y="175"/>
                    <a:pt x="2881" y="109"/>
                  </a:cubicBezTo>
                  <a:cubicBezTo>
                    <a:pt x="2874" y="46"/>
                    <a:pt x="2822" y="0"/>
                    <a:pt x="276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3"/>
            <p:cNvSpPr/>
            <p:nvPr/>
          </p:nvSpPr>
          <p:spPr>
            <a:xfrm>
              <a:off x="5109775" y="799350"/>
              <a:ext cx="44125" cy="45625"/>
            </a:xfrm>
            <a:custGeom>
              <a:rect b="b" l="l" r="r" t="t"/>
              <a:pathLst>
                <a:path extrusionOk="0" h="1825" w="1765">
                  <a:moveTo>
                    <a:pt x="1630" y="0"/>
                  </a:moveTo>
                  <a:cubicBezTo>
                    <a:pt x="1597" y="0"/>
                    <a:pt x="1564" y="13"/>
                    <a:pt x="1541" y="39"/>
                  </a:cubicBezTo>
                  <a:lnTo>
                    <a:pt x="73" y="1620"/>
                  </a:lnTo>
                  <a:cubicBezTo>
                    <a:pt x="0" y="1698"/>
                    <a:pt x="55" y="1825"/>
                    <a:pt x="162" y="1825"/>
                  </a:cubicBezTo>
                  <a:cubicBezTo>
                    <a:pt x="196" y="1825"/>
                    <a:pt x="228" y="1811"/>
                    <a:pt x="252" y="1786"/>
                  </a:cubicBezTo>
                  <a:lnTo>
                    <a:pt x="1719" y="204"/>
                  </a:lnTo>
                  <a:cubicBezTo>
                    <a:pt x="1765" y="156"/>
                    <a:pt x="1762" y="78"/>
                    <a:pt x="1713" y="33"/>
                  </a:cubicBezTo>
                  <a:cubicBezTo>
                    <a:pt x="1689" y="11"/>
                    <a:pt x="1659" y="0"/>
                    <a:pt x="16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3"/>
            <p:cNvSpPr/>
            <p:nvPr/>
          </p:nvSpPr>
          <p:spPr>
            <a:xfrm>
              <a:off x="5302900" y="849250"/>
              <a:ext cx="12225" cy="59425"/>
            </a:xfrm>
            <a:custGeom>
              <a:rect b="b" l="l" r="r" t="t"/>
              <a:pathLst>
                <a:path extrusionOk="0" h="2377" w="489">
                  <a:moveTo>
                    <a:pt x="129" y="0"/>
                  </a:moveTo>
                  <a:cubicBezTo>
                    <a:pt x="124" y="0"/>
                    <a:pt x="120" y="1"/>
                    <a:pt x="115" y="1"/>
                  </a:cubicBezTo>
                  <a:cubicBezTo>
                    <a:pt x="49" y="9"/>
                    <a:pt x="1" y="68"/>
                    <a:pt x="7" y="134"/>
                  </a:cubicBezTo>
                  <a:lnTo>
                    <a:pt x="240" y="2268"/>
                  </a:lnTo>
                  <a:cubicBezTo>
                    <a:pt x="246" y="2329"/>
                    <a:pt x="298" y="2376"/>
                    <a:pt x="360" y="2376"/>
                  </a:cubicBezTo>
                  <a:cubicBezTo>
                    <a:pt x="364" y="2376"/>
                    <a:pt x="370" y="2375"/>
                    <a:pt x="374" y="2375"/>
                  </a:cubicBezTo>
                  <a:cubicBezTo>
                    <a:pt x="440" y="2368"/>
                    <a:pt x="489" y="2308"/>
                    <a:pt x="482" y="2241"/>
                  </a:cubicBezTo>
                  <a:lnTo>
                    <a:pt x="250" y="108"/>
                  </a:lnTo>
                  <a:cubicBezTo>
                    <a:pt x="242" y="46"/>
                    <a:pt x="190"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3"/>
            <p:cNvSpPr/>
            <p:nvPr/>
          </p:nvSpPr>
          <p:spPr>
            <a:xfrm>
              <a:off x="5447450" y="766725"/>
              <a:ext cx="52450" cy="41375"/>
            </a:xfrm>
            <a:custGeom>
              <a:rect b="b" l="l" r="r" t="t"/>
              <a:pathLst>
                <a:path extrusionOk="0" h="1655" w="2098">
                  <a:moveTo>
                    <a:pt x="137" y="1"/>
                  </a:moveTo>
                  <a:cubicBezTo>
                    <a:pt x="101" y="1"/>
                    <a:pt x="66" y="17"/>
                    <a:pt x="42" y="48"/>
                  </a:cubicBezTo>
                  <a:cubicBezTo>
                    <a:pt x="0" y="100"/>
                    <a:pt x="9" y="175"/>
                    <a:pt x="60" y="217"/>
                  </a:cubicBezTo>
                  <a:lnTo>
                    <a:pt x="1856" y="1629"/>
                  </a:lnTo>
                  <a:cubicBezTo>
                    <a:pt x="1878" y="1645"/>
                    <a:pt x="1904" y="1655"/>
                    <a:pt x="1932" y="1655"/>
                  </a:cubicBezTo>
                  <a:cubicBezTo>
                    <a:pt x="2047" y="1655"/>
                    <a:pt x="2098" y="1508"/>
                    <a:pt x="2007" y="1436"/>
                  </a:cubicBezTo>
                  <a:lnTo>
                    <a:pt x="211" y="26"/>
                  </a:lnTo>
                  <a:cubicBezTo>
                    <a:pt x="189" y="9"/>
                    <a:pt x="163"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3"/>
            <p:cNvSpPr/>
            <p:nvPr/>
          </p:nvSpPr>
          <p:spPr>
            <a:xfrm>
              <a:off x="5489500" y="601775"/>
              <a:ext cx="69325" cy="13500"/>
            </a:xfrm>
            <a:custGeom>
              <a:rect b="b" l="l" r="r" t="t"/>
              <a:pathLst>
                <a:path extrusionOk="0" h="540" w="2773">
                  <a:moveTo>
                    <a:pt x="2644" y="1"/>
                  </a:moveTo>
                  <a:cubicBezTo>
                    <a:pt x="2639" y="1"/>
                    <a:pt x="2633" y="1"/>
                    <a:pt x="2627" y="2"/>
                  </a:cubicBezTo>
                  <a:lnTo>
                    <a:pt x="111" y="298"/>
                  </a:lnTo>
                  <a:cubicBezTo>
                    <a:pt x="48" y="305"/>
                    <a:pt x="0" y="361"/>
                    <a:pt x="5" y="426"/>
                  </a:cubicBezTo>
                  <a:cubicBezTo>
                    <a:pt x="9" y="489"/>
                    <a:pt x="62" y="540"/>
                    <a:pt x="126" y="540"/>
                  </a:cubicBezTo>
                  <a:lnTo>
                    <a:pt x="140" y="540"/>
                  </a:lnTo>
                  <a:lnTo>
                    <a:pt x="2656" y="244"/>
                  </a:lnTo>
                  <a:cubicBezTo>
                    <a:pt x="2723" y="238"/>
                    <a:pt x="2773" y="176"/>
                    <a:pt x="2764" y="109"/>
                  </a:cubicBezTo>
                  <a:cubicBezTo>
                    <a:pt x="2758" y="46"/>
                    <a:pt x="2705" y="1"/>
                    <a:pt x="264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33"/>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3">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grpSp>
        <p:nvGrpSpPr>
          <p:cNvPr id="1602" name="Google Shape;1602;p33"/>
          <p:cNvGrpSpPr/>
          <p:nvPr/>
        </p:nvGrpSpPr>
        <p:grpSpPr>
          <a:xfrm flipH="1">
            <a:off x="2354086" y="13935973"/>
            <a:ext cx="2380088" cy="2061520"/>
            <a:chOff x="5667350" y="960775"/>
            <a:chExt cx="593775" cy="514300"/>
          </a:xfrm>
        </p:grpSpPr>
        <p:sp>
          <p:nvSpPr>
            <p:cNvPr id="1603" name="Google Shape;1603;p33"/>
            <p:cNvSpPr/>
            <p:nvPr/>
          </p:nvSpPr>
          <p:spPr>
            <a:xfrm>
              <a:off x="5816175" y="1348125"/>
              <a:ext cx="130350" cy="110700"/>
            </a:xfrm>
            <a:custGeom>
              <a:rect b="b" l="l" r="r" t="t"/>
              <a:pathLst>
                <a:path extrusionOk="0" h="4428" w="5214">
                  <a:moveTo>
                    <a:pt x="2242" y="1"/>
                  </a:moveTo>
                  <a:lnTo>
                    <a:pt x="2242" y="1"/>
                  </a:lnTo>
                  <a:cubicBezTo>
                    <a:pt x="2006" y="566"/>
                    <a:pt x="0" y="3542"/>
                    <a:pt x="2631" y="4337"/>
                  </a:cubicBezTo>
                  <a:cubicBezTo>
                    <a:pt x="2837" y="4399"/>
                    <a:pt x="3026" y="4428"/>
                    <a:pt x="3201" y="4428"/>
                  </a:cubicBezTo>
                  <a:cubicBezTo>
                    <a:pt x="5127" y="4428"/>
                    <a:pt x="5213" y="949"/>
                    <a:pt x="5213" y="949"/>
                  </a:cubicBezTo>
                  <a:cubicBezTo>
                    <a:pt x="3717" y="168"/>
                    <a:pt x="2242" y="1"/>
                    <a:pt x="224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3"/>
            <p:cNvSpPr/>
            <p:nvPr/>
          </p:nvSpPr>
          <p:spPr>
            <a:xfrm>
              <a:off x="5912825" y="1368100"/>
              <a:ext cx="133125" cy="103550"/>
            </a:xfrm>
            <a:custGeom>
              <a:rect b="b" l="l" r="r" t="t"/>
              <a:pathLst>
                <a:path extrusionOk="0" h="4142" w="5325">
                  <a:moveTo>
                    <a:pt x="2627" y="1"/>
                  </a:moveTo>
                  <a:cubicBezTo>
                    <a:pt x="1692" y="1"/>
                    <a:pt x="1036" y="133"/>
                    <a:pt x="1036" y="133"/>
                  </a:cubicBezTo>
                  <a:cubicBezTo>
                    <a:pt x="984" y="740"/>
                    <a:pt x="1" y="4142"/>
                    <a:pt x="2675" y="4142"/>
                  </a:cubicBezTo>
                  <a:cubicBezTo>
                    <a:pt x="2695" y="4142"/>
                    <a:pt x="2714" y="4142"/>
                    <a:pt x="2734" y="4141"/>
                  </a:cubicBezTo>
                  <a:cubicBezTo>
                    <a:pt x="5324" y="4095"/>
                    <a:pt x="4154" y="126"/>
                    <a:pt x="4154" y="126"/>
                  </a:cubicBezTo>
                  <a:cubicBezTo>
                    <a:pt x="3607" y="32"/>
                    <a:pt x="3084" y="1"/>
                    <a:pt x="262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3"/>
            <p:cNvSpPr/>
            <p:nvPr/>
          </p:nvSpPr>
          <p:spPr>
            <a:xfrm>
              <a:off x="6014450" y="1354625"/>
              <a:ext cx="132425" cy="110000"/>
            </a:xfrm>
            <a:custGeom>
              <a:rect b="b" l="l" r="r" t="t"/>
              <a:pathLst>
                <a:path extrusionOk="0" h="4400" w="5297">
                  <a:moveTo>
                    <a:pt x="2968" y="1"/>
                  </a:moveTo>
                  <a:lnTo>
                    <a:pt x="2968" y="1"/>
                  </a:lnTo>
                  <a:cubicBezTo>
                    <a:pt x="1297" y="238"/>
                    <a:pt x="1" y="961"/>
                    <a:pt x="2" y="961"/>
                  </a:cubicBezTo>
                  <a:cubicBezTo>
                    <a:pt x="124" y="1494"/>
                    <a:pt x="221" y="4399"/>
                    <a:pt x="2079" y="4399"/>
                  </a:cubicBezTo>
                  <a:cubicBezTo>
                    <a:pt x="2307" y="4399"/>
                    <a:pt x="2561" y="4356"/>
                    <a:pt x="2844" y="4259"/>
                  </a:cubicBezTo>
                  <a:cubicBezTo>
                    <a:pt x="5296" y="3422"/>
                    <a:pt x="2968" y="1"/>
                    <a:pt x="296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3"/>
            <p:cNvSpPr/>
            <p:nvPr/>
          </p:nvSpPr>
          <p:spPr>
            <a:xfrm>
              <a:off x="6081150" y="1311575"/>
              <a:ext cx="145900" cy="113075"/>
            </a:xfrm>
            <a:custGeom>
              <a:rect b="b" l="l" r="r" t="t"/>
              <a:pathLst>
                <a:path extrusionOk="0" h="4523" w="5836">
                  <a:moveTo>
                    <a:pt x="2357" y="0"/>
                  </a:moveTo>
                  <a:cubicBezTo>
                    <a:pt x="912" y="871"/>
                    <a:pt x="1" y="2043"/>
                    <a:pt x="1" y="2043"/>
                  </a:cubicBezTo>
                  <a:cubicBezTo>
                    <a:pt x="283" y="2432"/>
                    <a:pt x="1264" y="4522"/>
                    <a:pt x="2662" y="4522"/>
                  </a:cubicBezTo>
                  <a:cubicBezTo>
                    <a:pt x="3047" y="4522"/>
                    <a:pt x="3463" y="4364"/>
                    <a:pt x="3905" y="3969"/>
                  </a:cubicBezTo>
                  <a:cubicBezTo>
                    <a:pt x="5835" y="2241"/>
                    <a:pt x="2357" y="0"/>
                    <a:pt x="23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3"/>
            <p:cNvSpPr/>
            <p:nvPr/>
          </p:nvSpPr>
          <p:spPr>
            <a:xfrm>
              <a:off x="5736025" y="1306450"/>
              <a:ext cx="144575" cy="113450"/>
            </a:xfrm>
            <a:custGeom>
              <a:rect b="b" l="l" r="r" t="t"/>
              <a:pathLst>
                <a:path extrusionOk="0" h="4538" w="5783">
                  <a:moveTo>
                    <a:pt x="3223" y="1"/>
                  </a:moveTo>
                  <a:cubicBezTo>
                    <a:pt x="3223" y="1"/>
                    <a:pt x="1" y="2597"/>
                    <a:pt x="2104" y="4111"/>
                  </a:cubicBezTo>
                  <a:cubicBezTo>
                    <a:pt x="2524" y="4413"/>
                    <a:pt x="2905" y="4537"/>
                    <a:pt x="3249" y="4537"/>
                  </a:cubicBezTo>
                  <a:cubicBezTo>
                    <a:pt x="4734" y="4537"/>
                    <a:pt x="5534" y="2214"/>
                    <a:pt x="5782" y="1782"/>
                  </a:cubicBezTo>
                  <a:cubicBezTo>
                    <a:pt x="5782" y="1782"/>
                    <a:pt x="4753" y="713"/>
                    <a:pt x="322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3"/>
            <p:cNvSpPr/>
            <p:nvPr/>
          </p:nvSpPr>
          <p:spPr>
            <a:xfrm>
              <a:off x="5680425" y="1250325"/>
              <a:ext cx="141050" cy="107525"/>
            </a:xfrm>
            <a:custGeom>
              <a:rect b="b" l="l" r="r" t="t"/>
              <a:pathLst>
                <a:path extrusionOk="0" h="4301" w="5642">
                  <a:moveTo>
                    <a:pt x="3981" y="0"/>
                  </a:moveTo>
                  <a:cubicBezTo>
                    <a:pt x="3981" y="0"/>
                    <a:pt x="0" y="1134"/>
                    <a:pt x="1345" y="3348"/>
                  </a:cubicBezTo>
                  <a:cubicBezTo>
                    <a:pt x="1771" y="4048"/>
                    <a:pt x="2281" y="4301"/>
                    <a:pt x="2801" y="4301"/>
                  </a:cubicBezTo>
                  <a:cubicBezTo>
                    <a:pt x="4024" y="4301"/>
                    <a:pt x="5298" y="2900"/>
                    <a:pt x="5642" y="2639"/>
                  </a:cubicBezTo>
                  <a:cubicBezTo>
                    <a:pt x="5640" y="2639"/>
                    <a:pt x="5110" y="1252"/>
                    <a:pt x="398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3"/>
            <p:cNvSpPr/>
            <p:nvPr/>
          </p:nvSpPr>
          <p:spPr>
            <a:xfrm>
              <a:off x="6128725" y="1248600"/>
              <a:ext cx="132400" cy="101400"/>
            </a:xfrm>
            <a:custGeom>
              <a:rect b="b" l="l" r="r" t="t"/>
              <a:pathLst>
                <a:path extrusionOk="0" h="4056" w="5296">
                  <a:moveTo>
                    <a:pt x="1" y="2886"/>
                  </a:moveTo>
                  <a:cubicBezTo>
                    <a:pt x="1" y="2886"/>
                    <a:pt x="1" y="2886"/>
                    <a:pt x="1" y="2886"/>
                  </a:cubicBezTo>
                  <a:cubicBezTo>
                    <a:pt x="1" y="2886"/>
                    <a:pt x="1" y="2886"/>
                    <a:pt x="1" y="2886"/>
                  </a:cubicBezTo>
                  <a:lnTo>
                    <a:pt x="1" y="2886"/>
                  </a:lnTo>
                  <a:cubicBezTo>
                    <a:pt x="1" y="2886"/>
                    <a:pt x="1" y="2886"/>
                    <a:pt x="1" y="2886"/>
                  </a:cubicBezTo>
                  <a:close/>
                  <a:moveTo>
                    <a:pt x="1180" y="1"/>
                  </a:moveTo>
                  <a:cubicBezTo>
                    <a:pt x="284" y="1429"/>
                    <a:pt x="1" y="2885"/>
                    <a:pt x="1" y="2886"/>
                  </a:cubicBezTo>
                  <a:lnTo>
                    <a:pt x="1" y="2886"/>
                  </a:lnTo>
                  <a:cubicBezTo>
                    <a:pt x="352" y="3067"/>
                    <a:pt x="1640" y="4056"/>
                    <a:pt x="2780" y="4056"/>
                  </a:cubicBezTo>
                  <a:cubicBezTo>
                    <a:pt x="3412" y="4056"/>
                    <a:pt x="3998" y="3752"/>
                    <a:pt x="4354" y="2840"/>
                  </a:cubicBezTo>
                  <a:cubicBezTo>
                    <a:pt x="5295" y="426"/>
                    <a:pt x="1180" y="1"/>
                    <a:pt x="11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3"/>
            <p:cNvSpPr/>
            <p:nvPr/>
          </p:nvSpPr>
          <p:spPr>
            <a:xfrm>
              <a:off x="6141925" y="1164925"/>
              <a:ext cx="111575" cy="90675"/>
            </a:xfrm>
            <a:custGeom>
              <a:rect b="b" l="l" r="r" t="t"/>
              <a:pathLst>
                <a:path extrusionOk="0" h="3627" w="4463">
                  <a:moveTo>
                    <a:pt x="2346" y="1"/>
                  </a:moveTo>
                  <a:cubicBezTo>
                    <a:pt x="1265" y="1"/>
                    <a:pt x="134" y="449"/>
                    <a:pt x="134" y="449"/>
                  </a:cubicBezTo>
                  <a:cubicBezTo>
                    <a:pt x="1" y="2131"/>
                    <a:pt x="425" y="3554"/>
                    <a:pt x="425" y="3554"/>
                  </a:cubicBezTo>
                  <a:cubicBezTo>
                    <a:pt x="426" y="3554"/>
                    <a:pt x="428" y="3554"/>
                    <a:pt x="429" y="3554"/>
                  </a:cubicBezTo>
                  <a:cubicBezTo>
                    <a:pt x="636" y="3554"/>
                    <a:pt x="1156" y="3627"/>
                    <a:pt x="1749" y="3627"/>
                  </a:cubicBezTo>
                  <a:cubicBezTo>
                    <a:pt x="2954" y="3627"/>
                    <a:pt x="4462" y="3325"/>
                    <a:pt x="4262" y="1500"/>
                  </a:cubicBezTo>
                  <a:cubicBezTo>
                    <a:pt x="4134" y="320"/>
                    <a:pt x="3258" y="1"/>
                    <a:pt x="2346"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3"/>
            <p:cNvSpPr/>
            <p:nvPr/>
          </p:nvSpPr>
          <p:spPr>
            <a:xfrm>
              <a:off x="6106775" y="1074300"/>
              <a:ext cx="142450" cy="109375"/>
            </a:xfrm>
            <a:custGeom>
              <a:rect b="b" l="l" r="r" t="t"/>
              <a:pathLst>
                <a:path extrusionOk="0" h="4375" w="5698">
                  <a:moveTo>
                    <a:pt x="2855" y="0"/>
                  </a:moveTo>
                  <a:cubicBezTo>
                    <a:pt x="1487" y="0"/>
                    <a:pt x="1" y="1789"/>
                    <a:pt x="1" y="1789"/>
                  </a:cubicBezTo>
                  <a:cubicBezTo>
                    <a:pt x="690" y="3329"/>
                    <a:pt x="1743" y="4374"/>
                    <a:pt x="1743" y="4374"/>
                  </a:cubicBezTo>
                  <a:cubicBezTo>
                    <a:pt x="2280" y="4078"/>
                    <a:pt x="5698" y="2986"/>
                    <a:pt x="4127" y="731"/>
                  </a:cubicBezTo>
                  <a:cubicBezTo>
                    <a:pt x="3756" y="200"/>
                    <a:pt x="3312" y="0"/>
                    <a:pt x="28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3"/>
            <p:cNvSpPr/>
            <p:nvPr/>
          </p:nvSpPr>
          <p:spPr>
            <a:xfrm>
              <a:off x="5672475" y="1188450"/>
              <a:ext cx="112275" cy="91500"/>
            </a:xfrm>
            <a:custGeom>
              <a:rect b="b" l="l" r="r" t="t"/>
              <a:pathLst>
                <a:path extrusionOk="0" h="3660" w="4491">
                  <a:moveTo>
                    <a:pt x="2944" y="0"/>
                  </a:moveTo>
                  <a:cubicBezTo>
                    <a:pt x="1754" y="0"/>
                    <a:pt x="0" y="286"/>
                    <a:pt x="195" y="2003"/>
                  </a:cubicBezTo>
                  <a:cubicBezTo>
                    <a:pt x="342" y="3305"/>
                    <a:pt x="1166" y="3659"/>
                    <a:pt x="2054" y="3659"/>
                  </a:cubicBezTo>
                  <a:cubicBezTo>
                    <a:pt x="3027" y="3659"/>
                    <a:pt x="4077" y="3233"/>
                    <a:pt x="4390" y="3164"/>
                  </a:cubicBezTo>
                  <a:cubicBezTo>
                    <a:pt x="4390" y="3163"/>
                    <a:pt x="4491" y="1683"/>
                    <a:pt x="3991" y="72"/>
                  </a:cubicBezTo>
                  <a:cubicBezTo>
                    <a:pt x="3991" y="72"/>
                    <a:pt x="3538" y="0"/>
                    <a:pt x="294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3"/>
            <p:cNvSpPr/>
            <p:nvPr/>
          </p:nvSpPr>
          <p:spPr>
            <a:xfrm>
              <a:off x="5667350" y="1096275"/>
              <a:ext cx="130575" cy="100400"/>
            </a:xfrm>
            <a:custGeom>
              <a:rect b="b" l="l" r="r" t="t"/>
              <a:pathLst>
                <a:path extrusionOk="0" h="4016" w="5223">
                  <a:moveTo>
                    <a:pt x="2470" y="1"/>
                  </a:moveTo>
                  <a:cubicBezTo>
                    <a:pt x="1839" y="1"/>
                    <a:pt x="1264" y="271"/>
                    <a:pt x="962" y="1080"/>
                  </a:cubicBezTo>
                  <a:cubicBezTo>
                    <a:pt x="0" y="3654"/>
                    <a:pt x="3583" y="3861"/>
                    <a:pt x="4177" y="4015"/>
                  </a:cubicBezTo>
                  <a:cubicBezTo>
                    <a:pt x="4177" y="4014"/>
                    <a:pt x="4937" y="2740"/>
                    <a:pt x="5222" y="1078"/>
                  </a:cubicBezTo>
                  <a:cubicBezTo>
                    <a:pt x="5222" y="1078"/>
                    <a:pt x="3732" y="1"/>
                    <a:pt x="247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3"/>
            <p:cNvSpPr/>
            <p:nvPr/>
          </p:nvSpPr>
          <p:spPr>
            <a:xfrm>
              <a:off x="6048600" y="1010875"/>
              <a:ext cx="143650" cy="114500"/>
            </a:xfrm>
            <a:custGeom>
              <a:rect b="b" l="l" r="r" t="t"/>
              <a:pathLst>
                <a:path extrusionOk="0" h="4580" w="5746">
                  <a:moveTo>
                    <a:pt x="2524" y="1"/>
                  </a:moveTo>
                  <a:cubicBezTo>
                    <a:pt x="937" y="1"/>
                    <a:pt x="0" y="2799"/>
                    <a:pt x="0" y="2799"/>
                  </a:cubicBezTo>
                  <a:cubicBezTo>
                    <a:pt x="1200" y="3986"/>
                    <a:pt x="2560" y="4580"/>
                    <a:pt x="2560" y="4580"/>
                  </a:cubicBezTo>
                  <a:cubicBezTo>
                    <a:pt x="2953" y="4108"/>
                    <a:pt x="5746" y="1854"/>
                    <a:pt x="3465" y="320"/>
                  </a:cubicBezTo>
                  <a:cubicBezTo>
                    <a:pt x="3130" y="96"/>
                    <a:pt x="2816" y="1"/>
                    <a:pt x="2524"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3"/>
            <p:cNvSpPr/>
            <p:nvPr/>
          </p:nvSpPr>
          <p:spPr>
            <a:xfrm>
              <a:off x="5781450" y="976350"/>
              <a:ext cx="135625" cy="111125"/>
            </a:xfrm>
            <a:custGeom>
              <a:rect b="b" l="l" r="r" t="t"/>
              <a:pathLst>
                <a:path extrusionOk="0" h="4445" w="5425">
                  <a:moveTo>
                    <a:pt x="3255" y="0"/>
                  </a:moveTo>
                  <a:cubicBezTo>
                    <a:pt x="3003" y="0"/>
                    <a:pt x="2719" y="57"/>
                    <a:pt x="2401" y="186"/>
                  </a:cubicBezTo>
                  <a:cubicBezTo>
                    <a:pt x="1" y="1159"/>
                    <a:pt x="2517" y="4444"/>
                    <a:pt x="2517" y="4444"/>
                  </a:cubicBezTo>
                  <a:cubicBezTo>
                    <a:pt x="4171" y="4115"/>
                    <a:pt x="5424" y="3319"/>
                    <a:pt x="5424" y="3319"/>
                  </a:cubicBezTo>
                  <a:cubicBezTo>
                    <a:pt x="5275" y="2803"/>
                    <a:pt x="5023" y="0"/>
                    <a:pt x="32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3"/>
            <p:cNvSpPr/>
            <p:nvPr/>
          </p:nvSpPr>
          <p:spPr>
            <a:xfrm>
              <a:off x="5701050" y="1023250"/>
              <a:ext cx="145950" cy="112475"/>
            </a:xfrm>
            <a:custGeom>
              <a:rect b="b" l="l" r="r" t="t"/>
              <a:pathLst>
                <a:path extrusionOk="0" h="4499" w="5838">
                  <a:moveTo>
                    <a:pt x="3115" y="1"/>
                  </a:moveTo>
                  <a:cubicBezTo>
                    <a:pt x="2706" y="1"/>
                    <a:pt x="2271" y="178"/>
                    <a:pt x="1823" y="631"/>
                  </a:cubicBezTo>
                  <a:cubicBezTo>
                    <a:pt x="1" y="2471"/>
                    <a:pt x="3608" y="4499"/>
                    <a:pt x="3608" y="4499"/>
                  </a:cubicBezTo>
                  <a:cubicBezTo>
                    <a:pt x="4998" y="3544"/>
                    <a:pt x="5836" y="2319"/>
                    <a:pt x="5837" y="2319"/>
                  </a:cubicBezTo>
                  <a:cubicBezTo>
                    <a:pt x="5538" y="1955"/>
                    <a:pt x="4471" y="1"/>
                    <a:pt x="311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3"/>
            <p:cNvSpPr/>
            <p:nvPr/>
          </p:nvSpPr>
          <p:spPr>
            <a:xfrm>
              <a:off x="5981000" y="974625"/>
              <a:ext cx="132050" cy="111350"/>
            </a:xfrm>
            <a:custGeom>
              <a:rect b="b" l="l" r="r" t="t"/>
              <a:pathLst>
                <a:path extrusionOk="0" h="4454" w="5282">
                  <a:moveTo>
                    <a:pt x="2064" y="1"/>
                  </a:moveTo>
                  <a:cubicBezTo>
                    <a:pt x="178" y="1"/>
                    <a:pt x="0" y="3424"/>
                    <a:pt x="0" y="3424"/>
                  </a:cubicBezTo>
                  <a:cubicBezTo>
                    <a:pt x="1474" y="4246"/>
                    <a:pt x="2943" y="4453"/>
                    <a:pt x="2944" y="4453"/>
                  </a:cubicBezTo>
                  <a:cubicBezTo>
                    <a:pt x="3196" y="3894"/>
                    <a:pt x="5281" y="974"/>
                    <a:pt x="2673" y="107"/>
                  </a:cubicBezTo>
                  <a:cubicBezTo>
                    <a:pt x="2453" y="34"/>
                    <a:pt x="2250" y="1"/>
                    <a:pt x="2064"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3"/>
            <p:cNvSpPr/>
            <p:nvPr/>
          </p:nvSpPr>
          <p:spPr>
            <a:xfrm>
              <a:off x="5884125" y="960775"/>
              <a:ext cx="133050" cy="103875"/>
            </a:xfrm>
            <a:custGeom>
              <a:rect b="b" l="l" r="r" t="t"/>
              <a:pathLst>
                <a:path extrusionOk="0" h="4155" w="5322">
                  <a:moveTo>
                    <a:pt x="2658" y="0"/>
                  </a:moveTo>
                  <a:cubicBezTo>
                    <a:pt x="2635" y="0"/>
                    <a:pt x="2613" y="1"/>
                    <a:pt x="2590" y="1"/>
                  </a:cubicBezTo>
                  <a:cubicBezTo>
                    <a:pt x="1" y="56"/>
                    <a:pt x="1184" y="4021"/>
                    <a:pt x="1184" y="4021"/>
                  </a:cubicBezTo>
                  <a:cubicBezTo>
                    <a:pt x="1783" y="4122"/>
                    <a:pt x="2353" y="4154"/>
                    <a:pt x="2838" y="4154"/>
                  </a:cubicBezTo>
                  <a:cubicBezTo>
                    <a:pt x="3701" y="4154"/>
                    <a:pt x="4295" y="4052"/>
                    <a:pt x="4295" y="4052"/>
                  </a:cubicBezTo>
                  <a:cubicBezTo>
                    <a:pt x="4344" y="3446"/>
                    <a:pt x="5321" y="0"/>
                    <a:pt x="2658"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3"/>
            <p:cNvSpPr/>
            <p:nvPr/>
          </p:nvSpPr>
          <p:spPr>
            <a:xfrm>
              <a:off x="5764325" y="1057350"/>
              <a:ext cx="404650" cy="321975"/>
            </a:xfrm>
            <a:custGeom>
              <a:rect b="b" l="l" r="r" t="t"/>
              <a:pathLst>
                <a:path extrusionOk="0" h="12879" w="16186">
                  <a:moveTo>
                    <a:pt x="7239" y="1"/>
                  </a:moveTo>
                  <a:cubicBezTo>
                    <a:pt x="6016" y="1"/>
                    <a:pt x="4830" y="239"/>
                    <a:pt x="3783" y="708"/>
                  </a:cubicBezTo>
                  <a:cubicBezTo>
                    <a:pt x="2048" y="1486"/>
                    <a:pt x="837" y="2837"/>
                    <a:pt x="419" y="4462"/>
                  </a:cubicBezTo>
                  <a:cubicBezTo>
                    <a:pt x="0" y="6087"/>
                    <a:pt x="407" y="7853"/>
                    <a:pt x="1550" y="9374"/>
                  </a:cubicBezTo>
                  <a:cubicBezTo>
                    <a:pt x="2693" y="10894"/>
                    <a:pt x="4479" y="12043"/>
                    <a:pt x="6514" y="12567"/>
                  </a:cubicBezTo>
                  <a:cubicBezTo>
                    <a:pt x="7322" y="12775"/>
                    <a:pt x="8143" y="12878"/>
                    <a:pt x="8948" y="12878"/>
                  </a:cubicBezTo>
                  <a:cubicBezTo>
                    <a:pt x="10171" y="12878"/>
                    <a:pt x="11356" y="12640"/>
                    <a:pt x="12402" y="12171"/>
                  </a:cubicBezTo>
                  <a:cubicBezTo>
                    <a:pt x="14138" y="11392"/>
                    <a:pt x="15348" y="10042"/>
                    <a:pt x="15767" y="8417"/>
                  </a:cubicBezTo>
                  <a:cubicBezTo>
                    <a:pt x="16186" y="6792"/>
                    <a:pt x="15779" y="5025"/>
                    <a:pt x="14636" y="3505"/>
                  </a:cubicBezTo>
                  <a:cubicBezTo>
                    <a:pt x="13493" y="1985"/>
                    <a:pt x="11707" y="837"/>
                    <a:pt x="9672" y="312"/>
                  </a:cubicBezTo>
                  <a:cubicBezTo>
                    <a:pt x="8864" y="104"/>
                    <a:pt x="8044" y="1"/>
                    <a:pt x="72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3"/>
            <p:cNvSpPr/>
            <p:nvPr/>
          </p:nvSpPr>
          <p:spPr>
            <a:xfrm>
              <a:off x="5802600" y="1210025"/>
              <a:ext cx="42525" cy="30875"/>
            </a:xfrm>
            <a:custGeom>
              <a:rect b="b" l="l" r="r" t="t"/>
              <a:pathLst>
                <a:path extrusionOk="0" h="1235" w="1701">
                  <a:moveTo>
                    <a:pt x="805" y="0"/>
                  </a:moveTo>
                  <a:cubicBezTo>
                    <a:pt x="397" y="0"/>
                    <a:pt x="60" y="229"/>
                    <a:pt x="31" y="541"/>
                  </a:cubicBezTo>
                  <a:cubicBezTo>
                    <a:pt x="0" y="879"/>
                    <a:pt x="340" y="1188"/>
                    <a:pt x="793" y="1230"/>
                  </a:cubicBezTo>
                  <a:cubicBezTo>
                    <a:pt x="828" y="1233"/>
                    <a:pt x="863" y="1235"/>
                    <a:pt x="898" y="1235"/>
                  </a:cubicBezTo>
                  <a:cubicBezTo>
                    <a:pt x="1304" y="1235"/>
                    <a:pt x="1639" y="1007"/>
                    <a:pt x="1668" y="694"/>
                  </a:cubicBezTo>
                  <a:cubicBezTo>
                    <a:pt x="1700" y="356"/>
                    <a:pt x="1360" y="47"/>
                    <a:pt x="908" y="5"/>
                  </a:cubicBezTo>
                  <a:cubicBezTo>
                    <a:pt x="873" y="2"/>
                    <a:pt x="839" y="0"/>
                    <a:pt x="805"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3"/>
            <p:cNvSpPr/>
            <p:nvPr/>
          </p:nvSpPr>
          <p:spPr>
            <a:xfrm>
              <a:off x="5821000" y="1135700"/>
              <a:ext cx="112725" cy="84525"/>
            </a:xfrm>
            <a:custGeom>
              <a:rect b="b" l="l" r="r" t="t"/>
              <a:pathLst>
                <a:path extrusionOk="0" h="3381" w="4509">
                  <a:moveTo>
                    <a:pt x="2006" y="1"/>
                  </a:moveTo>
                  <a:cubicBezTo>
                    <a:pt x="947" y="1"/>
                    <a:pt x="1" y="626"/>
                    <a:pt x="1" y="626"/>
                  </a:cubicBezTo>
                  <a:cubicBezTo>
                    <a:pt x="1" y="626"/>
                    <a:pt x="147" y="2925"/>
                    <a:pt x="1713" y="3310"/>
                  </a:cubicBezTo>
                  <a:cubicBezTo>
                    <a:pt x="1913" y="3359"/>
                    <a:pt x="2107" y="3381"/>
                    <a:pt x="2294" y="3381"/>
                  </a:cubicBezTo>
                  <a:cubicBezTo>
                    <a:pt x="3573" y="3381"/>
                    <a:pt x="4509" y="2377"/>
                    <a:pt x="4509" y="2377"/>
                  </a:cubicBezTo>
                  <a:cubicBezTo>
                    <a:pt x="3981" y="498"/>
                    <a:pt x="2949" y="1"/>
                    <a:pt x="2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3"/>
            <p:cNvSpPr/>
            <p:nvPr/>
          </p:nvSpPr>
          <p:spPr>
            <a:xfrm>
              <a:off x="5806100" y="1110550"/>
              <a:ext cx="99725" cy="108875"/>
            </a:xfrm>
            <a:custGeom>
              <a:rect b="b" l="l" r="r" t="t"/>
              <a:pathLst>
                <a:path extrusionOk="0" h="4355" w="3989">
                  <a:moveTo>
                    <a:pt x="1038" y="1"/>
                  </a:moveTo>
                  <a:lnTo>
                    <a:pt x="1" y="3472"/>
                  </a:lnTo>
                  <a:lnTo>
                    <a:pt x="2951" y="4354"/>
                  </a:lnTo>
                  <a:lnTo>
                    <a:pt x="3323" y="3109"/>
                  </a:lnTo>
                  <a:lnTo>
                    <a:pt x="2889" y="2532"/>
                  </a:lnTo>
                  <a:lnTo>
                    <a:pt x="3611" y="2146"/>
                  </a:lnTo>
                  <a:lnTo>
                    <a:pt x="3988" y="883"/>
                  </a:lnTo>
                  <a:lnTo>
                    <a:pt x="103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3"/>
            <p:cNvSpPr/>
            <p:nvPr/>
          </p:nvSpPr>
          <p:spPr>
            <a:xfrm>
              <a:off x="5832400" y="1191500"/>
              <a:ext cx="70150" cy="31025"/>
            </a:xfrm>
            <a:custGeom>
              <a:rect b="b" l="l" r="r" t="t"/>
              <a:pathLst>
                <a:path extrusionOk="0" h="1241" w="2806">
                  <a:moveTo>
                    <a:pt x="250" y="1"/>
                  </a:moveTo>
                  <a:cubicBezTo>
                    <a:pt x="168" y="1"/>
                    <a:pt x="85" y="4"/>
                    <a:pt x="1" y="12"/>
                  </a:cubicBezTo>
                  <a:cubicBezTo>
                    <a:pt x="1" y="12"/>
                    <a:pt x="301" y="1241"/>
                    <a:pt x="1640" y="1241"/>
                  </a:cubicBezTo>
                  <a:cubicBezTo>
                    <a:pt x="1964" y="1241"/>
                    <a:pt x="2349" y="1169"/>
                    <a:pt x="2805" y="990"/>
                  </a:cubicBezTo>
                  <a:cubicBezTo>
                    <a:pt x="2805"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3"/>
            <p:cNvSpPr/>
            <p:nvPr/>
          </p:nvSpPr>
          <p:spPr>
            <a:xfrm>
              <a:off x="6010700" y="1194300"/>
              <a:ext cx="114575" cy="85875"/>
            </a:xfrm>
            <a:custGeom>
              <a:rect b="b" l="l" r="r" t="t"/>
              <a:pathLst>
                <a:path extrusionOk="0" h="3435" w="4583">
                  <a:moveTo>
                    <a:pt x="2024" y="1"/>
                  </a:moveTo>
                  <a:cubicBezTo>
                    <a:pt x="1461" y="1"/>
                    <a:pt x="791" y="209"/>
                    <a:pt x="1" y="749"/>
                  </a:cubicBezTo>
                  <a:cubicBezTo>
                    <a:pt x="1" y="749"/>
                    <a:pt x="97" y="2549"/>
                    <a:pt x="1545" y="3259"/>
                  </a:cubicBezTo>
                  <a:cubicBezTo>
                    <a:pt x="1798" y="3383"/>
                    <a:pt x="2057" y="3434"/>
                    <a:pt x="2310" y="3434"/>
                  </a:cubicBezTo>
                  <a:cubicBezTo>
                    <a:pt x="3501" y="3434"/>
                    <a:pt x="4582" y="2299"/>
                    <a:pt x="4582" y="2299"/>
                  </a:cubicBezTo>
                  <a:cubicBezTo>
                    <a:pt x="4582" y="2299"/>
                    <a:pt x="3895" y="1"/>
                    <a:pt x="2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3"/>
            <p:cNvSpPr/>
            <p:nvPr/>
          </p:nvSpPr>
          <p:spPr>
            <a:xfrm>
              <a:off x="5996525" y="1172475"/>
              <a:ext cx="99650" cy="108825"/>
            </a:xfrm>
            <a:custGeom>
              <a:rect b="b" l="l" r="r" t="t"/>
              <a:pathLst>
                <a:path extrusionOk="0" h="4353" w="3986">
                  <a:moveTo>
                    <a:pt x="1036" y="1"/>
                  </a:moveTo>
                  <a:lnTo>
                    <a:pt x="1" y="3472"/>
                  </a:lnTo>
                  <a:lnTo>
                    <a:pt x="2950" y="4353"/>
                  </a:lnTo>
                  <a:lnTo>
                    <a:pt x="3321" y="3108"/>
                  </a:lnTo>
                  <a:lnTo>
                    <a:pt x="2888" y="2532"/>
                  </a:lnTo>
                  <a:lnTo>
                    <a:pt x="3610" y="2144"/>
                  </a:lnTo>
                  <a:lnTo>
                    <a:pt x="3986" y="881"/>
                  </a:lnTo>
                  <a:lnTo>
                    <a:pt x="1036"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3"/>
            <p:cNvSpPr/>
            <p:nvPr/>
          </p:nvSpPr>
          <p:spPr>
            <a:xfrm>
              <a:off x="6022300" y="1250400"/>
              <a:ext cx="70150" cy="31050"/>
            </a:xfrm>
            <a:custGeom>
              <a:rect b="b" l="l" r="r" t="t"/>
              <a:pathLst>
                <a:path extrusionOk="0" h="1242" w="2806">
                  <a:moveTo>
                    <a:pt x="250" y="1"/>
                  </a:moveTo>
                  <a:cubicBezTo>
                    <a:pt x="167" y="1"/>
                    <a:pt x="84" y="5"/>
                    <a:pt x="1" y="12"/>
                  </a:cubicBezTo>
                  <a:cubicBezTo>
                    <a:pt x="1" y="12"/>
                    <a:pt x="300" y="1241"/>
                    <a:pt x="1640" y="1241"/>
                  </a:cubicBezTo>
                  <a:cubicBezTo>
                    <a:pt x="1964" y="1241"/>
                    <a:pt x="2349" y="1169"/>
                    <a:pt x="2806" y="990"/>
                  </a:cubicBezTo>
                  <a:cubicBezTo>
                    <a:pt x="2806"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3"/>
            <p:cNvSpPr/>
            <p:nvPr/>
          </p:nvSpPr>
          <p:spPr>
            <a:xfrm>
              <a:off x="6060525" y="1289025"/>
              <a:ext cx="44300" cy="31775"/>
            </a:xfrm>
            <a:custGeom>
              <a:rect b="b" l="l" r="r" t="t"/>
              <a:pathLst>
                <a:path extrusionOk="0" h="1271" w="1772">
                  <a:moveTo>
                    <a:pt x="757" y="0"/>
                  </a:moveTo>
                  <a:cubicBezTo>
                    <a:pt x="441" y="0"/>
                    <a:pt x="173" y="151"/>
                    <a:pt x="98" y="400"/>
                  </a:cubicBezTo>
                  <a:cubicBezTo>
                    <a:pt x="1" y="725"/>
                    <a:pt x="275" y="1095"/>
                    <a:pt x="710" y="1225"/>
                  </a:cubicBezTo>
                  <a:cubicBezTo>
                    <a:pt x="813" y="1256"/>
                    <a:pt x="916" y="1270"/>
                    <a:pt x="1014" y="1270"/>
                  </a:cubicBezTo>
                  <a:cubicBezTo>
                    <a:pt x="1331" y="1270"/>
                    <a:pt x="1600" y="1119"/>
                    <a:pt x="1674" y="871"/>
                  </a:cubicBezTo>
                  <a:cubicBezTo>
                    <a:pt x="1771" y="545"/>
                    <a:pt x="1498" y="176"/>
                    <a:pt x="1062" y="46"/>
                  </a:cubicBezTo>
                  <a:cubicBezTo>
                    <a:pt x="959" y="15"/>
                    <a:pt x="856" y="0"/>
                    <a:pt x="7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3"/>
            <p:cNvSpPr/>
            <p:nvPr/>
          </p:nvSpPr>
          <p:spPr>
            <a:xfrm>
              <a:off x="5890025" y="1232900"/>
              <a:ext cx="123225" cy="72075"/>
            </a:xfrm>
            <a:custGeom>
              <a:rect b="b" l="l" r="r" t="t"/>
              <a:pathLst>
                <a:path extrusionOk="0" h="2883" w="4929">
                  <a:moveTo>
                    <a:pt x="361" y="1"/>
                  </a:moveTo>
                  <a:cubicBezTo>
                    <a:pt x="148" y="1"/>
                    <a:pt x="0" y="236"/>
                    <a:pt x="86" y="451"/>
                  </a:cubicBezTo>
                  <a:cubicBezTo>
                    <a:pt x="415" y="1278"/>
                    <a:pt x="1017" y="2279"/>
                    <a:pt x="1958" y="2668"/>
                  </a:cubicBezTo>
                  <a:cubicBezTo>
                    <a:pt x="2328" y="2821"/>
                    <a:pt x="2669" y="2882"/>
                    <a:pt x="2978" y="2882"/>
                  </a:cubicBezTo>
                  <a:cubicBezTo>
                    <a:pt x="3844" y="2882"/>
                    <a:pt x="4466" y="2399"/>
                    <a:pt x="4788" y="2074"/>
                  </a:cubicBezTo>
                  <a:cubicBezTo>
                    <a:pt x="4928" y="1931"/>
                    <a:pt x="4906" y="1685"/>
                    <a:pt x="4745" y="1572"/>
                  </a:cubicBezTo>
                  <a:cubicBezTo>
                    <a:pt x="2928" y="296"/>
                    <a:pt x="1175" y="45"/>
                    <a:pt x="377" y="1"/>
                  </a:cubicBezTo>
                  <a:cubicBezTo>
                    <a:pt x="371" y="1"/>
                    <a:pt x="366" y="1"/>
                    <a:pt x="3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3"/>
            <p:cNvSpPr/>
            <p:nvPr/>
          </p:nvSpPr>
          <p:spPr>
            <a:xfrm>
              <a:off x="5906600" y="1271400"/>
              <a:ext cx="79825" cy="33950"/>
            </a:xfrm>
            <a:custGeom>
              <a:rect b="b" l="l" r="r" t="t"/>
              <a:pathLst>
                <a:path extrusionOk="0" h="1358" w="3193">
                  <a:moveTo>
                    <a:pt x="223" y="0"/>
                  </a:moveTo>
                  <a:cubicBezTo>
                    <a:pt x="149" y="0"/>
                    <a:pt x="75" y="3"/>
                    <a:pt x="1" y="9"/>
                  </a:cubicBezTo>
                  <a:cubicBezTo>
                    <a:pt x="1" y="9"/>
                    <a:pt x="526" y="854"/>
                    <a:pt x="1416" y="1205"/>
                  </a:cubicBezTo>
                  <a:cubicBezTo>
                    <a:pt x="1663" y="1302"/>
                    <a:pt x="1973" y="1357"/>
                    <a:pt x="2286" y="1357"/>
                  </a:cubicBezTo>
                  <a:cubicBezTo>
                    <a:pt x="2606" y="1357"/>
                    <a:pt x="2930" y="1299"/>
                    <a:pt x="3193" y="1170"/>
                  </a:cubicBezTo>
                  <a:cubicBezTo>
                    <a:pt x="3193" y="1170"/>
                    <a:pt x="1749" y="0"/>
                    <a:pt x="22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3"/>
            <p:cNvSpPr/>
            <p:nvPr/>
          </p:nvSpPr>
          <p:spPr>
            <a:xfrm>
              <a:off x="5858975" y="1090150"/>
              <a:ext cx="76300" cy="25575"/>
            </a:xfrm>
            <a:custGeom>
              <a:rect b="b" l="l" r="r" t="t"/>
              <a:pathLst>
                <a:path extrusionOk="0" h="1023" w="3052">
                  <a:moveTo>
                    <a:pt x="773" y="0"/>
                  </a:moveTo>
                  <a:cubicBezTo>
                    <a:pt x="388" y="0"/>
                    <a:pt x="131" y="65"/>
                    <a:pt x="106" y="71"/>
                  </a:cubicBezTo>
                  <a:cubicBezTo>
                    <a:pt x="40" y="88"/>
                    <a:pt x="1" y="154"/>
                    <a:pt x="18" y="220"/>
                  </a:cubicBezTo>
                  <a:cubicBezTo>
                    <a:pt x="32" y="274"/>
                    <a:pt x="82" y="310"/>
                    <a:pt x="136" y="310"/>
                  </a:cubicBezTo>
                  <a:cubicBezTo>
                    <a:pt x="146" y="310"/>
                    <a:pt x="156" y="309"/>
                    <a:pt x="167" y="307"/>
                  </a:cubicBezTo>
                  <a:cubicBezTo>
                    <a:pt x="172" y="305"/>
                    <a:pt x="406" y="247"/>
                    <a:pt x="762" y="247"/>
                  </a:cubicBezTo>
                  <a:cubicBezTo>
                    <a:pt x="1288" y="247"/>
                    <a:pt x="2081" y="373"/>
                    <a:pt x="2806" y="993"/>
                  </a:cubicBezTo>
                  <a:cubicBezTo>
                    <a:pt x="2828" y="1012"/>
                    <a:pt x="2857" y="1023"/>
                    <a:pt x="2885" y="1023"/>
                  </a:cubicBezTo>
                  <a:cubicBezTo>
                    <a:pt x="2998" y="1023"/>
                    <a:pt x="3051" y="882"/>
                    <a:pt x="2965" y="808"/>
                  </a:cubicBezTo>
                  <a:cubicBezTo>
                    <a:pt x="2182" y="140"/>
                    <a:pt x="1340" y="0"/>
                    <a:pt x="77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3"/>
            <p:cNvSpPr/>
            <p:nvPr/>
          </p:nvSpPr>
          <p:spPr>
            <a:xfrm>
              <a:off x="6058200" y="1149800"/>
              <a:ext cx="68800" cy="40450"/>
            </a:xfrm>
            <a:custGeom>
              <a:rect b="b" l="l" r="r" t="t"/>
              <a:pathLst>
                <a:path extrusionOk="0" h="1618" w="2752">
                  <a:moveTo>
                    <a:pt x="115" y="1"/>
                  </a:moveTo>
                  <a:cubicBezTo>
                    <a:pt x="51" y="1"/>
                    <a:pt x="7" y="56"/>
                    <a:pt x="4" y="117"/>
                  </a:cubicBezTo>
                  <a:cubicBezTo>
                    <a:pt x="1" y="185"/>
                    <a:pt x="52" y="242"/>
                    <a:pt x="119" y="245"/>
                  </a:cubicBezTo>
                  <a:cubicBezTo>
                    <a:pt x="1715" y="325"/>
                    <a:pt x="2503" y="1548"/>
                    <a:pt x="2510" y="1560"/>
                  </a:cubicBezTo>
                  <a:cubicBezTo>
                    <a:pt x="2532" y="1596"/>
                    <a:pt x="2571" y="1618"/>
                    <a:pt x="2614" y="1618"/>
                  </a:cubicBezTo>
                  <a:cubicBezTo>
                    <a:pt x="2636" y="1618"/>
                    <a:pt x="2658" y="1611"/>
                    <a:pt x="2677" y="1600"/>
                  </a:cubicBezTo>
                  <a:cubicBezTo>
                    <a:pt x="2734" y="1564"/>
                    <a:pt x="2752" y="1489"/>
                    <a:pt x="2716" y="1432"/>
                  </a:cubicBezTo>
                  <a:cubicBezTo>
                    <a:pt x="2681" y="1377"/>
                    <a:pt x="1858" y="89"/>
                    <a:pt x="132" y="2"/>
                  </a:cubicBezTo>
                  <a:cubicBezTo>
                    <a:pt x="126" y="1"/>
                    <a:pt x="120" y="1"/>
                    <a:pt x="1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3"/>
            <p:cNvSpPr/>
            <p:nvPr/>
          </p:nvSpPr>
          <p:spPr>
            <a:xfrm>
              <a:off x="5910950" y="1300125"/>
              <a:ext cx="36825" cy="21225"/>
            </a:xfrm>
            <a:custGeom>
              <a:rect b="b" l="l" r="r" t="t"/>
              <a:pathLst>
                <a:path extrusionOk="0" h="849" w="1473">
                  <a:moveTo>
                    <a:pt x="136" y="0"/>
                  </a:moveTo>
                  <a:cubicBezTo>
                    <a:pt x="107" y="0"/>
                    <a:pt x="78" y="10"/>
                    <a:pt x="55" y="31"/>
                  </a:cubicBezTo>
                  <a:cubicBezTo>
                    <a:pt x="7" y="74"/>
                    <a:pt x="0" y="149"/>
                    <a:pt x="42" y="200"/>
                  </a:cubicBezTo>
                  <a:cubicBezTo>
                    <a:pt x="64" y="224"/>
                    <a:pt x="562" y="783"/>
                    <a:pt x="1338" y="847"/>
                  </a:cubicBezTo>
                  <a:lnTo>
                    <a:pt x="1348" y="847"/>
                  </a:lnTo>
                  <a:lnTo>
                    <a:pt x="1348" y="848"/>
                  </a:lnTo>
                  <a:cubicBezTo>
                    <a:pt x="1414" y="847"/>
                    <a:pt x="1467" y="796"/>
                    <a:pt x="1469" y="731"/>
                  </a:cubicBezTo>
                  <a:cubicBezTo>
                    <a:pt x="1472" y="667"/>
                    <a:pt x="1423" y="611"/>
                    <a:pt x="1359" y="604"/>
                  </a:cubicBezTo>
                  <a:cubicBezTo>
                    <a:pt x="683" y="548"/>
                    <a:pt x="229" y="44"/>
                    <a:pt x="225" y="39"/>
                  </a:cubicBezTo>
                  <a:cubicBezTo>
                    <a:pt x="201" y="13"/>
                    <a:pt x="169"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3"/>
            <p:cNvSpPr/>
            <p:nvPr/>
          </p:nvSpPr>
          <p:spPr>
            <a:xfrm>
              <a:off x="6121650" y="1052925"/>
              <a:ext cx="38825" cy="62000"/>
            </a:xfrm>
            <a:custGeom>
              <a:rect b="b" l="l" r="r" t="t"/>
              <a:pathLst>
                <a:path extrusionOk="0" h="2480" w="1553">
                  <a:moveTo>
                    <a:pt x="1432" y="0"/>
                  </a:moveTo>
                  <a:cubicBezTo>
                    <a:pt x="1360" y="4"/>
                    <a:pt x="1309" y="53"/>
                    <a:pt x="1308" y="121"/>
                  </a:cubicBezTo>
                  <a:cubicBezTo>
                    <a:pt x="1293" y="995"/>
                    <a:pt x="88" y="2259"/>
                    <a:pt x="76" y="2273"/>
                  </a:cubicBezTo>
                  <a:cubicBezTo>
                    <a:pt x="1" y="2350"/>
                    <a:pt x="55" y="2479"/>
                    <a:pt x="163" y="2479"/>
                  </a:cubicBezTo>
                  <a:cubicBezTo>
                    <a:pt x="196" y="2479"/>
                    <a:pt x="229" y="2465"/>
                    <a:pt x="251" y="2442"/>
                  </a:cubicBezTo>
                  <a:cubicBezTo>
                    <a:pt x="304" y="2387"/>
                    <a:pt x="1535" y="1095"/>
                    <a:pt x="1552" y="125"/>
                  </a:cubicBezTo>
                  <a:cubicBezTo>
                    <a:pt x="1553" y="57"/>
                    <a:pt x="1499" y="3"/>
                    <a:pt x="14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3"/>
            <p:cNvSpPr/>
            <p:nvPr/>
          </p:nvSpPr>
          <p:spPr>
            <a:xfrm>
              <a:off x="6183000" y="1161925"/>
              <a:ext cx="69025" cy="50975"/>
            </a:xfrm>
            <a:custGeom>
              <a:rect b="b" l="l" r="r" t="t"/>
              <a:pathLst>
                <a:path extrusionOk="0" h="2039" w="2761">
                  <a:moveTo>
                    <a:pt x="623" y="0"/>
                  </a:moveTo>
                  <a:cubicBezTo>
                    <a:pt x="338" y="0"/>
                    <a:pt x="135" y="35"/>
                    <a:pt x="115" y="38"/>
                  </a:cubicBezTo>
                  <a:cubicBezTo>
                    <a:pt x="47" y="48"/>
                    <a:pt x="1" y="113"/>
                    <a:pt x="13" y="181"/>
                  </a:cubicBezTo>
                  <a:cubicBezTo>
                    <a:pt x="23" y="240"/>
                    <a:pt x="74" y="281"/>
                    <a:pt x="133" y="281"/>
                  </a:cubicBezTo>
                  <a:cubicBezTo>
                    <a:pt x="141" y="281"/>
                    <a:pt x="149" y="281"/>
                    <a:pt x="157" y="279"/>
                  </a:cubicBezTo>
                  <a:cubicBezTo>
                    <a:pt x="162" y="278"/>
                    <a:pt x="350" y="246"/>
                    <a:pt x="617" y="246"/>
                  </a:cubicBezTo>
                  <a:cubicBezTo>
                    <a:pt x="1010" y="246"/>
                    <a:pt x="1576" y="315"/>
                    <a:pt x="1984" y="651"/>
                  </a:cubicBezTo>
                  <a:cubicBezTo>
                    <a:pt x="2325" y="931"/>
                    <a:pt x="2504" y="1359"/>
                    <a:pt x="2516" y="1920"/>
                  </a:cubicBezTo>
                  <a:cubicBezTo>
                    <a:pt x="2518" y="1985"/>
                    <a:pt x="2572" y="2038"/>
                    <a:pt x="2637" y="2038"/>
                  </a:cubicBezTo>
                  <a:lnTo>
                    <a:pt x="2640" y="2038"/>
                  </a:lnTo>
                  <a:cubicBezTo>
                    <a:pt x="2707" y="2037"/>
                    <a:pt x="2761" y="1981"/>
                    <a:pt x="2760" y="1913"/>
                  </a:cubicBezTo>
                  <a:cubicBezTo>
                    <a:pt x="2746" y="1278"/>
                    <a:pt x="2538" y="789"/>
                    <a:pt x="2137" y="461"/>
                  </a:cubicBezTo>
                  <a:cubicBezTo>
                    <a:pt x="1673" y="79"/>
                    <a:pt x="1054" y="0"/>
                    <a:pt x="62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3"/>
            <p:cNvSpPr/>
            <p:nvPr/>
          </p:nvSpPr>
          <p:spPr>
            <a:xfrm>
              <a:off x="6138225" y="1325650"/>
              <a:ext cx="88125" cy="27500"/>
            </a:xfrm>
            <a:custGeom>
              <a:rect b="b" l="l" r="r" t="t"/>
              <a:pathLst>
                <a:path extrusionOk="0" h="1100" w="3525">
                  <a:moveTo>
                    <a:pt x="137" y="1"/>
                  </a:moveTo>
                  <a:cubicBezTo>
                    <a:pt x="100" y="1"/>
                    <a:pt x="63" y="18"/>
                    <a:pt x="39" y="50"/>
                  </a:cubicBezTo>
                  <a:cubicBezTo>
                    <a:pt x="0" y="103"/>
                    <a:pt x="10" y="177"/>
                    <a:pt x="60" y="218"/>
                  </a:cubicBezTo>
                  <a:cubicBezTo>
                    <a:pt x="125" y="266"/>
                    <a:pt x="1263" y="1099"/>
                    <a:pt x="2369" y="1099"/>
                  </a:cubicBezTo>
                  <a:cubicBezTo>
                    <a:pt x="2755" y="1099"/>
                    <a:pt x="3137" y="998"/>
                    <a:pt x="3469" y="727"/>
                  </a:cubicBezTo>
                  <a:cubicBezTo>
                    <a:pt x="3518" y="683"/>
                    <a:pt x="3525" y="607"/>
                    <a:pt x="3483" y="556"/>
                  </a:cubicBezTo>
                  <a:cubicBezTo>
                    <a:pt x="3458" y="527"/>
                    <a:pt x="3423" y="512"/>
                    <a:pt x="3388" y="512"/>
                  </a:cubicBezTo>
                  <a:cubicBezTo>
                    <a:pt x="3362" y="512"/>
                    <a:pt x="3335" y="520"/>
                    <a:pt x="3313" y="537"/>
                  </a:cubicBezTo>
                  <a:cubicBezTo>
                    <a:pt x="3036" y="765"/>
                    <a:pt x="2709" y="852"/>
                    <a:pt x="2373" y="852"/>
                  </a:cubicBezTo>
                  <a:cubicBezTo>
                    <a:pt x="1339" y="852"/>
                    <a:pt x="221" y="33"/>
                    <a:pt x="206" y="23"/>
                  </a:cubicBezTo>
                  <a:cubicBezTo>
                    <a:pt x="185" y="8"/>
                    <a:pt x="161"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3"/>
            <p:cNvSpPr/>
            <p:nvPr/>
          </p:nvSpPr>
          <p:spPr>
            <a:xfrm>
              <a:off x="6076900" y="1402900"/>
              <a:ext cx="45350" cy="62600"/>
            </a:xfrm>
            <a:custGeom>
              <a:rect b="b" l="l" r="r" t="t"/>
              <a:pathLst>
                <a:path extrusionOk="0" h="2504" w="1814">
                  <a:moveTo>
                    <a:pt x="1387" y="0"/>
                  </a:moveTo>
                  <a:cubicBezTo>
                    <a:pt x="1371" y="0"/>
                    <a:pt x="1355" y="3"/>
                    <a:pt x="1339" y="10"/>
                  </a:cubicBezTo>
                  <a:cubicBezTo>
                    <a:pt x="1276" y="36"/>
                    <a:pt x="1247" y="110"/>
                    <a:pt x="1276" y="173"/>
                  </a:cubicBezTo>
                  <a:cubicBezTo>
                    <a:pt x="1279" y="180"/>
                    <a:pt x="1548" y="830"/>
                    <a:pt x="1265" y="1424"/>
                  </a:cubicBezTo>
                  <a:cubicBezTo>
                    <a:pt x="1082" y="1813"/>
                    <a:pt x="701" y="2096"/>
                    <a:pt x="136" y="2264"/>
                  </a:cubicBezTo>
                  <a:cubicBezTo>
                    <a:pt x="1" y="2304"/>
                    <a:pt x="29" y="2503"/>
                    <a:pt x="171" y="2503"/>
                  </a:cubicBezTo>
                  <a:cubicBezTo>
                    <a:pt x="182" y="2503"/>
                    <a:pt x="194" y="2501"/>
                    <a:pt x="205" y="2498"/>
                  </a:cubicBezTo>
                  <a:cubicBezTo>
                    <a:pt x="841" y="2310"/>
                    <a:pt x="1271" y="1983"/>
                    <a:pt x="1486" y="1529"/>
                  </a:cubicBezTo>
                  <a:cubicBezTo>
                    <a:pt x="1814" y="837"/>
                    <a:pt x="1514" y="109"/>
                    <a:pt x="1501" y="78"/>
                  </a:cubicBezTo>
                  <a:cubicBezTo>
                    <a:pt x="1483" y="30"/>
                    <a:pt x="1436" y="0"/>
                    <a:pt x="138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3"/>
            <p:cNvSpPr/>
            <p:nvPr/>
          </p:nvSpPr>
          <p:spPr>
            <a:xfrm>
              <a:off x="5957875" y="1421600"/>
              <a:ext cx="68700" cy="53475"/>
            </a:xfrm>
            <a:custGeom>
              <a:rect b="b" l="l" r="r" t="t"/>
              <a:pathLst>
                <a:path extrusionOk="0" h="2139" w="2748">
                  <a:moveTo>
                    <a:pt x="2626" y="0"/>
                  </a:moveTo>
                  <a:cubicBezTo>
                    <a:pt x="2559" y="0"/>
                    <a:pt x="2505" y="55"/>
                    <a:pt x="2505" y="122"/>
                  </a:cubicBezTo>
                  <a:cubicBezTo>
                    <a:pt x="2505" y="132"/>
                    <a:pt x="2497" y="1131"/>
                    <a:pt x="1852" y="1621"/>
                  </a:cubicBezTo>
                  <a:cubicBezTo>
                    <a:pt x="1612" y="1803"/>
                    <a:pt x="1311" y="1894"/>
                    <a:pt x="952" y="1894"/>
                  </a:cubicBezTo>
                  <a:cubicBezTo>
                    <a:pt x="716" y="1894"/>
                    <a:pt x="455" y="1855"/>
                    <a:pt x="170" y="1775"/>
                  </a:cubicBezTo>
                  <a:cubicBezTo>
                    <a:pt x="158" y="1772"/>
                    <a:pt x="147" y="1770"/>
                    <a:pt x="136" y="1770"/>
                  </a:cubicBezTo>
                  <a:cubicBezTo>
                    <a:pt x="82" y="1770"/>
                    <a:pt x="34" y="1805"/>
                    <a:pt x="19" y="1859"/>
                  </a:cubicBezTo>
                  <a:cubicBezTo>
                    <a:pt x="1" y="1924"/>
                    <a:pt x="39" y="1991"/>
                    <a:pt x="103" y="2010"/>
                  </a:cubicBezTo>
                  <a:cubicBezTo>
                    <a:pt x="411" y="2095"/>
                    <a:pt x="695" y="2139"/>
                    <a:pt x="954" y="2139"/>
                  </a:cubicBezTo>
                  <a:cubicBezTo>
                    <a:pt x="1366" y="2139"/>
                    <a:pt x="1716" y="2030"/>
                    <a:pt x="2000" y="1813"/>
                  </a:cubicBezTo>
                  <a:cubicBezTo>
                    <a:pt x="2742" y="1249"/>
                    <a:pt x="2748" y="167"/>
                    <a:pt x="2748" y="122"/>
                  </a:cubicBezTo>
                  <a:cubicBezTo>
                    <a:pt x="2748" y="54"/>
                    <a:pt x="2693" y="0"/>
                    <a:pt x="26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3"/>
            <p:cNvSpPr/>
            <p:nvPr/>
          </p:nvSpPr>
          <p:spPr>
            <a:xfrm>
              <a:off x="5854375" y="1439200"/>
              <a:ext cx="55475" cy="22600"/>
            </a:xfrm>
            <a:custGeom>
              <a:rect b="b" l="l" r="r" t="t"/>
              <a:pathLst>
                <a:path extrusionOk="0" h="904" w="2219">
                  <a:moveTo>
                    <a:pt x="135" y="0"/>
                  </a:moveTo>
                  <a:cubicBezTo>
                    <a:pt x="103" y="0"/>
                    <a:pt x="72" y="12"/>
                    <a:pt x="49" y="36"/>
                  </a:cubicBezTo>
                  <a:cubicBezTo>
                    <a:pt x="2" y="82"/>
                    <a:pt x="0" y="156"/>
                    <a:pt x="44" y="205"/>
                  </a:cubicBezTo>
                  <a:cubicBezTo>
                    <a:pt x="76" y="238"/>
                    <a:pt x="751" y="903"/>
                    <a:pt x="1654" y="903"/>
                  </a:cubicBezTo>
                  <a:cubicBezTo>
                    <a:pt x="1810" y="903"/>
                    <a:pt x="1966" y="883"/>
                    <a:pt x="2117" y="844"/>
                  </a:cubicBezTo>
                  <a:cubicBezTo>
                    <a:pt x="2181" y="825"/>
                    <a:pt x="2219" y="760"/>
                    <a:pt x="2202" y="695"/>
                  </a:cubicBezTo>
                  <a:cubicBezTo>
                    <a:pt x="2188" y="641"/>
                    <a:pt x="2138" y="605"/>
                    <a:pt x="2084" y="605"/>
                  </a:cubicBezTo>
                  <a:cubicBezTo>
                    <a:pt x="2074" y="605"/>
                    <a:pt x="2065" y="606"/>
                    <a:pt x="2055" y="608"/>
                  </a:cubicBezTo>
                  <a:cubicBezTo>
                    <a:pt x="1922" y="643"/>
                    <a:pt x="1791" y="659"/>
                    <a:pt x="1664" y="659"/>
                  </a:cubicBezTo>
                  <a:cubicBezTo>
                    <a:pt x="855" y="659"/>
                    <a:pt x="224" y="40"/>
                    <a:pt x="217" y="33"/>
                  </a:cubicBezTo>
                  <a:cubicBezTo>
                    <a:pt x="194" y="11"/>
                    <a:pt x="164"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3"/>
            <p:cNvSpPr/>
            <p:nvPr/>
          </p:nvSpPr>
          <p:spPr>
            <a:xfrm>
              <a:off x="5785125" y="1373150"/>
              <a:ext cx="86650" cy="48375"/>
            </a:xfrm>
            <a:custGeom>
              <a:rect b="b" l="l" r="r" t="t"/>
              <a:pathLst>
                <a:path extrusionOk="0" h="1935" w="3466">
                  <a:moveTo>
                    <a:pt x="3328" y="0"/>
                  </a:moveTo>
                  <a:cubicBezTo>
                    <a:pt x="3279" y="0"/>
                    <a:pt x="3233" y="30"/>
                    <a:pt x="3214" y="78"/>
                  </a:cubicBezTo>
                  <a:cubicBezTo>
                    <a:pt x="3210" y="90"/>
                    <a:pt x="2727" y="1296"/>
                    <a:pt x="1773" y="1614"/>
                  </a:cubicBezTo>
                  <a:cubicBezTo>
                    <a:pt x="1619" y="1665"/>
                    <a:pt x="1461" y="1690"/>
                    <a:pt x="1299" y="1690"/>
                  </a:cubicBezTo>
                  <a:cubicBezTo>
                    <a:pt x="951" y="1690"/>
                    <a:pt x="585" y="1573"/>
                    <a:pt x="204" y="1339"/>
                  </a:cubicBezTo>
                  <a:cubicBezTo>
                    <a:pt x="183" y="1326"/>
                    <a:pt x="161" y="1321"/>
                    <a:pt x="139" y="1321"/>
                  </a:cubicBezTo>
                  <a:cubicBezTo>
                    <a:pt x="98" y="1321"/>
                    <a:pt x="58" y="1341"/>
                    <a:pt x="36" y="1378"/>
                  </a:cubicBezTo>
                  <a:cubicBezTo>
                    <a:pt x="1" y="1436"/>
                    <a:pt x="18" y="1511"/>
                    <a:pt x="76" y="1546"/>
                  </a:cubicBezTo>
                  <a:cubicBezTo>
                    <a:pt x="496" y="1805"/>
                    <a:pt x="906" y="1935"/>
                    <a:pt x="1298" y="1935"/>
                  </a:cubicBezTo>
                  <a:cubicBezTo>
                    <a:pt x="1485" y="1935"/>
                    <a:pt x="1672" y="1905"/>
                    <a:pt x="1850" y="1845"/>
                  </a:cubicBezTo>
                  <a:cubicBezTo>
                    <a:pt x="2911" y="1491"/>
                    <a:pt x="3420" y="221"/>
                    <a:pt x="3441" y="167"/>
                  </a:cubicBezTo>
                  <a:cubicBezTo>
                    <a:pt x="3465" y="104"/>
                    <a:pt x="3435" y="33"/>
                    <a:pt x="3372" y="9"/>
                  </a:cubicBezTo>
                  <a:cubicBezTo>
                    <a:pt x="3358" y="3"/>
                    <a:pt x="3342" y="0"/>
                    <a:pt x="332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3"/>
            <p:cNvSpPr/>
            <p:nvPr/>
          </p:nvSpPr>
          <p:spPr>
            <a:xfrm>
              <a:off x="5708425" y="1327025"/>
              <a:ext cx="59375" cy="33775"/>
            </a:xfrm>
            <a:custGeom>
              <a:rect b="b" l="l" r="r" t="t"/>
              <a:pathLst>
                <a:path extrusionOk="0" h="1351" w="2375">
                  <a:moveTo>
                    <a:pt x="139" y="0"/>
                  </a:moveTo>
                  <a:cubicBezTo>
                    <a:pt x="124" y="0"/>
                    <a:pt x="108" y="3"/>
                    <a:pt x="93" y="9"/>
                  </a:cubicBezTo>
                  <a:cubicBezTo>
                    <a:pt x="31" y="34"/>
                    <a:pt x="0" y="105"/>
                    <a:pt x="26" y="168"/>
                  </a:cubicBezTo>
                  <a:cubicBezTo>
                    <a:pt x="31" y="181"/>
                    <a:pt x="511" y="1351"/>
                    <a:pt x="1686" y="1351"/>
                  </a:cubicBezTo>
                  <a:cubicBezTo>
                    <a:pt x="1883" y="1349"/>
                    <a:pt x="2080" y="1319"/>
                    <a:pt x="2269" y="1262"/>
                  </a:cubicBezTo>
                  <a:cubicBezTo>
                    <a:pt x="2335" y="1244"/>
                    <a:pt x="2375" y="1176"/>
                    <a:pt x="2354" y="1110"/>
                  </a:cubicBezTo>
                  <a:cubicBezTo>
                    <a:pt x="2339" y="1057"/>
                    <a:pt x="2291" y="1022"/>
                    <a:pt x="2238" y="1022"/>
                  </a:cubicBezTo>
                  <a:cubicBezTo>
                    <a:pt x="2225" y="1022"/>
                    <a:pt x="2212" y="1024"/>
                    <a:pt x="2199" y="1029"/>
                  </a:cubicBezTo>
                  <a:cubicBezTo>
                    <a:pt x="2013" y="1083"/>
                    <a:pt x="1843" y="1107"/>
                    <a:pt x="1687" y="1107"/>
                  </a:cubicBezTo>
                  <a:cubicBezTo>
                    <a:pt x="679" y="1107"/>
                    <a:pt x="271" y="125"/>
                    <a:pt x="252" y="78"/>
                  </a:cubicBezTo>
                  <a:cubicBezTo>
                    <a:pt x="233" y="29"/>
                    <a:pt x="187"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3"/>
            <p:cNvSpPr/>
            <p:nvPr/>
          </p:nvSpPr>
          <p:spPr>
            <a:xfrm>
              <a:off x="5679200" y="1254800"/>
              <a:ext cx="84525" cy="28550"/>
            </a:xfrm>
            <a:custGeom>
              <a:rect b="b" l="l" r="r" t="t"/>
              <a:pathLst>
                <a:path extrusionOk="0" h="1142" w="3381">
                  <a:moveTo>
                    <a:pt x="138" y="0"/>
                  </a:moveTo>
                  <a:cubicBezTo>
                    <a:pt x="124" y="0"/>
                    <a:pt x="110" y="2"/>
                    <a:pt x="97" y="7"/>
                  </a:cubicBezTo>
                  <a:cubicBezTo>
                    <a:pt x="34" y="29"/>
                    <a:pt x="1" y="99"/>
                    <a:pt x="23" y="163"/>
                  </a:cubicBezTo>
                  <a:cubicBezTo>
                    <a:pt x="40" y="213"/>
                    <a:pt x="392" y="1142"/>
                    <a:pt x="1821" y="1142"/>
                  </a:cubicBezTo>
                  <a:cubicBezTo>
                    <a:pt x="2218" y="1142"/>
                    <a:pt x="2698" y="1070"/>
                    <a:pt x="3276" y="888"/>
                  </a:cubicBezTo>
                  <a:cubicBezTo>
                    <a:pt x="3343" y="869"/>
                    <a:pt x="3381" y="800"/>
                    <a:pt x="3360" y="734"/>
                  </a:cubicBezTo>
                  <a:cubicBezTo>
                    <a:pt x="3344" y="682"/>
                    <a:pt x="3296" y="649"/>
                    <a:pt x="3244" y="649"/>
                  </a:cubicBezTo>
                  <a:cubicBezTo>
                    <a:pt x="3230" y="649"/>
                    <a:pt x="3217" y="651"/>
                    <a:pt x="3203" y="656"/>
                  </a:cubicBezTo>
                  <a:cubicBezTo>
                    <a:pt x="2650" y="830"/>
                    <a:pt x="2196" y="897"/>
                    <a:pt x="1826" y="897"/>
                  </a:cubicBezTo>
                  <a:cubicBezTo>
                    <a:pt x="570" y="897"/>
                    <a:pt x="268" y="123"/>
                    <a:pt x="252" y="80"/>
                  </a:cubicBezTo>
                  <a:cubicBezTo>
                    <a:pt x="234" y="30"/>
                    <a:pt x="187"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3"/>
            <p:cNvSpPr/>
            <p:nvPr/>
          </p:nvSpPr>
          <p:spPr>
            <a:xfrm>
              <a:off x="5680975" y="1137200"/>
              <a:ext cx="68225" cy="57700"/>
            </a:xfrm>
            <a:custGeom>
              <a:rect b="b" l="l" r="r" t="t"/>
              <a:pathLst>
                <a:path extrusionOk="0" h="2308" w="2729">
                  <a:moveTo>
                    <a:pt x="255" y="0"/>
                  </a:moveTo>
                  <a:cubicBezTo>
                    <a:pt x="195" y="0"/>
                    <a:pt x="143" y="50"/>
                    <a:pt x="138" y="113"/>
                  </a:cubicBezTo>
                  <a:cubicBezTo>
                    <a:pt x="1" y="1868"/>
                    <a:pt x="2555" y="2302"/>
                    <a:pt x="2582" y="2306"/>
                  </a:cubicBezTo>
                  <a:cubicBezTo>
                    <a:pt x="2588" y="2307"/>
                    <a:pt x="2596" y="2307"/>
                    <a:pt x="2602" y="2307"/>
                  </a:cubicBezTo>
                  <a:cubicBezTo>
                    <a:pt x="2603" y="2308"/>
                    <a:pt x="2603" y="2308"/>
                    <a:pt x="2604" y="2308"/>
                  </a:cubicBezTo>
                  <a:cubicBezTo>
                    <a:pt x="2666" y="2308"/>
                    <a:pt x="2719" y="2258"/>
                    <a:pt x="2723" y="2195"/>
                  </a:cubicBezTo>
                  <a:cubicBezTo>
                    <a:pt x="2729" y="2132"/>
                    <a:pt x="2684" y="2075"/>
                    <a:pt x="2621" y="2066"/>
                  </a:cubicBezTo>
                  <a:cubicBezTo>
                    <a:pt x="2598" y="2062"/>
                    <a:pt x="261" y="1666"/>
                    <a:pt x="381" y="132"/>
                  </a:cubicBezTo>
                  <a:cubicBezTo>
                    <a:pt x="386" y="64"/>
                    <a:pt x="336" y="6"/>
                    <a:pt x="269" y="1"/>
                  </a:cubicBezTo>
                  <a:cubicBezTo>
                    <a:pt x="264" y="0"/>
                    <a:pt x="260" y="0"/>
                    <a:pt x="2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3"/>
            <p:cNvSpPr/>
            <p:nvPr/>
          </p:nvSpPr>
          <p:spPr>
            <a:xfrm>
              <a:off x="5735250" y="1020525"/>
              <a:ext cx="62375" cy="31775"/>
            </a:xfrm>
            <a:custGeom>
              <a:rect b="b" l="l" r="r" t="t"/>
              <a:pathLst>
                <a:path extrusionOk="0" h="1271" w="2495">
                  <a:moveTo>
                    <a:pt x="1771" y="1"/>
                  </a:moveTo>
                  <a:cubicBezTo>
                    <a:pt x="709" y="1"/>
                    <a:pt x="44" y="1072"/>
                    <a:pt x="36" y="1084"/>
                  </a:cubicBezTo>
                  <a:cubicBezTo>
                    <a:pt x="1" y="1142"/>
                    <a:pt x="19" y="1217"/>
                    <a:pt x="76" y="1252"/>
                  </a:cubicBezTo>
                  <a:cubicBezTo>
                    <a:pt x="95" y="1264"/>
                    <a:pt x="117" y="1270"/>
                    <a:pt x="139" y="1270"/>
                  </a:cubicBezTo>
                  <a:cubicBezTo>
                    <a:pt x="182" y="1270"/>
                    <a:pt x="222" y="1248"/>
                    <a:pt x="244" y="1211"/>
                  </a:cubicBezTo>
                  <a:cubicBezTo>
                    <a:pt x="272" y="1165"/>
                    <a:pt x="848" y="244"/>
                    <a:pt x="1764" y="244"/>
                  </a:cubicBezTo>
                  <a:cubicBezTo>
                    <a:pt x="1934" y="244"/>
                    <a:pt x="2116" y="276"/>
                    <a:pt x="2308" y="351"/>
                  </a:cubicBezTo>
                  <a:cubicBezTo>
                    <a:pt x="2324" y="357"/>
                    <a:pt x="2340" y="360"/>
                    <a:pt x="2356" y="360"/>
                  </a:cubicBezTo>
                  <a:cubicBezTo>
                    <a:pt x="2405" y="360"/>
                    <a:pt x="2451" y="331"/>
                    <a:pt x="2470" y="282"/>
                  </a:cubicBezTo>
                  <a:cubicBezTo>
                    <a:pt x="2494" y="219"/>
                    <a:pt x="2462" y="147"/>
                    <a:pt x="2397" y="124"/>
                  </a:cubicBezTo>
                  <a:cubicBezTo>
                    <a:pt x="2176" y="37"/>
                    <a:pt x="1967" y="1"/>
                    <a:pt x="17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3"/>
            <p:cNvSpPr/>
            <p:nvPr/>
          </p:nvSpPr>
          <p:spPr>
            <a:xfrm>
              <a:off x="5861325" y="973300"/>
              <a:ext cx="49125" cy="47825"/>
            </a:xfrm>
            <a:custGeom>
              <a:rect b="b" l="l" r="r" t="t"/>
              <a:pathLst>
                <a:path extrusionOk="0" h="1913" w="1965">
                  <a:moveTo>
                    <a:pt x="145" y="0"/>
                  </a:moveTo>
                  <a:cubicBezTo>
                    <a:pt x="131" y="0"/>
                    <a:pt x="122" y="1"/>
                    <a:pt x="118" y="1"/>
                  </a:cubicBezTo>
                  <a:cubicBezTo>
                    <a:pt x="52" y="5"/>
                    <a:pt x="1" y="62"/>
                    <a:pt x="4" y="129"/>
                  </a:cubicBezTo>
                  <a:cubicBezTo>
                    <a:pt x="8" y="190"/>
                    <a:pt x="53" y="245"/>
                    <a:pt x="117" y="245"/>
                  </a:cubicBezTo>
                  <a:cubicBezTo>
                    <a:pt x="123" y="245"/>
                    <a:pt x="128" y="245"/>
                    <a:pt x="133" y="244"/>
                  </a:cubicBezTo>
                  <a:cubicBezTo>
                    <a:pt x="173" y="246"/>
                    <a:pt x="1137" y="216"/>
                    <a:pt x="1712" y="1831"/>
                  </a:cubicBezTo>
                  <a:cubicBezTo>
                    <a:pt x="1728" y="1879"/>
                    <a:pt x="1775" y="1912"/>
                    <a:pt x="1827" y="1912"/>
                  </a:cubicBezTo>
                  <a:cubicBezTo>
                    <a:pt x="1840" y="1912"/>
                    <a:pt x="1854" y="1910"/>
                    <a:pt x="1867" y="1905"/>
                  </a:cubicBezTo>
                  <a:cubicBezTo>
                    <a:pt x="1930" y="1883"/>
                    <a:pt x="1964" y="1813"/>
                    <a:pt x="1941" y="1750"/>
                  </a:cubicBezTo>
                  <a:cubicBezTo>
                    <a:pt x="1346" y="78"/>
                    <a:pt x="326" y="0"/>
                    <a:pt x="1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3"/>
            <p:cNvSpPr/>
            <p:nvPr/>
          </p:nvSpPr>
          <p:spPr>
            <a:xfrm>
              <a:off x="5988000" y="981100"/>
              <a:ext cx="19500" cy="73150"/>
            </a:xfrm>
            <a:custGeom>
              <a:rect b="b" l="l" r="r" t="t"/>
              <a:pathLst>
                <a:path extrusionOk="0" h="2926" w="780">
                  <a:moveTo>
                    <a:pt x="139" y="0"/>
                  </a:moveTo>
                  <a:cubicBezTo>
                    <a:pt x="121" y="0"/>
                    <a:pt x="103" y="4"/>
                    <a:pt x="86" y="12"/>
                  </a:cubicBezTo>
                  <a:cubicBezTo>
                    <a:pt x="26" y="42"/>
                    <a:pt x="0" y="115"/>
                    <a:pt x="29" y="175"/>
                  </a:cubicBezTo>
                  <a:cubicBezTo>
                    <a:pt x="34" y="185"/>
                    <a:pt x="519" y="1230"/>
                    <a:pt x="89" y="2770"/>
                  </a:cubicBezTo>
                  <a:cubicBezTo>
                    <a:pt x="71" y="2835"/>
                    <a:pt x="109" y="2902"/>
                    <a:pt x="174" y="2921"/>
                  </a:cubicBezTo>
                  <a:cubicBezTo>
                    <a:pt x="185" y="2923"/>
                    <a:pt x="196" y="2925"/>
                    <a:pt x="207" y="2925"/>
                  </a:cubicBezTo>
                  <a:cubicBezTo>
                    <a:pt x="261" y="2925"/>
                    <a:pt x="310" y="2888"/>
                    <a:pt x="325" y="2835"/>
                  </a:cubicBezTo>
                  <a:cubicBezTo>
                    <a:pt x="780" y="1203"/>
                    <a:pt x="271" y="115"/>
                    <a:pt x="249" y="69"/>
                  </a:cubicBezTo>
                  <a:cubicBezTo>
                    <a:pt x="228" y="26"/>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3"/>
            <p:cNvSpPr/>
            <p:nvPr/>
          </p:nvSpPr>
          <p:spPr>
            <a:xfrm>
              <a:off x="6059075" y="990600"/>
              <a:ext cx="38800" cy="83775"/>
            </a:xfrm>
            <a:custGeom>
              <a:rect b="b" l="l" r="r" t="t"/>
              <a:pathLst>
                <a:path extrusionOk="0" h="3351" w="1552">
                  <a:moveTo>
                    <a:pt x="549" y="1"/>
                  </a:moveTo>
                  <a:cubicBezTo>
                    <a:pt x="519" y="1"/>
                    <a:pt x="488" y="12"/>
                    <a:pt x="464" y="35"/>
                  </a:cubicBezTo>
                  <a:cubicBezTo>
                    <a:pt x="416" y="81"/>
                    <a:pt x="414" y="158"/>
                    <a:pt x="460" y="207"/>
                  </a:cubicBezTo>
                  <a:cubicBezTo>
                    <a:pt x="469" y="215"/>
                    <a:pt x="1240" y="1083"/>
                    <a:pt x="34" y="3168"/>
                  </a:cubicBezTo>
                  <a:cubicBezTo>
                    <a:pt x="1" y="3226"/>
                    <a:pt x="21" y="3300"/>
                    <a:pt x="79" y="3333"/>
                  </a:cubicBezTo>
                  <a:cubicBezTo>
                    <a:pt x="97" y="3344"/>
                    <a:pt x="118" y="3350"/>
                    <a:pt x="140" y="3350"/>
                  </a:cubicBezTo>
                  <a:cubicBezTo>
                    <a:pt x="183" y="3350"/>
                    <a:pt x="223" y="3327"/>
                    <a:pt x="245" y="3289"/>
                  </a:cubicBezTo>
                  <a:cubicBezTo>
                    <a:pt x="1552" y="1031"/>
                    <a:pt x="675" y="78"/>
                    <a:pt x="637" y="38"/>
                  </a:cubicBezTo>
                  <a:cubicBezTo>
                    <a:pt x="613" y="13"/>
                    <a:pt x="581" y="1"/>
                    <a:pt x="54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3"/>
            <p:cNvSpPr/>
            <p:nvPr/>
          </p:nvSpPr>
          <p:spPr>
            <a:xfrm>
              <a:off x="5726350" y="1132700"/>
              <a:ext cx="33600" cy="16825"/>
            </a:xfrm>
            <a:custGeom>
              <a:rect b="b" l="l" r="r" t="t"/>
              <a:pathLst>
                <a:path extrusionOk="0" h="673" w="1344">
                  <a:moveTo>
                    <a:pt x="137" y="1"/>
                  </a:moveTo>
                  <a:cubicBezTo>
                    <a:pt x="90" y="1"/>
                    <a:pt x="45" y="29"/>
                    <a:pt x="25" y="75"/>
                  </a:cubicBezTo>
                  <a:cubicBezTo>
                    <a:pt x="1" y="137"/>
                    <a:pt x="28" y="206"/>
                    <a:pt x="87" y="234"/>
                  </a:cubicBezTo>
                  <a:lnTo>
                    <a:pt x="1128" y="663"/>
                  </a:lnTo>
                  <a:cubicBezTo>
                    <a:pt x="1142" y="669"/>
                    <a:pt x="1158" y="672"/>
                    <a:pt x="1175" y="672"/>
                  </a:cubicBezTo>
                  <a:cubicBezTo>
                    <a:pt x="1307" y="672"/>
                    <a:pt x="1344" y="488"/>
                    <a:pt x="1221" y="438"/>
                  </a:cubicBezTo>
                  <a:lnTo>
                    <a:pt x="180" y="9"/>
                  </a:lnTo>
                  <a:cubicBezTo>
                    <a:pt x="166" y="3"/>
                    <a:pt x="15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3"/>
            <p:cNvSpPr/>
            <p:nvPr/>
          </p:nvSpPr>
          <p:spPr>
            <a:xfrm>
              <a:off x="5774225" y="1065025"/>
              <a:ext cx="23900" cy="23975"/>
            </a:xfrm>
            <a:custGeom>
              <a:rect b="b" l="l" r="r" t="t"/>
              <a:pathLst>
                <a:path extrusionOk="0" h="959" w="956">
                  <a:moveTo>
                    <a:pt x="136" y="0"/>
                  </a:moveTo>
                  <a:cubicBezTo>
                    <a:pt x="107" y="0"/>
                    <a:pt x="77" y="11"/>
                    <a:pt x="53" y="32"/>
                  </a:cubicBezTo>
                  <a:cubicBezTo>
                    <a:pt x="4" y="79"/>
                    <a:pt x="0" y="157"/>
                    <a:pt x="48" y="206"/>
                  </a:cubicBezTo>
                  <a:lnTo>
                    <a:pt x="705" y="920"/>
                  </a:lnTo>
                  <a:cubicBezTo>
                    <a:pt x="727" y="945"/>
                    <a:pt x="760" y="959"/>
                    <a:pt x="794" y="959"/>
                  </a:cubicBezTo>
                  <a:cubicBezTo>
                    <a:pt x="901" y="959"/>
                    <a:pt x="956" y="832"/>
                    <a:pt x="884" y="755"/>
                  </a:cubicBezTo>
                  <a:lnTo>
                    <a:pt x="228" y="42"/>
                  </a:lnTo>
                  <a:cubicBezTo>
                    <a:pt x="203" y="14"/>
                    <a:pt x="170"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3"/>
            <p:cNvSpPr/>
            <p:nvPr/>
          </p:nvSpPr>
          <p:spPr>
            <a:xfrm>
              <a:off x="5852925" y="1014575"/>
              <a:ext cx="15025" cy="26875"/>
            </a:xfrm>
            <a:custGeom>
              <a:rect b="b" l="l" r="r" t="t"/>
              <a:pathLst>
                <a:path extrusionOk="0" h="1075" w="601">
                  <a:moveTo>
                    <a:pt x="140" y="1"/>
                  </a:moveTo>
                  <a:cubicBezTo>
                    <a:pt x="125" y="1"/>
                    <a:pt x="110" y="3"/>
                    <a:pt x="96" y="9"/>
                  </a:cubicBezTo>
                  <a:cubicBezTo>
                    <a:pt x="33" y="33"/>
                    <a:pt x="1" y="105"/>
                    <a:pt x="26" y="168"/>
                  </a:cubicBezTo>
                  <a:lnTo>
                    <a:pt x="349" y="997"/>
                  </a:lnTo>
                  <a:cubicBezTo>
                    <a:pt x="367" y="1043"/>
                    <a:pt x="412" y="1075"/>
                    <a:pt x="462" y="1075"/>
                  </a:cubicBezTo>
                  <a:cubicBezTo>
                    <a:pt x="476" y="1075"/>
                    <a:pt x="492" y="1072"/>
                    <a:pt x="506" y="1066"/>
                  </a:cubicBezTo>
                  <a:cubicBezTo>
                    <a:pt x="568" y="1042"/>
                    <a:pt x="600" y="971"/>
                    <a:pt x="576" y="909"/>
                  </a:cubicBezTo>
                  <a:lnTo>
                    <a:pt x="253" y="80"/>
                  </a:lnTo>
                  <a:cubicBezTo>
                    <a:pt x="236" y="31"/>
                    <a:pt x="189"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3"/>
            <p:cNvSpPr/>
            <p:nvPr/>
          </p:nvSpPr>
          <p:spPr>
            <a:xfrm>
              <a:off x="5948875" y="997450"/>
              <a:ext cx="6125" cy="33625"/>
            </a:xfrm>
            <a:custGeom>
              <a:rect b="b" l="l" r="r" t="t"/>
              <a:pathLst>
                <a:path extrusionOk="0" h="1345" w="245">
                  <a:moveTo>
                    <a:pt x="122" y="1"/>
                  </a:moveTo>
                  <a:cubicBezTo>
                    <a:pt x="55" y="1"/>
                    <a:pt x="0" y="54"/>
                    <a:pt x="0" y="122"/>
                  </a:cubicBezTo>
                  <a:lnTo>
                    <a:pt x="0" y="1223"/>
                  </a:lnTo>
                  <a:cubicBezTo>
                    <a:pt x="0" y="1291"/>
                    <a:pt x="55" y="1345"/>
                    <a:pt x="122" y="1345"/>
                  </a:cubicBezTo>
                  <a:cubicBezTo>
                    <a:pt x="190" y="1345"/>
                    <a:pt x="245" y="1291"/>
                    <a:pt x="245" y="1223"/>
                  </a:cubicBezTo>
                  <a:lnTo>
                    <a:pt x="245" y="122"/>
                  </a:lnTo>
                  <a:cubicBezTo>
                    <a:pt x="245" y="54"/>
                    <a:pt x="190" y="1"/>
                    <a:pt x="12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3"/>
            <p:cNvSpPr/>
            <p:nvPr/>
          </p:nvSpPr>
          <p:spPr>
            <a:xfrm>
              <a:off x="6027225" y="1009625"/>
              <a:ext cx="15125" cy="33975"/>
            </a:xfrm>
            <a:custGeom>
              <a:rect b="b" l="l" r="r" t="t"/>
              <a:pathLst>
                <a:path extrusionOk="0" h="1359" w="605">
                  <a:moveTo>
                    <a:pt x="469" y="1"/>
                  </a:moveTo>
                  <a:cubicBezTo>
                    <a:pt x="416" y="1"/>
                    <a:pt x="368" y="35"/>
                    <a:pt x="352" y="88"/>
                  </a:cubicBezTo>
                  <a:lnTo>
                    <a:pt x="19" y="1202"/>
                  </a:lnTo>
                  <a:cubicBezTo>
                    <a:pt x="0" y="1266"/>
                    <a:pt x="37" y="1334"/>
                    <a:pt x="102" y="1353"/>
                  </a:cubicBezTo>
                  <a:cubicBezTo>
                    <a:pt x="113" y="1356"/>
                    <a:pt x="125" y="1358"/>
                    <a:pt x="137" y="1358"/>
                  </a:cubicBezTo>
                  <a:cubicBezTo>
                    <a:pt x="190" y="1358"/>
                    <a:pt x="238" y="1322"/>
                    <a:pt x="254" y="1272"/>
                  </a:cubicBezTo>
                  <a:lnTo>
                    <a:pt x="586" y="158"/>
                  </a:lnTo>
                  <a:cubicBezTo>
                    <a:pt x="605" y="94"/>
                    <a:pt x="568" y="26"/>
                    <a:pt x="503" y="6"/>
                  </a:cubicBezTo>
                  <a:cubicBezTo>
                    <a:pt x="492" y="3"/>
                    <a:pt x="480" y="1"/>
                    <a:pt x="46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3"/>
            <p:cNvSpPr/>
            <p:nvPr/>
          </p:nvSpPr>
          <p:spPr>
            <a:xfrm>
              <a:off x="6097500" y="1048050"/>
              <a:ext cx="21025" cy="29325"/>
            </a:xfrm>
            <a:custGeom>
              <a:rect b="b" l="l" r="r" t="t"/>
              <a:pathLst>
                <a:path extrusionOk="0" h="1173" w="841">
                  <a:moveTo>
                    <a:pt x="702" y="0"/>
                  </a:moveTo>
                  <a:cubicBezTo>
                    <a:pt x="659" y="0"/>
                    <a:pt x="617" y="23"/>
                    <a:pt x="595" y="63"/>
                  </a:cubicBezTo>
                  <a:lnTo>
                    <a:pt x="49" y="989"/>
                  </a:lnTo>
                  <a:cubicBezTo>
                    <a:pt x="1" y="1069"/>
                    <a:pt x="60" y="1173"/>
                    <a:pt x="154" y="1173"/>
                  </a:cubicBezTo>
                  <a:cubicBezTo>
                    <a:pt x="197" y="1173"/>
                    <a:pt x="238" y="1150"/>
                    <a:pt x="259" y="1113"/>
                  </a:cubicBezTo>
                  <a:lnTo>
                    <a:pt x="805" y="187"/>
                  </a:lnTo>
                  <a:cubicBezTo>
                    <a:pt x="841" y="129"/>
                    <a:pt x="823" y="52"/>
                    <a:pt x="764" y="17"/>
                  </a:cubicBezTo>
                  <a:cubicBezTo>
                    <a:pt x="744" y="5"/>
                    <a:pt x="723" y="0"/>
                    <a:pt x="70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3"/>
            <p:cNvSpPr/>
            <p:nvPr/>
          </p:nvSpPr>
          <p:spPr>
            <a:xfrm>
              <a:off x="6159000" y="1112200"/>
              <a:ext cx="30450" cy="23250"/>
            </a:xfrm>
            <a:custGeom>
              <a:rect b="b" l="l" r="r" t="t"/>
              <a:pathLst>
                <a:path extrusionOk="0" h="930" w="1218">
                  <a:moveTo>
                    <a:pt x="1081" y="0"/>
                  </a:moveTo>
                  <a:cubicBezTo>
                    <a:pt x="1055" y="0"/>
                    <a:pt x="1029" y="8"/>
                    <a:pt x="1007" y="25"/>
                  </a:cubicBezTo>
                  <a:lnTo>
                    <a:pt x="95" y="710"/>
                  </a:lnTo>
                  <a:cubicBezTo>
                    <a:pt x="1" y="780"/>
                    <a:pt x="50" y="929"/>
                    <a:pt x="167" y="929"/>
                  </a:cubicBezTo>
                  <a:cubicBezTo>
                    <a:pt x="194" y="929"/>
                    <a:pt x="220" y="921"/>
                    <a:pt x="241" y="905"/>
                  </a:cubicBezTo>
                  <a:lnTo>
                    <a:pt x="1153" y="219"/>
                  </a:lnTo>
                  <a:cubicBezTo>
                    <a:pt x="1207" y="179"/>
                    <a:pt x="1218" y="103"/>
                    <a:pt x="1178" y="49"/>
                  </a:cubicBezTo>
                  <a:cubicBezTo>
                    <a:pt x="1154" y="17"/>
                    <a:pt x="1117" y="0"/>
                    <a:pt x="108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3"/>
            <p:cNvSpPr/>
            <p:nvPr/>
          </p:nvSpPr>
          <p:spPr>
            <a:xfrm>
              <a:off x="6181775" y="1206775"/>
              <a:ext cx="36200" cy="10175"/>
            </a:xfrm>
            <a:custGeom>
              <a:rect b="b" l="l" r="r" t="t"/>
              <a:pathLst>
                <a:path extrusionOk="0" h="407" w="1448">
                  <a:moveTo>
                    <a:pt x="1319" y="1"/>
                  </a:moveTo>
                  <a:cubicBezTo>
                    <a:pt x="1314" y="1"/>
                    <a:pt x="1308" y="1"/>
                    <a:pt x="1302" y="2"/>
                  </a:cubicBezTo>
                  <a:lnTo>
                    <a:pt x="109" y="164"/>
                  </a:lnTo>
                  <a:cubicBezTo>
                    <a:pt x="46" y="173"/>
                    <a:pt x="0" y="229"/>
                    <a:pt x="5" y="293"/>
                  </a:cubicBezTo>
                  <a:cubicBezTo>
                    <a:pt x="9" y="357"/>
                    <a:pt x="62" y="407"/>
                    <a:pt x="125" y="407"/>
                  </a:cubicBezTo>
                  <a:cubicBezTo>
                    <a:pt x="131" y="407"/>
                    <a:pt x="137" y="407"/>
                    <a:pt x="142" y="406"/>
                  </a:cubicBezTo>
                  <a:lnTo>
                    <a:pt x="1335" y="243"/>
                  </a:lnTo>
                  <a:cubicBezTo>
                    <a:pt x="1401" y="233"/>
                    <a:pt x="1448" y="172"/>
                    <a:pt x="1438" y="106"/>
                  </a:cubicBezTo>
                  <a:cubicBezTo>
                    <a:pt x="1431" y="45"/>
                    <a:pt x="1379" y="1"/>
                    <a:pt x="131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3"/>
            <p:cNvSpPr/>
            <p:nvPr/>
          </p:nvSpPr>
          <p:spPr>
            <a:xfrm>
              <a:off x="6170100" y="1295625"/>
              <a:ext cx="36375" cy="14250"/>
            </a:xfrm>
            <a:custGeom>
              <a:rect b="b" l="l" r="r" t="t"/>
              <a:pathLst>
                <a:path extrusionOk="0" h="570" w="1455">
                  <a:moveTo>
                    <a:pt x="135" y="0"/>
                  </a:moveTo>
                  <a:cubicBezTo>
                    <a:pt x="82" y="0"/>
                    <a:pt x="33" y="35"/>
                    <a:pt x="18" y="89"/>
                  </a:cubicBezTo>
                  <a:cubicBezTo>
                    <a:pt x="0" y="155"/>
                    <a:pt x="39" y="221"/>
                    <a:pt x="104" y="239"/>
                  </a:cubicBezTo>
                  <a:lnTo>
                    <a:pt x="1294" y="566"/>
                  </a:lnTo>
                  <a:cubicBezTo>
                    <a:pt x="1304" y="568"/>
                    <a:pt x="1315" y="570"/>
                    <a:pt x="1325" y="570"/>
                  </a:cubicBezTo>
                  <a:cubicBezTo>
                    <a:pt x="1387" y="570"/>
                    <a:pt x="1438" y="524"/>
                    <a:pt x="1447" y="464"/>
                  </a:cubicBezTo>
                  <a:cubicBezTo>
                    <a:pt x="1454" y="403"/>
                    <a:pt x="1416" y="346"/>
                    <a:pt x="1358" y="330"/>
                  </a:cubicBezTo>
                  <a:lnTo>
                    <a:pt x="168" y="5"/>
                  </a:lnTo>
                  <a:cubicBezTo>
                    <a:pt x="157" y="2"/>
                    <a:pt x="146"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3"/>
            <p:cNvSpPr/>
            <p:nvPr/>
          </p:nvSpPr>
          <p:spPr>
            <a:xfrm>
              <a:off x="6128150" y="1360450"/>
              <a:ext cx="25400" cy="26150"/>
            </a:xfrm>
            <a:custGeom>
              <a:rect b="b" l="l" r="r" t="t"/>
              <a:pathLst>
                <a:path extrusionOk="0" h="1046" w="1016">
                  <a:moveTo>
                    <a:pt x="136" y="1"/>
                  </a:moveTo>
                  <a:cubicBezTo>
                    <a:pt x="107" y="1"/>
                    <a:pt x="78" y="11"/>
                    <a:pt x="54" y="32"/>
                  </a:cubicBezTo>
                  <a:cubicBezTo>
                    <a:pt x="4" y="78"/>
                    <a:pt x="0" y="157"/>
                    <a:pt x="48" y="207"/>
                  </a:cubicBezTo>
                  <a:lnTo>
                    <a:pt x="764" y="1004"/>
                  </a:lnTo>
                  <a:cubicBezTo>
                    <a:pt x="787" y="1030"/>
                    <a:pt x="820" y="1045"/>
                    <a:pt x="854" y="1045"/>
                  </a:cubicBezTo>
                  <a:cubicBezTo>
                    <a:pt x="960" y="1045"/>
                    <a:pt x="1016" y="919"/>
                    <a:pt x="945" y="841"/>
                  </a:cubicBezTo>
                  <a:lnTo>
                    <a:pt x="229" y="43"/>
                  </a:lnTo>
                  <a:cubicBezTo>
                    <a:pt x="205" y="15"/>
                    <a:pt x="170"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3"/>
            <p:cNvSpPr/>
            <p:nvPr/>
          </p:nvSpPr>
          <p:spPr>
            <a:xfrm>
              <a:off x="6058950" y="1392700"/>
              <a:ext cx="16975" cy="35000"/>
            </a:xfrm>
            <a:custGeom>
              <a:rect b="b" l="l" r="r" t="t"/>
              <a:pathLst>
                <a:path extrusionOk="0" h="1400" w="679">
                  <a:moveTo>
                    <a:pt x="136" y="1"/>
                  </a:moveTo>
                  <a:cubicBezTo>
                    <a:pt x="123" y="1"/>
                    <a:pt x="109" y="3"/>
                    <a:pt x="95" y="8"/>
                  </a:cubicBezTo>
                  <a:cubicBezTo>
                    <a:pt x="33" y="29"/>
                    <a:pt x="0" y="96"/>
                    <a:pt x="20" y="160"/>
                  </a:cubicBezTo>
                  <a:lnTo>
                    <a:pt x="426" y="1318"/>
                  </a:lnTo>
                  <a:cubicBezTo>
                    <a:pt x="443" y="1366"/>
                    <a:pt x="488" y="1399"/>
                    <a:pt x="541" y="1399"/>
                  </a:cubicBezTo>
                  <a:cubicBezTo>
                    <a:pt x="554" y="1399"/>
                    <a:pt x="568" y="1397"/>
                    <a:pt x="581" y="1393"/>
                  </a:cubicBezTo>
                  <a:cubicBezTo>
                    <a:pt x="645" y="1371"/>
                    <a:pt x="679" y="1301"/>
                    <a:pt x="655" y="1238"/>
                  </a:cubicBezTo>
                  <a:lnTo>
                    <a:pt x="250" y="79"/>
                  </a:lnTo>
                  <a:cubicBezTo>
                    <a:pt x="231" y="31"/>
                    <a:pt x="185"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3"/>
            <p:cNvSpPr/>
            <p:nvPr/>
          </p:nvSpPr>
          <p:spPr>
            <a:xfrm>
              <a:off x="5972775" y="1402975"/>
              <a:ext cx="6125" cy="37350"/>
            </a:xfrm>
            <a:custGeom>
              <a:rect b="b" l="l" r="r" t="t"/>
              <a:pathLst>
                <a:path extrusionOk="0" h="1494" w="245">
                  <a:moveTo>
                    <a:pt x="122" y="0"/>
                  </a:moveTo>
                  <a:cubicBezTo>
                    <a:pt x="55" y="0"/>
                    <a:pt x="1" y="55"/>
                    <a:pt x="1" y="123"/>
                  </a:cubicBezTo>
                  <a:lnTo>
                    <a:pt x="1" y="1371"/>
                  </a:lnTo>
                  <a:cubicBezTo>
                    <a:pt x="1" y="1438"/>
                    <a:pt x="55" y="1493"/>
                    <a:pt x="122" y="1493"/>
                  </a:cubicBezTo>
                  <a:cubicBezTo>
                    <a:pt x="190" y="1493"/>
                    <a:pt x="245" y="1438"/>
                    <a:pt x="245" y="1371"/>
                  </a:cubicBezTo>
                  <a:lnTo>
                    <a:pt x="245" y="123"/>
                  </a:lnTo>
                  <a:cubicBezTo>
                    <a:pt x="245" y="55"/>
                    <a:pt x="190" y="0"/>
                    <a:pt x="1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3"/>
            <p:cNvSpPr/>
            <p:nvPr/>
          </p:nvSpPr>
          <p:spPr>
            <a:xfrm>
              <a:off x="5886550" y="1392700"/>
              <a:ext cx="16300" cy="33400"/>
            </a:xfrm>
            <a:custGeom>
              <a:rect b="b" l="l" r="r" t="t"/>
              <a:pathLst>
                <a:path extrusionOk="0" h="1336" w="652">
                  <a:moveTo>
                    <a:pt x="515" y="1"/>
                  </a:moveTo>
                  <a:cubicBezTo>
                    <a:pt x="466" y="1"/>
                    <a:pt x="420" y="31"/>
                    <a:pt x="401" y="79"/>
                  </a:cubicBezTo>
                  <a:lnTo>
                    <a:pt x="23" y="1174"/>
                  </a:lnTo>
                  <a:cubicBezTo>
                    <a:pt x="1" y="1238"/>
                    <a:pt x="35" y="1307"/>
                    <a:pt x="98" y="1329"/>
                  </a:cubicBezTo>
                  <a:cubicBezTo>
                    <a:pt x="111" y="1334"/>
                    <a:pt x="125" y="1336"/>
                    <a:pt x="138" y="1336"/>
                  </a:cubicBezTo>
                  <a:cubicBezTo>
                    <a:pt x="190" y="1336"/>
                    <a:pt x="237" y="1303"/>
                    <a:pt x="254" y="1253"/>
                  </a:cubicBezTo>
                  <a:lnTo>
                    <a:pt x="632" y="159"/>
                  </a:lnTo>
                  <a:cubicBezTo>
                    <a:pt x="652" y="96"/>
                    <a:pt x="618" y="29"/>
                    <a:pt x="556" y="8"/>
                  </a:cubicBezTo>
                  <a:cubicBezTo>
                    <a:pt x="542" y="3"/>
                    <a:pt x="529" y="1"/>
                    <a:pt x="5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3"/>
            <p:cNvSpPr/>
            <p:nvPr/>
          </p:nvSpPr>
          <p:spPr>
            <a:xfrm>
              <a:off x="5808350" y="1354750"/>
              <a:ext cx="23575" cy="28725"/>
            </a:xfrm>
            <a:custGeom>
              <a:rect b="b" l="l" r="r" t="t"/>
              <a:pathLst>
                <a:path extrusionOk="0" h="1149" w="943">
                  <a:moveTo>
                    <a:pt x="804" y="1"/>
                  </a:moveTo>
                  <a:cubicBezTo>
                    <a:pt x="766" y="1"/>
                    <a:pt x="729" y="19"/>
                    <a:pt x="705" y="52"/>
                  </a:cubicBezTo>
                  <a:lnTo>
                    <a:pt x="59" y="956"/>
                  </a:lnTo>
                  <a:cubicBezTo>
                    <a:pt x="0" y="1036"/>
                    <a:pt x="59" y="1148"/>
                    <a:pt x="158" y="1148"/>
                  </a:cubicBezTo>
                  <a:cubicBezTo>
                    <a:pt x="197" y="1148"/>
                    <a:pt x="234" y="1129"/>
                    <a:pt x="256" y="1098"/>
                  </a:cubicBezTo>
                  <a:lnTo>
                    <a:pt x="904" y="193"/>
                  </a:lnTo>
                  <a:cubicBezTo>
                    <a:pt x="943" y="139"/>
                    <a:pt x="930" y="63"/>
                    <a:pt x="875" y="24"/>
                  </a:cubicBezTo>
                  <a:cubicBezTo>
                    <a:pt x="854" y="8"/>
                    <a:pt x="829" y="1"/>
                    <a:pt x="80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3"/>
            <p:cNvSpPr/>
            <p:nvPr/>
          </p:nvSpPr>
          <p:spPr>
            <a:xfrm>
              <a:off x="5743150" y="1301025"/>
              <a:ext cx="34775" cy="20000"/>
            </a:xfrm>
            <a:custGeom>
              <a:rect b="b" l="l" r="r" t="t"/>
              <a:pathLst>
                <a:path extrusionOk="0" h="800" w="1391">
                  <a:moveTo>
                    <a:pt x="1252" y="0"/>
                  </a:moveTo>
                  <a:cubicBezTo>
                    <a:pt x="1233" y="0"/>
                    <a:pt x="1214" y="4"/>
                    <a:pt x="1196" y="14"/>
                  </a:cubicBezTo>
                  <a:lnTo>
                    <a:pt x="115" y="569"/>
                  </a:lnTo>
                  <a:cubicBezTo>
                    <a:pt x="1" y="627"/>
                    <a:pt x="42" y="800"/>
                    <a:pt x="171" y="800"/>
                  </a:cubicBezTo>
                  <a:cubicBezTo>
                    <a:pt x="190" y="800"/>
                    <a:pt x="209" y="795"/>
                    <a:pt x="226" y="786"/>
                  </a:cubicBezTo>
                  <a:lnTo>
                    <a:pt x="1308" y="230"/>
                  </a:lnTo>
                  <a:cubicBezTo>
                    <a:pt x="1367" y="200"/>
                    <a:pt x="1390" y="126"/>
                    <a:pt x="1360" y="66"/>
                  </a:cubicBezTo>
                  <a:cubicBezTo>
                    <a:pt x="1338" y="24"/>
                    <a:pt x="1296" y="0"/>
                    <a:pt x="125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3"/>
            <p:cNvSpPr/>
            <p:nvPr/>
          </p:nvSpPr>
          <p:spPr>
            <a:xfrm>
              <a:off x="5710175" y="1231125"/>
              <a:ext cx="39100" cy="8800"/>
            </a:xfrm>
            <a:custGeom>
              <a:rect b="b" l="l" r="r" t="t"/>
              <a:pathLst>
                <a:path extrusionOk="0" h="352" w="1564">
                  <a:moveTo>
                    <a:pt x="1438" y="0"/>
                  </a:moveTo>
                  <a:cubicBezTo>
                    <a:pt x="1433" y="0"/>
                    <a:pt x="1428" y="1"/>
                    <a:pt x="1423" y="1"/>
                  </a:cubicBezTo>
                  <a:lnTo>
                    <a:pt x="114" y="109"/>
                  </a:lnTo>
                  <a:cubicBezTo>
                    <a:pt x="49" y="113"/>
                    <a:pt x="0" y="169"/>
                    <a:pt x="2" y="235"/>
                  </a:cubicBezTo>
                  <a:cubicBezTo>
                    <a:pt x="4" y="300"/>
                    <a:pt x="58" y="352"/>
                    <a:pt x="124" y="352"/>
                  </a:cubicBezTo>
                  <a:cubicBezTo>
                    <a:pt x="128" y="352"/>
                    <a:pt x="131" y="352"/>
                    <a:pt x="134" y="351"/>
                  </a:cubicBezTo>
                  <a:lnTo>
                    <a:pt x="1443" y="244"/>
                  </a:lnTo>
                  <a:cubicBezTo>
                    <a:pt x="1512" y="240"/>
                    <a:pt x="1564" y="181"/>
                    <a:pt x="1559" y="112"/>
                  </a:cubicBezTo>
                  <a:cubicBezTo>
                    <a:pt x="1554" y="48"/>
                    <a:pt x="1501" y="0"/>
                    <a:pt x="14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pic>
        <p:nvPicPr>
          <p:cNvPr id="2171" name="Google Shape;2171;p42"/>
          <p:cNvPicPr preferRelativeResize="0"/>
          <p:nvPr>
            <p:ph idx="2" type="pic"/>
          </p:nvPr>
        </p:nvPicPr>
        <p:blipFill rotWithShape="1">
          <a:blip r:embed="rId3">
            <a:alphaModFix/>
          </a:blip>
          <a:srcRect b="0" l="3104" r="3095" t="0"/>
          <a:stretch/>
        </p:blipFill>
        <p:spPr>
          <a:xfrm>
            <a:off x="-150" y="10978225"/>
            <a:ext cx="10287000" cy="7309799"/>
          </a:xfrm>
          <a:prstGeom prst="rect">
            <a:avLst/>
          </a:prstGeom>
        </p:spPr>
      </p:pic>
      <p:sp>
        <p:nvSpPr>
          <p:cNvPr id="2172" name="Google Shape;2172;p42"/>
          <p:cNvSpPr txBox="1"/>
          <p:nvPr>
            <p:ph type="title"/>
          </p:nvPr>
        </p:nvSpPr>
        <p:spPr>
          <a:xfrm>
            <a:off x="713225" y="9308325"/>
            <a:ext cx="8851500" cy="91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lt1"/>
              </a:buClr>
              <a:buSzPts val="1100"/>
              <a:buFont typeface="Arial"/>
              <a:buNone/>
            </a:pPr>
            <a:r>
              <a:rPr lang="en"/>
              <a:t>—SOMEONE</a:t>
            </a:r>
            <a:r>
              <a:rPr lang="en">
                <a:solidFill>
                  <a:schemeClr val="lt1"/>
                </a:solidFill>
              </a:rPr>
              <a:t> </a:t>
            </a:r>
            <a:r>
              <a:rPr lang="en">
                <a:solidFill>
                  <a:schemeClr val="accent4"/>
                </a:solidFill>
              </a:rPr>
              <a:t>FAMOUS</a:t>
            </a:r>
            <a:endParaRPr/>
          </a:p>
        </p:txBody>
      </p:sp>
      <p:sp>
        <p:nvSpPr>
          <p:cNvPr id="2173" name="Google Shape;2173;p42"/>
          <p:cNvSpPr txBox="1"/>
          <p:nvPr>
            <p:ph idx="1" type="subTitle"/>
          </p:nvPr>
        </p:nvSpPr>
        <p:spPr>
          <a:xfrm>
            <a:off x="717750" y="4060761"/>
            <a:ext cx="8851500" cy="4902900"/>
          </a:xfrm>
          <a:prstGeom prst="rect">
            <a:avLst/>
          </a:prstGeom>
        </p:spPr>
        <p:txBody>
          <a:bodyPr anchorCtr="0" anchor="b" bIns="91425" lIns="91425" spcFirstLastPara="1" rIns="91425" wrap="square" tIns="91425">
            <a:noAutofit/>
          </a:bodyPr>
          <a:lstStyle/>
          <a:p>
            <a:pPr indent="0" lvl="0" marL="0" rtl="0" algn="r">
              <a:spcBef>
                <a:spcPts val="0"/>
              </a:spcBef>
              <a:spcAft>
                <a:spcPts val="2300"/>
              </a:spcAft>
              <a:buClr>
                <a:schemeClr val="lt1"/>
              </a:buClr>
              <a:buSzPts val="1100"/>
              <a:buFont typeface="Arial"/>
              <a:buNone/>
            </a:pPr>
            <a:r>
              <a:rPr lang="en"/>
              <a:t>“Mercury is the closest planet to the Sun and the smallest one in the Solar System—it’s only a bit larger than the Moon”</a:t>
            </a:r>
            <a:endParaRPr/>
          </a:p>
        </p:txBody>
      </p:sp>
      <p:sp>
        <p:nvSpPr>
          <p:cNvPr id="2174" name="Google Shape;2174;p42"/>
          <p:cNvSpPr/>
          <p:nvPr/>
        </p:nvSpPr>
        <p:spPr>
          <a:xfrm rot="10800000">
            <a:off x="8813136" y="10675444"/>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2"/>
          <p:cNvSpPr/>
          <p:nvPr/>
        </p:nvSpPr>
        <p:spPr>
          <a:xfrm rot="10800000">
            <a:off x="9220485" y="11073618"/>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6" name="Google Shape;2176;p42"/>
          <p:cNvGrpSpPr/>
          <p:nvPr/>
        </p:nvGrpSpPr>
        <p:grpSpPr>
          <a:xfrm rot="-5400000">
            <a:off x="1039645" y="14505012"/>
            <a:ext cx="2079582" cy="4159164"/>
            <a:chOff x="1447125" y="978000"/>
            <a:chExt cx="5295600" cy="10591200"/>
          </a:xfrm>
        </p:grpSpPr>
        <p:sp>
          <p:nvSpPr>
            <p:cNvPr id="2177" name="Google Shape;2177;p42"/>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2"/>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2"/>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2"/>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2"/>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2"/>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2"/>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42"/>
          <p:cNvSpPr/>
          <p:nvPr/>
        </p:nvSpPr>
        <p:spPr>
          <a:xfrm>
            <a:off x="1036950" y="16507944"/>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5" name="Google Shape;2185;p42"/>
          <p:cNvGrpSpPr/>
          <p:nvPr/>
        </p:nvGrpSpPr>
        <p:grpSpPr>
          <a:xfrm>
            <a:off x="588282" y="419589"/>
            <a:ext cx="2423377" cy="2434696"/>
            <a:chOff x="4959600" y="308475"/>
            <a:chExt cx="643950" cy="646975"/>
          </a:xfrm>
        </p:grpSpPr>
        <p:sp>
          <p:nvSpPr>
            <p:cNvPr id="2186" name="Google Shape;2186;p42"/>
            <p:cNvSpPr/>
            <p:nvPr/>
          </p:nvSpPr>
          <p:spPr>
            <a:xfrm>
              <a:off x="5338125" y="393025"/>
              <a:ext cx="182050" cy="168250"/>
            </a:xfrm>
            <a:custGeom>
              <a:rect b="b" l="l" r="r" t="t"/>
              <a:pathLst>
                <a:path extrusionOk="0" h="6730" w="7282">
                  <a:moveTo>
                    <a:pt x="0" y="2312"/>
                  </a:moveTo>
                  <a:lnTo>
                    <a:pt x="0" y="2312"/>
                  </a:lnTo>
                  <a:cubicBezTo>
                    <a:pt x="0" y="2312"/>
                    <a:pt x="0" y="2312"/>
                    <a:pt x="0" y="2312"/>
                  </a:cubicBezTo>
                  <a:cubicBezTo>
                    <a:pt x="0" y="2312"/>
                    <a:pt x="0" y="2312"/>
                    <a:pt x="0" y="2312"/>
                  </a:cubicBezTo>
                  <a:close/>
                  <a:moveTo>
                    <a:pt x="6130" y="0"/>
                  </a:moveTo>
                  <a:cubicBezTo>
                    <a:pt x="3709" y="0"/>
                    <a:pt x="667" y="1305"/>
                    <a:pt x="0" y="2312"/>
                  </a:cubicBezTo>
                  <a:lnTo>
                    <a:pt x="0" y="2312"/>
                  </a:lnTo>
                  <a:cubicBezTo>
                    <a:pt x="0" y="2312"/>
                    <a:pt x="0" y="2312"/>
                    <a:pt x="0" y="2312"/>
                  </a:cubicBezTo>
                  <a:cubicBezTo>
                    <a:pt x="3" y="2312"/>
                    <a:pt x="2774" y="3347"/>
                    <a:pt x="4793" y="6729"/>
                  </a:cubicBezTo>
                  <a:cubicBezTo>
                    <a:pt x="4793" y="6729"/>
                    <a:pt x="7281" y="4467"/>
                    <a:pt x="6487" y="10"/>
                  </a:cubicBezTo>
                  <a:cubicBezTo>
                    <a:pt x="6369" y="4"/>
                    <a:pt x="6250" y="0"/>
                    <a:pt x="6130"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2"/>
            <p:cNvSpPr/>
            <p:nvPr/>
          </p:nvSpPr>
          <p:spPr>
            <a:xfrm>
              <a:off x="5043875" y="411450"/>
              <a:ext cx="171950" cy="166500"/>
            </a:xfrm>
            <a:custGeom>
              <a:rect b="b" l="l" r="r" t="t"/>
              <a:pathLst>
                <a:path extrusionOk="0" h="6660" w="6878">
                  <a:moveTo>
                    <a:pt x="1698" y="1"/>
                  </a:moveTo>
                  <a:cubicBezTo>
                    <a:pt x="1231" y="1"/>
                    <a:pt x="733" y="37"/>
                    <a:pt x="203" y="118"/>
                  </a:cubicBezTo>
                  <a:cubicBezTo>
                    <a:pt x="1" y="2584"/>
                    <a:pt x="1305" y="5934"/>
                    <a:pt x="2342" y="6660"/>
                  </a:cubicBezTo>
                  <a:cubicBezTo>
                    <a:pt x="2342" y="6660"/>
                    <a:pt x="3445" y="3914"/>
                    <a:pt x="6877" y="1977"/>
                  </a:cubicBezTo>
                  <a:cubicBezTo>
                    <a:pt x="6877" y="1977"/>
                    <a:pt x="5168" y="1"/>
                    <a:pt x="169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2"/>
            <p:cNvSpPr/>
            <p:nvPr/>
          </p:nvSpPr>
          <p:spPr>
            <a:xfrm>
              <a:off x="5055650" y="711100"/>
              <a:ext cx="183850" cy="169400"/>
            </a:xfrm>
            <a:custGeom>
              <a:rect b="b" l="l" r="r" t="t"/>
              <a:pathLst>
                <a:path extrusionOk="0" h="6776" w="7354">
                  <a:moveTo>
                    <a:pt x="2407" y="0"/>
                  </a:moveTo>
                  <a:cubicBezTo>
                    <a:pt x="2407" y="0"/>
                    <a:pt x="0" y="2348"/>
                    <a:pt x="952" y="6774"/>
                  </a:cubicBezTo>
                  <a:cubicBezTo>
                    <a:pt x="995" y="6775"/>
                    <a:pt x="1037" y="6775"/>
                    <a:pt x="1080" y="6775"/>
                  </a:cubicBezTo>
                  <a:cubicBezTo>
                    <a:pt x="3536" y="6775"/>
                    <a:pt x="6703" y="5307"/>
                    <a:pt x="7354" y="4246"/>
                  </a:cubicBezTo>
                  <a:cubicBezTo>
                    <a:pt x="7354" y="4246"/>
                    <a:pt x="4547" y="3309"/>
                    <a:pt x="2407"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2"/>
            <p:cNvSpPr/>
            <p:nvPr/>
          </p:nvSpPr>
          <p:spPr>
            <a:xfrm>
              <a:off x="5363975" y="676425"/>
              <a:ext cx="170375" cy="165300"/>
            </a:xfrm>
            <a:custGeom>
              <a:rect b="b" l="l" r="r" t="t"/>
              <a:pathLst>
                <a:path extrusionOk="0" h="6612" w="6815">
                  <a:moveTo>
                    <a:pt x="4101" y="1"/>
                  </a:moveTo>
                  <a:cubicBezTo>
                    <a:pt x="4101" y="1"/>
                    <a:pt x="3247" y="2834"/>
                    <a:pt x="1" y="5068"/>
                  </a:cubicBezTo>
                  <a:cubicBezTo>
                    <a:pt x="1" y="5068"/>
                    <a:pt x="1596" y="6612"/>
                    <a:pt x="4552" y="6612"/>
                  </a:cubicBezTo>
                  <a:cubicBezTo>
                    <a:pt x="5235" y="6612"/>
                    <a:pt x="5990" y="6529"/>
                    <a:pt x="6815" y="6327"/>
                  </a:cubicBezTo>
                  <a:cubicBezTo>
                    <a:pt x="6795" y="3853"/>
                    <a:pt x="5200" y="632"/>
                    <a:pt x="41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2"/>
            <p:cNvSpPr/>
            <p:nvPr/>
          </p:nvSpPr>
          <p:spPr>
            <a:xfrm>
              <a:off x="5190750" y="311525"/>
              <a:ext cx="172300" cy="156400"/>
            </a:xfrm>
            <a:custGeom>
              <a:rect b="b" l="l" r="r" t="t"/>
              <a:pathLst>
                <a:path extrusionOk="0" h="6256" w="6892">
                  <a:moveTo>
                    <a:pt x="3144" y="0"/>
                  </a:moveTo>
                  <a:cubicBezTo>
                    <a:pt x="1321" y="1673"/>
                    <a:pt x="1" y="5017"/>
                    <a:pt x="270" y="6255"/>
                  </a:cubicBezTo>
                  <a:cubicBezTo>
                    <a:pt x="270" y="6255"/>
                    <a:pt x="1717" y="5570"/>
                    <a:pt x="4008" y="5570"/>
                  </a:cubicBezTo>
                  <a:cubicBezTo>
                    <a:pt x="4832" y="5570"/>
                    <a:pt x="5765" y="5658"/>
                    <a:pt x="6779" y="5899"/>
                  </a:cubicBezTo>
                  <a:cubicBezTo>
                    <a:pt x="6779" y="5899"/>
                    <a:pt x="6892" y="2538"/>
                    <a:pt x="314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2"/>
            <p:cNvSpPr/>
            <p:nvPr/>
          </p:nvSpPr>
          <p:spPr>
            <a:xfrm>
              <a:off x="4962900" y="566550"/>
              <a:ext cx="159900" cy="163500"/>
            </a:xfrm>
            <a:custGeom>
              <a:rect b="b" l="l" r="r" t="t"/>
              <a:pathLst>
                <a:path extrusionOk="0" h="6540" w="6396">
                  <a:moveTo>
                    <a:pt x="5701" y="1"/>
                  </a:moveTo>
                  <a:lnTo>
                    <a:pt x="5701" y="1"/>
                  </a:lnTo>
                  <a:cubicBezTo>
                    <a:pt x="5700" y="1"/>
                    <a:pt x="2339" y="63"/>
                    <a:pt x="1" y="3938"/>
                  </a:cubicBezTo>
                  <a:cubicBezTo>
                    <a:pt x="1560" y="5469"/>
                    <a:pt x="4400" y="6539"/>
                    <a:pt x="5884" y="6539"/>
                  </a:cubicBezTo>
                  <a:cubicBezTo>
                    <a:pt x="6081" y="6539"/>
                    <a:pt x="6253" y="6521"/>
                    <a:pt x="6396" y="6482"/>
                  </a:cubicBezTo>
                  <a:cubicBezTo>
                    <a:pt x="6396" y="6482"/>
                    <a:pt x="4992" y="3877"/>
                    <a:pt x="57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2"/>
            <p:cNvSpPr/>
            <p:nvPr/>
          </p:nvSpPr>
          <p:spPr>
            <a:xfrm>
              <a:off x="5219725" y="795300"/>
              <a:ext cx="170450" cy="160150"/>
            </a:xfrm>
            <a:custGeom>
              <a:rect b="b" l="l" r="r" t="t"/>
              <a:pathLst>
                <a:path extrusionOk="0" h="6406" w="6818">
                  <a:moveTo>
                    <a:pt x="6480" y="1"/>
                  </a:moveTo>
                  <a:lnTo>
                    <a:pt x="6480" y="1"/>
                  </a:lnTo>
                  <a:cubicBezTo>
                    <a:pt x="6480" y="1"/>
                    <a:pt x="6480" y="1"/>
                    <a:pt x="6480" y="1"/>
                  </a:cubicBezTo>
                  <a:lnTo>
                    <a:pt x="6480" y="1"/>
                  </a:lnTo>
                  <a:cubicBezTo>
                    <a:pt x="6480" y="1"/>
                    <a:pt x="6480" y="1"/>
                    <a:pt x="6480" y="1"/>
                  </a:cubicBezTo>
                  <a:close/>
                  <a:moveTo>
                    <a:pt x="6480" y="1"/>
                  </a:moveTo>
                  <a:cubicBezTo>
                    <a:pt x="6479" y="1"/>
                    <a:pt x="4804" y="911"/>
                    <a:pt x="2138" y="911"/>
                  </a:cubicBezTo>
                  <a:cubicBezTo>
                    <a:pt x="1482" y="911"/>
                    <a:pt x="766" y="856"/>
                    <a:pt x="1" y="719"/>
                  </a:cubicBezTo>
                  <a:lnTo>
                    <a:pt x="1" y="719"/>
                  </a:lnTo>
                  <a:cubicBezTo>
                    <a:pt x="1" y="719"/>
                    <a:pt x="76" y="4081"/>
                    <a:pt x="3961" y="6406"/>
                  </a:cubicBezTo>
                  <a:cubicBezTo>
                    <a:pt x="5686" y="4635"/>
                    <a:pt x="6818" y="1222"/>
                    <a:pt x="64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2"/>
            <p:cNvSpPr/>
            <p:nvPr/>
          </p:nvSpPr>
          <p:spPr>
            <a:xfrm>
              <a:off x="5442825" y="532475"/>
              <a:ext cx="160725" cy="163425"/>
            </a:xfrm>
            <a:custGeom>
              <a:rect b="b" l="l" r="r" t="t"/>
              <a:pathLst>
                <a:path extrusionOk="0" h="6537" w="6429">
                  <a:moveTo>
                    <a:pt x="554" y="0"/>
                  </a:moveTo>
                  <a:cubicBezTo>
                    <a:pt x="340" y="0"/>
                    <a:pt x="153" y="21"/>
                    <a:pt x="1" y="65"/>
                  </a:cubicBezTo>
                  <a:cubicBezTo>
                    <a:pt x="1" y="65"/>
                    <a:pt x="1440" y="2650"/>
                    <a:pt x="780" y="6537"/>
                  </a:cubicBezTo>
                  <a:cubicBezTo>
                    <a:pt x="780" y="6537"/>
                    <a:pt x="4142" y="6430"/>
                    <a:pt x="6429" y="2524"/>
                  </a:cubicBezTo>
                  <a:cubicBezTo>
                    <a:pt x="4865" y="1028"/>
                    <a:pt x="2050" y="0"/>
                    <a:pt x="55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2"/>
            <p:cNvSpPr/>
            <p:nvPr/>
          </p:nvSpPr>
          <p:spPr>
            <a:xfrm>
              <a:off x="5089625" y="444150"/>
              <a:ext cx="387525" cy="377950"/>
            </a:xfrm>
            <a:custGeom>
              <a:rect b="b" l="l" r="r" t="t"/>
              <a:pathLst>
                <a:path extrusionOk="0" h="15118" w="15501">
                  <a:moveTo>
                    <a:pt x="7725" y="1"/>
                  </a:moveTo>
                  <a:cubicBezTo>
                    <a:pt x="7204" y="1"/>
                    <a:pt x="6680" y="56"/>
                    <a:pt x="6162" y="167"/>
                  </a:cubicBezTo>
                  <a:cubicBezTo>
                    <a:pt x="4218" y="585"/>
                    <a:pt x="2522" y="1764"/>
                    <a:pt x="1445" y="3446"/>
                  </a:cubicBezTo>
                  <a:cubicBezTo>
                    <a:pt x="369" y="5128"/>
                    <a:pt x="1" y="7175"/>
                    <a:pt x="422" y="9135"/>
                  </a:cubicBezTo>
                  <a:cubicBezTo>
                    <a:pt x="843" y="11096"/>
                    <a:pt x="2020" y="12809"/>
                    <a:pt x="3692" y="13901"/>
                  </a:cubicBezTo>
                  <a:cubicBezTo>
                    <a:pt x="4919" y="14702"/>
                    <a:pt x="6340" y="15118"/>
                    <a:pt x="7777" y="15118"/>
                  </a:cubicBezTo>
                  <a:cubicBezTo>
                    <a:pt x="8299" y="15118"/>
                    <a:pt x="8823" y="15063"/>
                    <a:pt x="9340" y="14952"/>
                  </a:cubicBezTo>
                  <a:cubicBezTo>
                    <a:pt x="11283" y="14535"/>
                    <a:pt x="12980" y="13355"/>
                    <a:pt x="14057" y="11673"/>
                  </a:cubicBezTo>
                  <a:cubicBezTo>
                    <a:pt x="15133" y="9991"/>
                    <a:pt x="15501" y="7945"/>
                    <a:pt x="15079" y="5985"/>
                  </a:cubicBezTo>
                  <a:cubicBezTo>
                    <a:pt x="14659" y="4024"/>
                    <a:pt x="13482" y="2309"/>
                    <a:pt x="11809" y="1219"/>
                  </a:cubicBezTo>
                  <a:cubicBezTo>
                    <a:pt x="10583" y="418"/>
                    <a:pt x="9163" y="1"/>
                    <a:pt x="7725" y="1"/>
                  </a:cubicBezTo>
                  <a:close/>
                </a:path>
              </a:pathLst>
            </a:custGeom>
            <a:solidFill>
              <a:srgbClr val="FF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2"/>
            <p:cNvSpPr/>
            <p:nvPr/>
          </p:nvSpPr>
          <p:spPr>
            <a:xfrm>
              <a:off x="5316900" y="563700"/>
              <a:ext cx="119925" cy="83975"/>
            </a:xfrm>
            <a:custGeom>
              <a:rect b="b" l="l" r="r" t="t"/>
              <a:pathLst>
                <a:path extrusionOk="0" h="3359" w="4797">
                  <a:moveTo>
                    <a:pt x="2499" y="1"/>
                  </a:moveTo>
                  <a:cubicBezTo>
                    <a:pt x="998" y="1"/>
                    <a:pt x="1" y="1634"/>
                    <a:pt x="1" y="1634"/>
                  </a:cubicBezTo>
                  <a:cubicBezTo>
                    <a:pt x="1" y="1634"/>
                    <a:pt x="950" y="3358"/>
                    <a:pt x="2340" y="3358"/>
                  </a:cubicBezTo>
                  <a:cubicBezTo>
                    <a:pt x="2449" y="3358"/>
                    <a:pt x="2561" y="3348"/>
                    <a:pt x="2676" y="3324"/>
                  </a:cubicBezTo>
                  <a:cubicBezTo>
                    <a:pt x="4248" y="3009"/>
                    <a:pt x="4797" y="1303"/>
                    <a:pt x="4797" y="1303"/>
                  </a:cubicBezTo>
                  <a:cubicBezTo>
                    <a:pt x="3958" y="334"/>
                    <a:pt x="3177" y="1"/>
                    <a:pt x="24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2"/>
            <p:cNvSpPr/>
            <p:nvPr/>
          </p:nvSpPr>
          <p:spPr>
            <a:xfrm>
              <a:off x="5332600" y="554550"/>
              <a:ext cx="89025" cy="100375"/>
            </a:xfrm>
            <a:custGeom>
              <a:rect b="b" l="l" r="r" t="t"/>
              <a:pathLst>
                <a:path extrusionOk="0" h="4015" w="3561">
                  <a:moveTo>
                    <a:pt x="3028" y="1"/>
                  </a:moveTo>
                  <a:lnTo>
                    <a:pt x="0" y="454"/>
                  </a:lnTo>
                  <a:lnTo>
                    <a:pt x="187" y="1704"/>
                  </a:lnTo>
                  <a:lnTo>
                    <a:pt x="832" y="2150"/>
                  </a:lnTo>
                  <a:lnTo>
                    <a:pt x="346" y="2762"/>
                  </a:lnTo>
                  <a:lnTo>
                    <a:pt x="534" y="4015"/>
                  </a:lnTo>
                  <a:lnTo>
                    <a:pt x="3560" y="3562"/>
                  </a:lnTo>
                  <a:lnTo>
                    <a:pt x="302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2"/>
            <p:cNvSpPr/>
            <p:nvPr/>
          </p:nvSpPr>
          <p:spPr>
            <a:xfrm>
              <a:off x="5400025" y="641550"/>
              <a:ext cx="42950" cy="30900"/>
            </a:xfrm>
            <a:custGeom>
              <a:rect b="b" l="l" r="r" t="t"/>
              <a:pathLst>
                <a:path extrusionOk="0" h="1236" w="1718">
                  <a:moveTo>
                    <a:pt x="931" y="1"/>
                  </a:moveTo>
                  <a:cubicBezTo>
                    <a:pt x="878" y="1"/>
                    <a:pt x="824" y="5"/>
                    <a:pt x="769" y="13"/>
                  </a:cubicBezTo>
                  <a:cubicBezTo>
                    <a:pt x="322" y="80"/>
                    <a:pt x="1" y="406"/>
                    <a:pt x="51" y="740"/>
                  </a:cubicBezTo>
                  <a:cubicBezTo>
                    <a:pt x="95" y="1033"/>
                    <a:pt x="411" y="1236"/>
                    <a:pt x="789" y="1236"/>
                  </a:cubicBezTo>
                  <a:cubicBezTo>
                    <a:pt x="842" y="1236"/>
                    <a:pt x="895" y="1232"/>
                    <a:pt x="950" y="1224"/>
                  </a:cubicBezTo>
                  <a:cubicBezTo>
                    <a:pt x="1397" y="1156"/>
                    <a:pt x="1718" y="831"/>
                    <a:pt x="1668" y="497"/>
                  </a:cubicBezTo>
                  <a:cubicBezTo>
                    <a:pt x="1624" y="204"/>
                    <a:pt x="1309"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2"/>
            <p:cNvSpPr/>
            <p:nvPr/>
          </p:nvSpPr>
          <p:spPr>
            <a:xfrm>
              <a:off x="5140325" y="680450"/>
              <a:ext cx="42950" cy="30900"/>
            </a:xfrm>
            <a:custGeom>
              <a:rect b="b" l="l" r="r" t="t"/>
              <a:pathLst>
                <a:path extrusionOk="0" h="1236" w="1718">
                  <a:moveTo>
                    <a:pt x="931" y="1"/>
                  </a:moveTo>
                  <a:cubicBezTo>
                    <a:pt x="878" y="1"/>
                    <a:pt x="824" y="5"/>
                    <a:pt x="769" y="13"/>
                  </a:cubicBezTo>
                  <a:cubicBezTo>
                    <a:pt x="322" y="80"/>
                    <a:pt x="1" y="405"/>
                    <a:pt x="50" y="739"/>
                  </a:cubicBezTo>
                  <a:cubicBezTo>
                    <a:pt x="95" y="1032"/>
                    <a:pt x="409" y="1235"/>
                    <a:pt x="787" y="1235"/>
                  </a:cubicBezTo>
                  <a:cubicBezTo>
                    <a:pt x="840" y="1235"/>
                    <a:pt x="894" y="1231"/>
                    <a:pt x="949" y="1223"/>
                  </a:cubicBezTo>
                  <a:cubicBezTo>
                    <a:pt x="1396" y="1155"/>
                    <a:pt x="1718" y="831"/>
                    <a:pt x="1667" y="497"/>
                  </a:cubicBezTo>
                  <a:cubicBezTo>
                    <a:pt x="1623" y="204"/>
                    <a:pt x="1308"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2"/>
            <p:cNvSpPr/>
            <p:nvPr/>
          </p:nvSpPr>
          <p:spPr>
            <a:xfrm>
              <a:off x="5130050" y="563050"/>
              <a:ext cx="85300" cy="26650"/>
            </a:xfrm>
            <a:custGeom>
              <a:rect b="b" l="l" r="r" t="t"/>
              <a:pathLst>
                <a:path extrusionOk="0" h="1066" w="3412">
                  <a:moveTo>
                    <a:pt x="2211" y="0"/>
                  </a:moveTo>
                  <a:cubicBezTo>
                    <a:pt x="1596" y="0"/>
                    <a:pt x="811" y="175"/>
                    <a:pt x="82" y="854"/>
                  </a:cubicBezTo>
                  <a:cubicBezTo>
                    <a:pt x="1" y="929"/>
                    <a:pt x="54" y="1065"/>
                    <a:pt x="165" y="1065"/>
                  </a:cubicBezTo>
                  <a:cubicBezTo>
                    <a:pt x="196" y="1065"/>
                    <a:pt x="226" y="1053"/>
                    <a:pt x="248" y="1031"/>
                  </a:cubicBezTo>
                  <a:cubicBezTo>
                    <a:pt x="927" y="399"/>
                    <a:pt x="1647" y="235"/>
                    <a:pt x="2209" y="235"/>
                  </a:cubicBezTo>
                  <a:cubicBezTo>
                    <a:pt x="2784" y="235"/>
                    <a:pt x="3194" y="406"/>
                    <a:pt x="3227" y="421"/>
                  </a:cubicBezTo>
                  <a:cubicBezTo>
                    <a:pt x="3242" y="426"/>
                    <a:pt x="3257" y="429"/>
                    <a:pt x="3273" y="429"/>
                  </a:cubicBezTo>
                  <a:cubicBezTo>
                    <a:pt x="3320" y="429"/>
                    <a:pt x="3365" y="402"/>
                    <a:pt x="3385" y="356"/>
                  </a:cubicBezTo>
                  <a:cubicBezTo>
                    <a:pt x="3411" y="295"/>
                    <a:pt x="3384" y="225"/>
                    <a:pt x="3323" y="197"/>
                  </a:cubicBezTo>
                  <a:cubicBezTo>
                    <a:pt x="3315" y="193"/>
                    <a:pt x="2857" y="0"/>
                    <a:pt x="221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2"/>
            <p:cNvSpPr/>
            <p:nvPr/>
          </p:nvSpPr>
          <p:spPr>
            <a:xfrm>
              <a:off x="5334550" y="529700"/>
              <a:ext cx="87000" cy="19175"/>
            </a:xfrm>
            <a:custGeom>
              <a:rect b="b" l="l" r="r" t="t"/>
              <a:pathLst>
                <a:path extrusionOk="0" h="767" w="3480">
                  <a:moveTo>
                    <a:pt x="1646" y="1"/>
                  </a:moveTo>
                  <a:cubicBezTo>
                    <a:pt x="736" y="1"/>
                    <a:pt x="85" y="408"/>
                    <a:pt x="75" y="414"/>
                  </a:cubicBezTo>
                  <a:cubicBezTo>
                    <a:pt x="17" y="451"/>
                    <a:pt x="1" y="526"/>
                    <a:pt x="38" y="583"/>
                  </a:cubicBezTo>
                  <a:cubicBezTo>
                    <a:pt x="61" y="619"/>
                    <a:pt x="100" y="639"/>
                    <a:pt x="140" y="639"/>
                  </a:cubicBezTo>
                  <a:cubicBezTo>
                    <a:pt x="163" y="639"/>
                    <a:pt x="186" y="633"/>
                    <a:pt x="207" y="620"/>
                  </a:cubicBezTo>
                  <a:cubicBezTo>
                    <a:pt x="215" y="614"/>
                    <a:pt x="808" y="243"/>
                    <a:pt x="1640" y="243"/>
                  </a:cubicBezTo>
                  <a:cubicBezTo>
                    <a:pt x="2118" y="243"/>
                    <a:pt x="2674" y="365"/>
                    <a:pt x="3244" y="747"/>
                  </a:cubicBezTo>
                  <a:cubicBezTo>
                    <a:pt x="3263" y="759"/>
                    <a:pt x="3288" y="767"/>
                    <a:pt x="3312" y="767"/>
                  </a:cubicBezTo>
                  <a:cubicBezTo>
                    <a:pt x="3432" y="767"/>
                    <a:pt x="3480" y="610"/>
                    <a:pt x="3380" y="544"/>
                  </a:cubicBezTo>
                  <a:cubicBezTo>
                    <a:pt x="2764" y="132"/>
                    <a:pt x="2163" y="1"/>
                    <a:pt x="164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2"/>
            <p:cNvSpPr/>
            <p:nvPr/>
          </p:nvSpPr>
          <p:spPr>
            <a:xfrm>
              <a:off x="5212825" y="663550"/>
              <a:ext cx="163950" cy="58250"/>
            </a:xfrm>
            <a:custGeom>
              <a:rect b="b" l="l" r="r" t="t"/>
              <a:pathLst>
                <a:path extrusionOk="0" h="2330" w="6558">
                  <a:moveTo>
                    <a:pt x="6419" y="0"/>
                  </a:moveTo>
                  <a:cubicBezTo>
                    <a:pt x="6380" y="0"/>
                    <a:pt x="6341" y="19"/>
                    <a:pt x="6318" y="54"/>
                  </a:cubicBezTo>
                  <a:cubicBezTo>
                    <a:pt x="6307" y="72"/>
                    <a:pt x="5116" y="1804"/>
                    <a:pt x="3311" y="2055"/>
                  </a:cubicBezTo>
                  <a:cubicBezTo>
                    <a:pt x="3165" y="2076"/>
                    <a:pt x="3019" y="2086"/>
                    <a:pt x="2872" y="2086"/>
                  </a:cubicBezTo>
                  <a:cubicBezTo>
                    <a:pt x="1984" y="2086"/>
                    <a:pt x="1092" y="1712"/>
                    <a:pt x="215" y="972"/>
                  </a:cubicBezTo>
                  <a:cubicBezTo>
                    <a:pt x="193" y="953"/>
                    <a:pt x="165" y="944"/>
                    <a:pt x="137" y="944"/>
                  </a:cubicBezTo>
                  <a:cubicBezTo>
                    <a:pt x="103" y="944"/>
                    <a:pt x="68" y="958"/>
                    <a:pt x="44" y="987"/>
                  </a:cubicBezTo>
                  <a:cubicBezTo>
                    <a:pt x="1" y="1038"/>
                    <a:pt x="7" y="1115"/>
                    <a:pt x="59" y="1158"/>
                  </a:cubicBezTo>
                  <a:cubicBezTo>
                    <a:pt x="981" y="1937"/>
                    <a:pt x="1925" y="2329"/>
                    <a:pt x="2871" y="2329"/>
                  </a:cubicBezTo>
                  <a:cubicBezTo>
                    <a:pt x="3030" y="2329"/>
                    <a:pt x="3189" y="2318"/>
                    <a:pt x="3346" y="2296"/>
                  </a:cubicBezTo>
                  <a:cubicBezTo>
                    <a:pt x="5259" y="2030"/>
                    <a:pt x="6469" y="266"/>
                    <a:pt x="6520" y="191"/>
                  </a:cubicBezTo>
                  <a:cubicBezTo>
                    <a:pt x="6558" y="135"/>
                    <a:pt x="6543" y="59"/>
                    <a:pt x="6487" y="21"/>
                  </a:cubicBezTo>
                  <a:cubicBezTo>
                    <a:pt x="6466" y="7"/>
                    <a:pt x="6442" y="0"/>
                    <a:pt x="641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2"/>
            <p:cNvSpPr/>
            <p:nvPr/>
          </p:nvSpPr>
          <p:spPr>
            <a:xfrm>
              <a:off x="5129100" y="621275"/>
              <a:ext cx="117325" cy="37825"/>
            </a:xfrm>
            <a:custGeom>
              <a:rect b="b" l="l" r="r" t="t"/>
              <a:pathLst>
                <a:path extrusionOk="0" h="1513" w="4693">
                  <a:moveTo>
                    <a:pt x="4558" y="1"/>
                  </a:moveTo>
                  <a:cubicBezTo>
                    <a:pt x="4523" y="1"/>
                    <a:pt x="4489" y="15"/>
                    <a:pt x="4465" y="44"/>
                  </a:cubicBezTo>
                  <a:cubicBezTo>
                    <a:pt x="3760" y="825"/>
                    <a:pt x="3000" y="1237"/>
                    <a:pt x="2208" y="1267"/>
                  </a:cubicBezTo>
                  <a:cubicBezTo>
                    <a:pt x="2177" y="1268"/>
                    <a:pt x="2146" y="1268"/>
                    <a:pt x="2115" y="1268"/>
                  </a:cubicBezTo>
                  <a:cubicBezTo>
                    <a:pt x="1014" y="1268"/>
                    <a:pt x="227" y="528"/>
                    <a:pt x="219" y="521"/>
                  </a:cubicBezTo>
                  <a:cubicBezTo>
                    <a:pt x="196" y="498"/>
                    <a:pt x="166" y="487"/>
                    <a:pt x="135" y="487"/>
                  </a:cubicBezTo>
                  <a:cubicBezTo>
                    <a:pt x="103" y="487"/>
                    <a:pt x="71" y="500"/>
                    <a:pt x="47" y="525"/>
                  </a:cubicBezTo>
                  <a:cubicBezTo>
                    <a:pt x="1" y="573"/>
                    <a:pt x="3" y="651"/>
                    <a:pt x="51" y="697"/>
                  </a:cubicBezTo>
                  <a:cubicBezTo>
                    <a:pt x="87" y="731"/>
                    <a:pt x="918" y="1513"/>
                    <a:pt x="2114" y="1513"/>
                  </a:cubicBezTo>
                  <a:cubicBezTo>
                    <a:pt x="2146" y="1513"/>
                    <a:pt x="2180" y="1512"/>
                    <a:pt x="2214" y="1511"/>
                  </a:cubicBezTo>
                  <a:cubicBezTo>
                    <a:pt x="3076" y="1479"/>
                    <a:pt x="3894" y="1040"/>
                    <a:pt x="4645" y="207"/>
                  </a:cubicBezTo>
                  <a:cubicBezTo>
                    <a:pt x="4693" y="157"/>
                    <a:pt x="4691" y="78"/>
                    <a:pt x="4639" y="31"/>
                  </a:cubicBezTo>
                  <a:cubicBezTo>
                    <a:pt x="4616" y="11"/>
                    <a:pt x="4587" y="1"/>
                    <a:pt x="455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2"/>
            <p:cNvSpPr/>
            <p:nvPr/>
          </p:nvSpPr>
          <p:spPr>
            <a:xfrm>
              <a:off x="5236450" y="624875"/>
              <a:ext cx="20975" cy="18275"/>
            </a:xfrm>
            <a:custGeom>
              <a:rect b="b" l="l" r="r" t="t"/>
              <a:pathLst>
                <a:path extrusionOk="0" h="731" w="839">
                  <a:moveTo>
                    <a:pt x="134" y="0"/>
                  </a:moveTo>
                  <a:cubicBezTo>
                    <a:pt x="101" y="0"/>
                    <a:pt x="68" y="14"/>
                    <a:pt x="44" y="41"/>
                  </a:cubicBezTo>
                  <a:cubicBezTo>
                    <a:pt x="0" y="89"/>
                    <a:pt x="3" y="164"/>
                    <a:pt x="50" y="210"/>
                  </a:cubicBezTo>
                  <a:lnTo>
                    <a:pt x="593" y="699"/>
                  </a:lnTo>
                  <a:cubicBezTo>
                    <a:pt x="615" y="720"/>
                    <a:pt x="644" y="731"/>
                    <a:pt x="675" y="731"/>
                  </a:cubicBezTo>
                  <a:cubicBezTo>
                    <a:pt x="785" y="731"/>
                    <a:pt x="838" y="593"/>
                    <a:pt x="756" y="518"/>
                  </a:cubicBezTo>
                  <a:lnTo>
                    <a:pt x="214" y="29"/>
                  </a:lnTo>
                  <a:cubicBezTo>
                    <a:pt x="191" y="10"/>
                    <a:pt x="162" y="0"/>
                    <a:pt x="1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2"/>
            <p:cNvSpPr/>
            <p:nvPr/>
          </p:nvSpPr>
          <p:spPr>
            <a:xfrm>
              <a:off x="5221850" y="637800"/>
              <a:ext cx="19050" cy="19750"/>
            </a:xfrm>
            <a:custGeom>
              <a:rect b="b" l="l" r="r" t="t"/>
              <a:pathLst>
                <a:path extrusionOk="0" h="790" w="762">
                  <a:moveTo>
                    <a:pt x="135" y="1"/>
                  </a:moveTo>
                  <a:cubicBezTo>
                    <a:pt x="107" y="1"/>
                    <a:pt x="79" y="10"/>
                    <a:pt x="56" y="30"/>
                  </a:cubicBezTo>
                  <a:cubicBezTo>
                    <a:pt x="8" y="72"/>
                    <a:pt x="0" y="146"/>
                    <a:pt x="39" y="198"/>
                  </a:cubicBezTo>
                  <a:lnTo>
                    <a:pt x="509" y="747"/>
                  </a:lnTo>
                  <a:cubicBezTo>
                    <a:pt x="533" y="774"/>
                    <a:pt x="566" y="789"/>
                    <a:pt x="601" y="789"/>
                  </a:cubicBezTo>
                  <a:cubicBezTo>
                    <a:pt x="706" y="789"/>
                    <a:pt x="762" y="667"/>
                    <a:pt x="694" y="589"/>
                  </a:cubicBezTo>
                  <a:lnTo>
                    <a:pt x="224" y="39"/>
                  </a:lnTo>
                  <a:cubicBezTo>
                    <a:pt x="200" y="14"/>
                    <a:pt x="168" y="1"/>
                    <a:pt x="13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2"/>
            <p:cNvSpPr/>
            <p:nvPr/>
          </p:nvSpPr>
          <p:spPr>
            <a:xfrm>
              <a:off x="5205525" y="647150"/>
              <a:ext cx="14750" cy="21775"/>
            </a:xfrm>
            <a:custGeom>
              <a:rect b="b" l="l" r="r" t="t"/>
              <a:pathLst>
                <a:path extrusionOk="0" h="871" w="590">
                  <a:moveTo>
                    <a:pt x="139" y="0"/>
                  </a:moveTo>
                  <a:cubicBezTo>
                    <a:pt x="121" y="0"/>
                    <a:pt x="104" y="4"/>
                    <a:pt x="87" y="12"/>
                  </a:cubicBezTo>
                  <a:cubicBezTo>
                    <a:pt x="26" y="41"/>
                    <a:pt x="0" y="114"/>
                    <a:pt x="30" y="175"/>
                  </a:cubicBezTo>
                  <a:lnTo>
                    <a:pt x="331" y="802"/>
                  </a:lnTo>
                  <a:cubicBezTo>
                    <a:pt x="351" y="844"/>
                    <a:pt x="394" y="871"/>
                    <a:pt x="441" y="871"/>
                  </a:cubicBezTo>
                  <a:cubicBezTo>
                    <a:pt x="531" y="871"/>
                    <a:pt x="590" y="777"/>
                    <a:pt x="551" y="696"/>
                  </a:cubicBezTo>
                  <a:lnTo>
                    <a:pt x="250" y="69"/>
                  </a:lnTo>
                  <a:cubicBezTo>
                    <a:pt x="228" y="25"/>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2"/>
            <p:cNvSpPr/>
            <p:nvPr/>
          </p:nvSpPr>
          <p:spPr>
            <a:xfrm>
              <a:off x="5186250" y="652575"/>
              <a:ext cx="8550" cy="23050"/>
            </a:xfrm>
            <a:custGeom>
              <a:rect b="b" l="l" r="r" t="t"/>
              <a:pathLst>
                <a:path extrusionOk="0" h="922" w="342">
                  <a:moveTo>
                    <a:pt x="129" y="0"/>
                  </a:moveTo>
                  <a:cubicBezTo>
                    <a:pt x="124" y="0"/>
                    <a:pt x="120" y="0"/>
                    <a:pt x="115" y="1"/>
                  </a:cubicBezTo>
                  <a:cubicBezTo>
                    <a:pt x="49" y="9"/>
                    <a:pt x="1" y="70"/>
                    <a:pt x="9" y="137"/>
                  </a:cubicBezTo>
                  <a:lnTo>
                    <a:pt x="91" y="813"/>
                  </a:lnTo>
                  <a:cubicBezTo>
                    <a:pt x="98" y="875"/>
                    <a:pt x="150" y="920"/>
                    <a:pt x="212" y="921"/>
                  </a:cubicBezTo>
                  <a:cubicBezTo>
                    <a:pt x="216" y="921"/>
                    <a:pt x="222" y="920"/>
                    <a:pt x="227" y="920"/>
                  </a:cubicBezTo>
                  <a:cubicBezTo>
                    <a:pt x="294" y="912"/>
                    <a:pt x="341" y="851"/>
                    <a:pt x="333" y="784"/>
                  </a:cubicBezTo>
                  <a:lnTo>
                    <a:pt x="251" y="108"/>
                  </a:lnTo>
                  <a:cubicBezTo>
                    <a:pt x="243" y="46"/>
                    <a:pt x="191"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2"/>
            <p:cNvSpPr/>
            <p:nvPr/>
          </p:nvSpPr>
          <p:spPr>
            <a:xfrm>
              <a:off x="5163125" y="651700"/>
              <a:ext cx="9325" cy="23625"/>
            </a:xfrm>
            <a:custGeom>
              <a:rect b="b" l="l" r="r" t="t"/>
              <a:pathLst>
                <a:path extrusionOk="0" h="945" w="373">
                  <a:moveTo>
                    <a:pt x="241" y="1"/>
                  </a:moveTo>
                  <a:cubicBezTo>
                    <a:pt x="182" y="1"/>
                    <a:pt x="130" y="43"/>
                    <a:pt x="121" y="103"/>
                  </a:cubicBezTo>
                  <a:lnTo>
                    <a:pt x="11" y="804"/>
                  </a:lnTo>
                  <a:cubicBezTo>
                    <a:pt x="0" y="869"/>
                    <a:pt x="46" y="933"/>
                    <a:pt x="112" y="943"/>
                  </a:cubicBezTo>
                  <a:cubicBezTo>
                    <a:pt x="119" y="943"/>
                    <a:pt x="125" y="945"/>
                    <a:pt x="131" y="945"/>
                  </a:cubicBezTo>
                  <a:cubicBezTo>
                    <a:pt x="192" y="945"/>
                    <a:pt x="242" y="900"/>
                    <a:pt x="252" y="841"/>
                  </a:cubicBezTo>
                  <a:lnTo>
                    <a:pt x="362" y="142"/>
                  </a:lnTo>
                  <a:cubicBezTo>
                    <a:pt x="372" y="75"/>
                    <a:pt x="327" y="13"/>
                    <a:pt x="260" y="2"/>
                  </a:cubicBezTo>
                  <a:cubicBezTo>
                    <a:pt x="254" y="1"/>
                    <a:pt x="247" y="1"/>
                    <a:pt x="2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2"/>
            <p:cNvSpPr/>
            <p:nvPr/>
          </p:nvSpPr>
          <p:spPr>
            <a:xfrm>
              <a:off x="5140425" y="646175"/>
              <a:ext cx="15250" cy="21950"/>
            </a:xfrm>
            <a:custGeom>
              <a:rect b="b" l="l" r="r" t="t"/>
              <a:pathLst>
                <a:path extrusionOk="0" h="878" w="610">
                  <a:moveTo>
                    <a:pt x="470" y="1"/>
                  </a:moveTo>
                  <a:cubicBezTo>
                    <a:pt x="425" y="1"/>
                    <a:pt x="383" y="25"/>
                    <a:pt x="361" y="68"/>
                  </a:cubicBezTo>
                  <a:lnTo>
                    <a:pt x="42" y="700"/>
                  </a:lnTo>
                  <a:cubicBezTo>
                    <a:pt x="1" y="781"/>
                    <a:pt x="59" y="877"/>
                    <a:pt x="150" y="877"/>
                  </a:cubicBezTo>
                  <a:cubicBezTo>
                    <a:pt x="196" y="877"/>
                    <a:pt x="239" y="851"/>
                    <a:pt x="259" y="809"/>
                  </a:cubicBezTo>
                  <a:lnTo>
                    <a:pt x="579" y="178"/>
                  </a:lnTo>
                  <a:cubicBezTo>
                    <a:pt x="609" y="117"/>
                    <a:pt x="585" y="44"/>
                    <a:pt x="525" y="14"/>
                  </a:cubicBezTo>
                  <a:cubicBezTo>
                    <a:pt x="507" y="5"/>
                    <a:pt x="488" y="1"/>
                    <a:pt x="47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2"/>
            <p:cNvSpPr/>
            <p:nvPr/>
          </p:nvSpPr>
          <p:spPr>
            <a:xfrm>
              <a:off x="5122125" y="636200"/>
              <a:ext cx="17125" cy="20725"/>
            </a:xfrm>
            <a:custGeom>
              <a:rect b="b" l="l" r="r" t="t"/>
              <a:pathLst>
                <a:path extrusionOk="0" h="829" w="685">
                  <a:moveTo>
                    <a:pt x="545" y="0"/>
                  </a:moveTo>
                  <a:cubicBezTo>
                    <a:pt x="506" y="0"/>
                    <a:pt x="467" y="19"/>
                    <a:pt x="443" y="55"/>
                  </a:cubicBezTo>
                  <a:lnTo>
                    <a:pt x="54" y="638"/>
                  </a:lnTo>
                  <a:cubicBezTo>
                    <a:pt x="1" y="719"/>
                    <a:pt x="59" y="828"/>
                    <a:pt x="156" y="828"/>
                  </a:cubicBezTo>
                  <a:cubicBezTo>
                    <a:pt x="197" y="828"/>
                    <a:pt x="235" y="807"/>
                    <a:pt x="257" y="773"/>
                  </a:cubicBezTo>
                  <a:lnTo>
                    <a:pt x="646" y="190"/>
                  </a:lnTo>
                  <a:cubicBezTo>
                    <a:pt x="684" y="134"/>
                    <a:pt x="668" y="58"/>
                    <a:pt x="612" y="21"/>
                  </a:cubicBezTo>
                  <a:cubicBezTo>
                    <a:pt x="592" y="7"/>
                    <a:pt x="568" y="0"/>
                    <a:pt x="5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2"/>
            <p:cNvSpPr/>
            <p:nvPr/>
          </p:nvSpPr>
          <p:spPr>
            <a:xfrm>
              <a:off x="5281825" y="723175"/>
              <a:ext cx="52800" cy="18875"/>
            </a:xfrm>
            <a:custGeom>
              <a:rect b="b" l="l" r="r" t="t"/>
              <a:pathLst>
                <a:path extrusionOk="0" h="755" w="2112">
                  <a:moveTo>
                    <a:pt x="1977" y="1"/>
                  </a:moveTo>
                  <a:cubicBezTo>
                    <a:pt x="1944" y="1"/>
                    <a:pt x="1911" y="14"/>
                    <a:pt x="1887" y="39"/>
                  </a:cubicBezTo>
                  <a:cubicBezTo>
                    <a:pt x="1533" y="422"/>
                    <a:pt x="1044" y="507"/>
                    <a:pt x="677" y="507"/>
                  </a:cubicBezTo>
                  <a:cubicBezTo>
                    <a:pt x="383" y="507"/>
                    <a:pt x="168" y="453"/>
                    <a:pt x="163" y="451"/>
                  </a:cubicBezTo>
                  <a:cubicBezTo>
                    <a:pt x="154" y="449"/>
                    <a:pt x="145" y="448"/>
                    <a:pt x="135" y="448"/>
                  </a:cubicBezTo>
                  <a:cubicBezTo>
                    <a:pt x="81" y="448"/>
                    <a:pt x="32" y="484"/>
                    <a:pt x="18" y="539"/>
                  </a:cubicBezTo>
                  <a:cubicBezTo>
                    <a:pt x="1" y="602"/>
                    <a:pt x="38" y="668"/>
                    <a:pt x="101" y="687"/>
                  </a:cubicBezTo>
                  <a:cubicBezTo>
                    <a:pt x="288" y="731"/>
                    <a:pt x="479" y="754"/>
                    <a:pt x="671" y="754"/>
                  </a:cubicBezTo>
                  <a:cubicBezTo>
                    <a:pt x="676" y="754"/>
                    <a:pt x="680" y="754"/>
                    <a:pt x="684" y="754"/>
                  </a:cubicBezTo>
                  <a:cubicBezTo>
                    <a:pt x="1098" y="754"/>
                    <a:pt x="1651" y="653"/>
                    <a:pt x="2066" y="205"/>
                  </a:cubicBezTo>
                  <a:cubicBezTo>
                    <a:pt x="2112" y="156"/>
                    <a:pt x="2109" y="79"/>
                    <a:pt x="2059" y="33"/>
                  </a:cubicBezTo>
                  <a:cubicBezTo>
                    <a:pt x="2036" y="11"/>
                    <a:pt x="2006" y="1"/>
                    <a:pt x="197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2"/>
            <p:cNvSpPr/>
            <p:nvPr/>
          </p:nvSpPr>
          <p:spPr>
            <a:xfrm>
              <a:off x="5449225" y="529475"/>
              <a:ext cx="137575" cy="52150"/>
            </a:xfrm>
            <a:custGeom>
              <a:rect b="b" l="l" r="r" t="t"/>
              <a:pathLst>
                <a:path extrusionOk="0" h="2086" w="5503">
                  <a:moveTo>
                    <a:pt x="124" y="0"/>
                  </a:moveTo>
                  <a:cubicBezTo>
                    <a:pt x="56" y="0"/>
                    <a:pt x="1" y="54"/>
                    <a:pt x="1" y="122"/>
                  </a:cubicBezTo>
                  <a:cubicBezTo>
                    <a:pt x="0" y="188"/>
                    <a:pt x="54" y="243"/>
                    <a:pt x="122" y="244"/>
                  </a:cubicBezTo>
                  <a:cubicBezTo>
                    <a:pt x="147" y="244"/>
                    <a:pt x="2688" y="307"/>
                    <a:pt x="5267" y="2065"/>
                  </a:cubicBezTo>
                  <a:cubicBezTo>
                    <a:pt x="5287" y="2078"/>
                    <a:pt x="5311" y="2086"/>
                    <a:pt x="5336" y="2086"/>
                  </a:cubicBezTo>
                  <a:lnTo>
                    <a:pt x="5336" y="2085"/>
                  </a:lnTo>
                  <a:cubicBezTo>
                    <a:pt x="5455" y="2085"/>
                    <a:pt x="5503" y="1930"/>
                    <a:pt x="5405" y="1863"/>
                  </a:cubicBezTo>
                  <a:cubicBezTo>
                    <a:pt x="2766" y="65"/>
                    <a:pt x="152" y="0"/>
                    <a:pt x="1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2"/>
            <p:cNvSpPr/>
            <p:nvPr/>
          </p:nvSpPr>
          <p:spPr>
            <a:xfrm>
              <a:off x="5480075" y="689275"/>
              <a:ext cx="57425" cy="148375"/>
            </a:xfrm>
            <a:custGeom>
              <a:rect b="b" l="l" r="r" t="t"/>
              <a:pathLst>
                <a:path extrusionOk="0" h="5935" w="2297">
                  <a:moveTo>
                    <a:pt x="137" y="1"/>
                  </a:moveTo>
                  <a:cubicBezTo>
                    <a:pt x="110" y="1"/>
                    <a:pt x="82" y="10"/>
                    <a:pt x="59" y="29"/>
                  </a:cubicBezTo>
                  <a:cubicBezTo>
                    <a:pt x="8" y="71"/>
                    <a:pt x="0" y="147"/>
                    <a:pt x="43" y="199"/>
                  </a:cubicBezTo>
                  <a:cubicBezTo>
                    <a:pt x="61" y="221"/>
                    <a:pt x="1848" y="2419"/>
                    <a:pt x="2049" y="5819"/>
                  </a:cubicBezTo>
                  <a:cubicBezTo>
                    <a:pt x="2052" y="5883"/>
                    <a:pt x="2106" y="5934"/>
                    <a:pt x="2171" y="5934"/>
                  </a:cubicBezTo>
                  <a:lnTo>
                    <a:pt x="2178" y="5934"/>
                  </a:lnTo>
                  <a:cubicBezTo>
                    <a:pt x="2244" y="5930"/>
                    <a:pt x="2296" y="5872"/>
                    <a:pt x="2292" y="5805"/>
                  </a:cubicBezTo>
                  <a:cubicBezTo>
                    <a:pt x="2087" y="2326"/>
                    <a:pt x="250" y="66"/>
                    <a:pt x="231" y="44"/>
                  </a:cubicBezTo>
                  <a:cubicBezTo>
                    <a:pt x="206" y="15"/>
                    <a:pt x="17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2"/>
            <p:cNvSpPr/>
            <p:nvPr/>
          </p:nvSpPr>
          <p:spPr>
            <a:xfrm>
              <a:off x="5342150" y="803450"/>
              <a:ext cx="44150" cy="118900"/>
            </a:xfrm>
            <a:custGeom>
              <a:rect b="b" l="l" r="r" t="t"/>
              <a:pathLst>
                <a:path extrusionOk="0" h="4756" w="1766">
                  <a:moveTo>
                    <a:pt x="1631" y="1"/>
                  </a:moveTo>
                  <a:cubicBezTo>
                    <a:pt x="1571" y="1"/>
                    <a:pt x="1521" y="57"/>
                    <a:pt x="1519" y="119"/>
                  </a:cubicBezTo>
                  <a:cubicBezTo>
                    <a:pt x="1518" y="139"/>
                    <a:pt x="1421" y="2182"/>
                    <a:pt x="48" y="4574"/>
                  </a:cubicBezTo>
                  <a:cubicBezTo>
                    <a:pt x="1" y="4654"/>
                    <a:pt x="60" y="4756"/>
                    <a:pt x="154" y="4756"/>
                  </a:cubicBezTo>
                  <a:cubicBezTo>
                    <a:pt x="197" y="4756"/>
                    <a:pt x="238" y="4732"/>
                    <a:pt x="260" y="4694"/>
                  </a:cubicBezTo>
                  <a:cubicBezTo>
                    <a:pt x="1664" y="2248"/>
                    <a:pt x="1759" y="214"/>
                    <a:pt x="1762" y="129"/>
                  </a:cubicBezTo>
                  <a:cubicBezTo>
                    <a:pt x="1765" y="61"/>
                    <a:pt x="1713" y="4"/>
                    <a:pt x="1646" y="2"/>
                  </a:cubicBezTo>
                  <a:cubicBezTo>
                    <a:pt x="1641" y="1"/>
                    <a:pt x="1636" y="1"/>
                    <a:pt x="16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2"/>
            <p:cNvSpPr/>
            <p:nvPr/>
          </p:nvSpPr>
          <p:spPr>
            <a:xfrm>
              <a:off x="5217200" y="818000"/>
              <a:ext cx="45725" cy="89775"/>
            </a:xfrm>
            <a:custGeom>
              <a:rect b="b" l="l" r="r" t="t"/>
              <a:pathLst>
                <a:path extrusionOk="0" h="3591" w="1829">
                  <a:moveTo>
                    <a:pt x="130" y="0"/>
                  </a:moveTo>
                  <a:cubicBezTo>
                    <a:pt x="125" y="0"/>
                    <a:pt x="120" y="1"/>
                    <a:pt x="114" y="1"/>
                  </a:cubicBezTo>
                  <a:cubicBezTo>
                    <a:pt x="48" y="10"/>
                    <a:pt x="0" y="71"/>
                    <a:pt x="10" y="138"/>
                  </a:cubicBezTo>
                  <a:cubicBezTo>
                    <a:pt x="18" y="202"/>
                    <a:pt x="235" y="1737"/>
                    <a:pt x="1572" y="3541"/>
                  </a:cubicBezTo>
                  <a:cubicBezTo>
                    <a:pt x="1596" y="3572"/>
                    <a:pt x="1632" y="3590"/>
                    <a:pt x="1671" y="3590"/>
                  </a:cubicBezTo>
                  <a:cubicBezTo>
                    <a:pt x="1771" y="3590"/>
                    <a:pt x="1828" y="3476"/>
                    <a:pt x="1769" y="3396"/>
                  </a:cubicBezTo>
                  <a:cubicBezTo>
                    <a:pt x="470" y="1646"/>
                    <a:pt x="253" y="121"/>
                    <a:pt x="251" y="106"/>
                  </a:cubicBezTo>
                  <a:cubicBezTo>
                    <a:pt x="242" y="45"/>
                    <a:pt x="190" y="0"/>
                    <a:pt x="1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2"/>
            <p:cNvSpPr/>
            <p:nvPr/>
          </p:nvSpPr>
          <p:spPr>
            <a:xfrm>
              <a:off x="5055050" y="726575"/>
              <a:ext cx="50000" cy="156950"/>
            </a:xfrm>
            <a:custGeom>
              <a:rect b="b" l="l" r="r" t="t"/>
              <a:pathLst>
                <a:path extrusionOk="0" h="6278" w="2000">
                  <a:moveTo>
                    <a:pt x="1863" y="0"/>
                  </a:moveTo>
                  <a:cubicBezTo>
                    <a:pt x="1828" y="0"/>
                    <a:pt x="1793" y="16"/>
                    <a:pt x="1769" y="46"/>
                  </a:cubicBezTo>
                  <a:cubicBezTo>
                    <a:pt x="1696" y="136"/>
                    <a:pt x="1" y="2289"/>
                    <a:pt x="857" y="6181"/>
                  </a:cubicBezTo>
                  <a:cubicBezTo>
                    <a:pt x="869" y="6237"/>
                    <a:pt x="918" y="6276"/>
                    <a:pt x="976" y="6277"/>
                  </a:cubicBezTo>
                  <a:cubicBezTo>
                    <a:pt x="985" y="6277"/>
                    <a:pt x="993" y="6276"/>
                    <a:pt x="1003" y="6274"/>
                  </a:cubicBezTo>
                  <a:cubicBezTo>
                    <a:pt x="1068" y="6260"/>
                    <a:pt x="1109" y="6194"/>
                    <a:pt x="1094" y="6129"/>
                  </a:cubicBezTo>
                  <a:cubicBezTo>
                    <a:pt x="265" y="2358"/>
                    <a:pt x="1941" y="220"/>
                    <a:pt x="1958" y="199"/>
                  </a:cubicBezTo>
                  <a:cubicBezTo>
                    <a:pt x="2000" y="146"/>
                    <a:pt x="1992" y="70"/>
                    <a:pt x="1940" y="28"/>
                  </a:cubicBezTo>
                  <a:cubicBezTo>
                    <a:pt x="1917" y="9"/>
                    <a:pt x="1890" y="0"/>
                    <a:pt x="186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2"/>
            <p:cNvSpPr/>
            <p:nvPr/>
          </p:nvSpPr>
          <p:spPr>
            <a:xfrm>
              <a:off x="4959600" y="564775"/>
              <a:ext cx="135950" cy="137075"/>
            </a:xfrm>
            <a:custGeom>
              <a:rect b="b" l="l" r="r" t="t"/>
              <a:pathLst>
                <a:path extrusionOk="0" h="5483" w="5438">
                  <a:moveTo>
                    <a:pt x="5303" y="1"/>
                  </a:moveTo>
                  <a:cubicBezTo>
                    <a:pt x="5294" y="1"/>
                    <a:pt x="5284" y="2"/>
                    <a:pt x="5275" y="4"/>
                  </a:cubicBezTo>
                  <a:cubicBezTo>
                    <a:pt x="1564" y="893"/>
                    <a:pt x="38" y="3926"/>
                    <a:pt x="24" y="3957"/>
                  </a:cubicBezTo>
                  <a:cubicBezTo>
                    <a:pt x="0" y="4003"/>
                    <a:pt x="10" y="4060"/>
                    <a:pt x="48" y="4097"/>
                  </a:cubicBezTo>
                  <a:cubicBezTo>
                    <a:pt x="717" y="4754"/>
                    <a:pt x="1903" y="5437"/>
                    <a:pt x="1953" y="5465"/>
                  </a:cubicBezTo>
                  <a:cubicBezTo>
                    <a:pt x="1972" y="5476"/>
                    <a:pt x="1992" y="5481"/>
                    <a:pt x="2014" y="5481"/>
                  </a:cubicBezTo>
                  <a:lnTo>
                    <a:pt x="2014" y="5482"/>
                  </a:lnTo>
                  <a:cubicBezTo>
                    <a:pt x="2139" y="5482"/>
                    <a:pt x="2182" y="5316"/>
                    <a:pt x="2075" y="5254"/>
                  </a:cubicBezTo>
                  <a:cubicBezTo>
                    <a:pt x="2063" y="5248"/>
                    <a:pt x="942" y="4603"/>
                    <a:pt x="284" y="3986"/>
                  </a:cubicBezTo>
                  <a:cubicBezTo>
                    <a:pt x="546" y="3513"/>
                    <a:pt x="2062" y="1025"/>
                    <a:pt x="5332" y="242"/>
                  </a:cubicBezTo>
                  <a:cubicBezTo>
                    <a:pt x="5397" y="226"/>
                    <a:pt x="5438" y="160"/>
                    <a:pt x="5422" y="95"/>
                  </a:cubicBezTo>
                  <a:cubicBezTo>
                    <a:pt x="5409" y="39"/>
                    <a:pt x="5359" y="1"/>
                    <a:pt x="530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2"/>
            <p:cNvSpPr/>
            <p:nvPr/>
          </p:nvSpPr>
          <p:spPr>
            <a:xfrm>
              <a:off x="5045525" y="408900"/>
              <a:ext cx="144625" cy="31700"/>
            </a:xfrm>
            <a:custGeom>
              <a:rect b="b" l="l" r="r" t="t"/>
              <a:pathLst>
                <a:path extrusionOk="0" h="1268" w="5785">
                  <a:moveTo>
                    <a:pt x="1450" y="1"/>
                  </a:moveTo>
                  <a:cubicBezTo>
                    <a:pt x="649" y="1"/>
                    <a:pt x="126" y="99"/>
                    <a:pt x="114" y="101"/>
                  </a:cubicBezTo>
                  <a:cubicBezTo>
                    <a:pt x="46" y="113"/>
                    <a:pt x="1" y="177"/>
                    <a:pt x="14" y="245"/>
                  </a:cubicBezTo>
                  <a:cubicBezTo>
                    <a:pt x="25" y="304"/>
                    <a:pt x="77" y="344"/>
                    <a:pt x="135" y="344"/>
                  </a:cubicBezTo>
                  <a:cubicBezTo>
                    <a:pt x="143" y="344"/>
                    <a:pt x="152" y="343"/>
                    <a:pt x="160" y="341"/>
                  </a:cubicBezTo>
                  <a:cubicBezTo>
                    <a:pt x="172" y="338"/>
                    <a:pt x="679" y="243"/>
                    <a:pt x="1455" y="243"/>
                  </a:cubicBezTo>
                  <a:cubicBezTo>
                    <a:pt x="2512" y="243"/>
                    <a:pt x="4069" y="420"/>
                    <a:pt x="5556" y="1252"/>
                  </a:cubicBezTo>
                  <a:cubicBezTo>
                    <a:pt x="5574" y="1262"/>
                    <a:pt x="5594" y="1268"/>
                    <a:pt x="5615" y="1268"/>
                  </a:cubicBezTo>
                  <a:cubicBezTo>
                    <a:pt x="5741" y="1268"/>
                    <a:pt x="5784" y="1101"/>
                    <a:pt x="5674" y="1039"/>
                  </a:cubicBezTo>
                  <a:cubicBezTo>
                    <a:pt x="4144" y="183"/>
                    <a:pt x="2540" y="1"/>
                    <a:pt x="1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2"/>
            <p:cNvSpPr/>
            <p:nvPr/>
          </p:nvSpPr>
          <p:spPr>
            <a:xfrm>
              <a:off x="5265850" y="308475"/>
              <a:ext cx="96525" cy="138550"/>
            </a:xfrm>
            <a:custGeom>
              <a:rect b="b" l="l" r="r" t="t"/>
              <a:pathLst>
                <a:path extrusionOk="0" h="5542" w="3861">
                  <a:moveTo>
                    <a:pt x="139" y="0"/>
                  </a:moveTo>
                  <a:cubicBezTo>
                    <a:pt x="98" y="0"/>
                    <a:pt x="57" y="22"/>
                    <a:pt x="34" y="60"/>
                  </a:cubicBezTo>
                  <a:cubicBezTo>
                    <a:pt x="0" y="118"/>
                    <a:pt x="19" y="193"/>
                    <a:pt x="78" y="227"/>
                  </a:cubicBezTo>
                  <a:cubicBezTo>
                    <a:pt x="106" y="245"/>
                    <a:pt x="2981" y="1990"/>
                    <a:pt x="3609" y="5441"/>
                  </a:cubicBezTo>
                  <a:cubicBezTo>
                    <a:pt x="3619" y="5499"/>
                    <a:pt x="3669" y="5541"/>
                    <a:pt x="3728" y="5541"/>
                  </a:cubicBezTo>
                  <a:cubicBezTo>
                    <a:pt x="3735" y="5541"/>
                    <a:pt x="3743" y="5540"/>
                    <a:pt x="3750" y="5539"/>
                  </a:cubicBezTo>
                  <a:cubicBezTo>
                    <a:pt x="3816" y="5527"/>
                    <a:pt x="3860" y="5463"/>
                    <a:pt x="3848" y="5398"/>
                  </a:cubicBezTo>
                  <a:cubicBezTo>
                    <a:pt x="3201" y="1834"/>
                    <a:pt x="232" y="36"/>
                    <a:pt x="201" y="18"/>
                  </a:cubicBezTo>
                  <a:cubicBezTo>
                    <a:pt x="182" y="6"/>
                    <a:pt x="160"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2"/>
            <p:cNvSpPr/>
            <p:nvPr/>
          </p:nvSpPr>
          <p:spPr>
            <a:xfrm>
              <a:off x="5405325" y="389850"/>
              <a:ext cx="98175" cy="21525"/>
            </a:xfrm>
            <a:custGeom>
              <a:rect b="b" l="l" r="r" t="t"/>
              <a:pathLst>
                <a:path extrusionOk="0" h="861" w="3927">
                  <a:moveTo>
                    <a:pt x="3450" y="1"/>
                  </a:moveTo>
                  <a:cubicBezTo>
                    <a:pt x="2021" y="1"/>
                    <a:pt x="215" y="595"/>
                    <a:pt x="132" y="622"/>
                  </a:cubicBezTo>
                  <a:cubicBezTo>
                    <a:pt x="0" y="666"/>
                    <a:pt x="32" y="860"/>
                    <a:pt x="170" y="860"/>
                  </a:cubicBezTo>
                  <a:cubicBezTo>
                    <a:pt x="184" y="860"/>
                    <a:pt x="197" y="858"/>
                    <a:pt x="209" y="854"/>
                  </a:cubicBezTo>
                  <a:cubicBezTo>
                    <a:pt x="229" y="847"/>
                    <a:pt x="2059" y="245"/>
                    <a:pt x="3453" y="245"/>
                  </a:cubicBezTo>
                  <a:cubicBezTo>
                    <a:pt x="3568" y="245"/>
                    <a:pt x="3680" y="249"/>
                    <a:pt x="3788" y="258"/>
                  </a:cubicBezTo>
                  <a:cubicBezTo>
                    <a:pt x="3792" y="258"/>
                    <a:pt x="3796" y="258"/>
                    <a:pt x="3800" y="258"/>
                  </a:cubicBezTo>
                  <a:cubicBezTo>
                    <a:pt x="3862" y="258"/>
                    <a:pt x="3916" y="211"/>
                    <a:pt x="3920" y="147"/>
                  </a:cubicBezTo>
                  <a:cubicBezTo>
                    <a:pt x="3926" y="79"/>
                    <a:pt x="3876" y="20"/>
                    <a:pt x="3809" y="15"/>
                  </a:cubicBezTo>
                  <a:cubicBezTo>
                    <a:pt x="3693" y="5"/>
                    <a:pt x="3573" y="1"/>
                    <a:pt x="3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2"/>
            <p:cNvSpPr/>
            <p:nvPr/>
          </p:nvSpPr>
          <p:spPr>
            <a:xfrm>
              <a:off x="5423475" y="419200"/>
              <a:ext cx="52025" cy="60275"/>
            </a:xfrm>
            <a:custGeom>
              <a:rect b="b" l="l" r="r" t="t"/>
              <a:pathLst>
                <a:path extrusionOk="0" h="2411" w="2081">
                  <a:moveTo>
                    <a:pt x="1944" y="0"/>
                  </a:moveTo>
                  <a:cubicBezTo>
                    <a:pt x="1907" y="0"/>
                    <a:pt x="1871" y="17"/>
                    <a:pt x="1847" y="47"/>
                  </a:cubicBezTo>
                  <a:lnTo>
                    <a:pt x="66" y="2211"/>
                  </a:lnTo>
                  <a:cubicBezTo>
                    <a:pt x="0" y="2292"/>
                    <a:pt x="57" y="2411"/>
                    <a:pt x="160" y="2411"/>
                  </a:cubicBezTo>
                  <a:cubicBezTo>
                    <a:pt x="197" y="2411"/>
                    <a:pt x="230" y="2395"/>
                    <a:pt x="254" y="2367"/>
                  </a:cubicBezTo>
                  <a:lnTo>
                    <a:pt x="2035" y="203"/>
                  </a:lnTo>
                  <a:cubicBezTo>
                    <a:pt x="2080" y="151"/>
                    <a:pt x="2074" y="72"/>
                    <a:pt x="2021" y="28"/>
                  </a:cubicBezTo>
                  <a:cubicBezTo>
                    <a:pt x="1999" y="9"/>
                    <a:pt x="1971" y="0"/>
                    <a:pt x="194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2"/>
            <p:cNvSpPr/>
            <p:nvPr/>
          </p:nvSpPr>
          <p:spPr>
            <a:xfrm>
              <a:off x="5270050" y="344175"/>
              <a:ext cx="11300" cy="77800"/>
            </a:xfrm>
            <a:custGeom>
              <a:rect b="b" l="l" r="r" t="t"/>
              <a:pathLst>
                <a:path extrusionOk="0" h="3112" w="452">
                  <a:moveTo>
                    <a:pt x="124" y="0"/>
                  </a:moveTo>
                  <a:cubicBezTo>
                    <a:pt x="122" y="0"/>
                    <a:pt x="120" y="0"/>
                    <a:pt x="118" y="0"/>
                  </a:cubicBezTo>
                  <a:cubicBezTo>
                    <a:pt x="51" y="5"/>
                    <a:pt x="0" y="64"/>
                    <a:pt x="5" y="130"/>
                  </a:cubicBezTo>
                  <a:lnTo>
                    <a:pt x="204" y="2998"/>
                  </a:lnTo>
                  <a:cubicBezTo>
                    <a:pt x="209" y="3062"/>
                    <a:pt x="261" y="3111"/>
                    <a:pt x="326" y="3112"/>
                  </a:cubicBezTo>
                  <a:lnTo>
                    <a:pt x="334" y="3111"/>
                  </a:lnTo>
                  <a:cubicBezTo>
                    <a:pt x="401" y="3107"/>
                    <a:pt x="452" y="3048"/>
                    <a:pt x="447" y="2981"/>
                  </a:cubicBezTo>
                  <a:lnTo>
                    <a:pt x="248" y="113"/>
                  </a:lnTo>
                  <a:cubicBezTo>
                    <a:pt x="243" y="49"/>
                    <a:pt x="188" y="0"/>
                    <a:pt x="12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2"/>
            <p:cNvSpPr/>
            <p:nvPr/>
          </p:nvSpPr>
          <p:spPr>
            <a:xfrm>
              <a:off x="5075275" y="441200"/>
              <a:ext cx="52875" cy="40875"/>
            </a:xfrm>
            <a:custGeom>
              <a:rect b="b" l="l" r="r" t="t"/>
              <a:pathLst>
                <a:path extrusionOk="0" h="1635" w="2115">
                  <a:moveTo>
                    <a:pt x="138" y="0"/>
                  </a:moveTo>
                  <a:cubicBezTo>
                    <a:pt x="102" y="0"/>
                    <a:pt x="66" y="17"/>
                    <a:pt x="41" y="48"/>
                  </a:cubicBezTo>
                  <a:cubicBezTo>
                    <a:pt x="0" y="101"/>
                    <a:pt x="11" y="178"/>
                    <a:pt x="64" y="219"/>
                  </a:cubicBezTo>
                  <a:lnTo>
                    <a:pt x="1874" y="1609"/>
                  </a:lnTo>
                  <a:cubicBezTo>
                    <a:pt x="1895" y="1626"/>
                    <a:pt x="1920" y="1635"/>
                    <a:pt x="1947" y="1635"/>
                  </a:cubicBezTo>
                  <a:cubicBezTo>
                    <a:pt x="1948" y="1635"/>
                    <a:pt x="1948" y="1635"/>
                    <a:pt x="1949" y="1635"/>
                  </a:cubicBezTo>
                  <a:cubicBezTo>
                    <a:pt x="2064" y="1635"/>
                    <a:pt x="2114" y="1487"/>
                    <a:pt x="2021" y="1417"/>
                  </a:cubicBezTo>
                  <a:lnTo>
                    <a:pt x="213" y="25"/>
                  </a:lnTo>
                  <a:cubicBezTo>
                    <a:pt x="190" y="8"/>
                    <a:pt x="164"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2"/>
            <p:cNvSpPr/>
            <p:nvPr/>
          </p:nvSpPr>
          <p:spPr>
            <a:xfrm>
              <a:off x="5004175" y="649775"/>
              <a:ext cx="72225" cy="13275"/>
            </a:xfrm>
            <a:custGeom>
              <a:rect b="b" l="l" r="r" t="t"/>
              <a:pathLst>
                <a:path extrusionOk="0" h="531" w="2889">
                  <a:moveTo>
                    <a:pt x="2760" y="0"/>
                  </a:moveTo>
                  <a:cubicBezTo>
                    <a:pt x="2756" y="0"/>
                    <a:pt x="2752" y="0"/>
                    <a:pt x="2748" y="1"/>
                  </a:cubicBezTo>
                  <a:lnTo>
                    <a:pt x="113" y="287"/>
                  </a:lnTo>
                  <a:cubicBezTo>
                    <a:pt x="49" y="295"/>
                    <a:pt x="1" y="351"/>
                    <a:pt x="5" y="415"/>
                  </a:cubicBezTo>
                  <a:cubicBezTo>
                    <a:pt x="8" y="478"/>
                    <a:pt x="61" y="529"/>
                    <a:pt x="126" y="530"/>
                  </a:cubicBezTo>
                  <a:cubicBezTo>
                    <a:pt x="130" y="530"/>
                    <a:pt x="135" y="529"/>
                    <a:pt x="139" y="529"/>
                  </a:cubicBezTo>
                  <a:lnTo>
                    <a:pt x="2774" y="243"/>
                  </a:lnTo>
                  <a:cubicBezTo>
                    <a:pt x="2841" y="234"/>
                    <a:pt x="2889" y="175"/>
                    <a:pt x="2881" y="109"/>
                  </a:cubicBezTo>
                  <a:cubicBezTo>
                    <a:pt x="2874" y="46"/>
                    <a:pt x="2822" y="0"/>
                    <a:pt x="276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2"/>
            <p:cNvSpPr/>
            <p:nvPr/>
          </p:nvSpPr>
          <p:spPr>
            <a:xfrm>
              <a:off x="5109775" y="799350"/>
              <a:ext cx="44125" cy="45625"/>
            </a:xfrm>
            <a:custGeom>
              <a:rect b="b" l="l" r="r" t="t"/>
              <a:pathLst>
                <a:path extrusionOk="0" h="1825" w="1765">
                  <a:moveTo>
                    <a:pt x="1630" y="0"/>
                  </a:moveTo>
                  <a:cubicBezTo>
                    <a:pt x="1597" y="0"/>
                    <a:pt x="1564" y="13"/>
                    <a:pt x="1541" y="39"/>
                  </a:cubicBezTo>
                  <a:lnTo>
                    <a:pt x="73" y="1620"/>
                  </a:lnTo>
                  <a:cubicBezTo>
                    <a:pt x="0" y="1698"/>
                    <a:pt x="55" y="1825"/>
                    <a:pt x="162" y="1825"/>
                  </a:cubicBezTo>
                  <a:cubicBezTo>
                    <a:pt x="196" y="1825"/>
                    <a:pt x="228" y="1811"/>
                    <a:pt x="252" y="1786"/>
                  </a:cubicBezTo>
                  <a:lnTo>
                    <a:pt x="1719" y="204"/>
                  </a:lnTo>
                  <a:cubicBezTo>
                    <a:pt x="1765" y="156"/>
                    <a:pt x="1762" y="78"/>
                    <a:pt x="1713" y="33"/>
                  </a:cubicBezTo>
                  <a:cubicBezTo>
                    <a:pt x="1689" y="11"/>
                    <a:pt x="1659" y="0"/>
                    <a:pt x="16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2"/>
            <p:cNvSpPr/>
            <p:nvPr/>
          </p:nvSpPr>
          <p:spPr>
            <a:xfrm>
              <a:off x="5302900" y="849250"/>
              <a:ext cx="12225" cy="59425"/>
            </a:xfrm>
            <a:custGeom>
              <a:rect b="b" l="l" r="r" t="t"/>
              <a:pathLst>
                <a:path extrusionOk="0" h="2377" w="489">
                  <a:moveTo>
                    <a:pt x="129" y="0"/>
                  </a:moveTo>
                  <a:cubicBezTo>
                    <a:pt x="124" y="0"/>
                    <a:pt x="120" y="1"/>
                    <a:pt x="115" y="1"/>
                  </a:cubicBezTo>
                  <a:cubicBezTo>
                    <a:pt x="49" y="9"/>
                    <a:pt x="1" y="68"/>
                    <a:pt x="7" y="134"/>
                  </a:cubicBezTo>
                  <a:lnTo>
                    <a:pt x="240" y="2268"/>
                  </a:lnTo>
                  <a:cubicBezTo>
                    <a:pt x="246" y="2329"/>
                    <a:pt x="298" y="2376"/>
                    <a:pt x="360" y="2376"/>
                  </a:cubicBezTo>
                  <a:cubicBezTo>
                    <a:pt x="364" y="2376"/>
                    <a:pt x="370" y="2375"/>
                    <a:pt x="374" y="2375"/>
                  </a:cubicBezTo>
                  <a:cubicBezTo>
                    <a:pt x="440" y="2368"/>
                    <a:pt x="489" y="2308"/>
                    <a:pt x="482" y="2241"/>
                  </a:cubicBezTo>
                  <a:lnTo>
                    <a:pt x="250" y="108"/>
                  </a:lnTo>
                  <a:cubicBezTo>
                    <a:pt x="242" y="46"/>
                    <a:pt x="190"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2"/>
            <p:cNvSpPr/>
            <p:nvPr/>
          </p:nvSpPr>
          <p:spPr>
            <a:xfrm>
              <a:off x="5447450" y="766725"/>
              <a:ext cx="52450" cy="41375"/>
            </a:xfrm>
            <a:custGeom>
              <a:rect b="b" l="l" r="r" t="t"/>
              <a:pathLst>
                <a:path extrusionOk="0" h="1655" w="2098">
                  <a:moveTo>
                    <a:pt x="137" y="1"/>
                  </a:moveTo>
                  <a:cubicBezTo>
                    <a:pt x="101" y="1"/>
                    <a:pt x="66" y="17"/>
                    <a:pt x="42" y="48"/>
                  </a:cubicBezTo>
                  <a:cubicBezTo>
                    <a:pt x="0" y="100"/>
                    <a:pt x="9" y="175"/>
                    <a:pt x="60" y="217"/>
                  </a:cubicBezTo>
                  <a:lnTo>
                    <a:pt x="1856" y="1629"/>
                  </a:lnTo>
                  <a:cubicBezTo>
                    <a:pt x="1878" y="1645"/>
                    <a:pt x="1904" y="1655"/>
                    <a:pt x="1932" y="1655"/>
                  </a:cubicBezTo>
                  <a:cubicBezTo>
                    <a:pt x="2047" y="1655"/>
                    <a:pt x="2098" y="1508"/>
                    <a:pt x="2007" y="1436"/>
                  </a:cubicBezTo>
                  <a:lnTo>
                    <a:pt x="211" y="26"/>
                  </a:lnTo>
                  <a:cubicBezTo>
                    <a:pt x="189" y="9"/>
                    <a:pt x="163"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2"/>
            <p:cNvSpPr/>
            <p:nvPr/>
          </p:nvSpPr>
          <p:spPr>
            <a:xfrm>
              <a:off x="5489500" y="601775"/>
              <a:ext cx="69325" cy="13500"/>
            </a:xfrm>
            <a:custGeom>
              <a:rect b="b" l="l" r="r" t="t"/>
              <a:pathLst>
                <a:path extrusionOk="0" h="540" w="2773">
                  <a:moveTo>
                    <a:pt x="2644" y="1"/>
                  </a:moveTo>
                  <a:cubicBezTo>
                    <a:pt x="2639" y="1"/>
                    <a:pt x="2633" y="1"/>
                    <a:pt x="2627" y="2"/>
                  </a:cubicBezTo>
                  <a:lnTo>
                    <a:pt x="111" y="298"/>
                  </a:lnTo>
                  <a:cubicBezTo>
                    <a:pt x="48" y="305"/>
                    <a:pt x="0" y="361"/>
                    <a:pt x="5" y="426"/>
                  </a:cubicBezTo>
                  <a:cubicBezTo>
                    <a:pt x="9" y="489"/>
                    <a:pt x="62" y="540"/>
                    <a:pt x="126" y="540"/>
                  </a:cubicBezTo>
                  <a:lnTo>
                    <a:pt x="140" y="540"/>
                  </a:lnTo>
                  <a:lnTo>
                    <a:pt x="2656" y="244"/>
                  </a:lnTo>
                  <a:cubicBezTo>
                    <a:pt x="2723" y="238"/>
                    <a:pt x="2773" y="176"/>
                    <a:pt x="2764" y="109"/>
                  </a:cubicBezTo>
                  <a:cubicBezTo>
                    <a:pt x="2758" y="46"/>
                    <a:pt x="2705" y="1"/>
                    <a:pt x="264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8" name="Google Shape;2228;p42"/>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2" name="Shape 2232"/>
        <p:cNvGrpSpPr/>
        <p:nvPr/>
      </p:nvGrpSpPr>
      <p:grpSpPr>
        <a:xfrm>
          <a:off x="0" y="0"/>
          <a:ext cx="0" cy="0"/>
          <a:chOff x="0" y="0"/>
          <a:chExt cx="0" cy="0"/>
        </a:xfrm>
      </p:grpSpPr>
      <p:sp>
        <p:nvSpPr>
          <p:cNvPr id="2233" name="Google Shape;2233;p43"/>
          <p:cNvSpPr txBox="1"/>
          <p:nvPr>
            <p:ph type="title"/>
          </p:nvPr>
        </p:nvSpPr>
        <p:spPr>
          <a:xfrm>
            <a:off x="713225" y="9673450"/>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—SOMEONE</a:t>
            </a:r>
            <a:r>
              <a:rPr lang="en">
                <a:solidFill>
                  <a:schemeClr val="lt1"/>
                </a:solidFill>
              </a:rPr>
              <a:t> </a:t>
            </a:r>
            <a:r>
              <a:rPr lang="en">
                <a:solidFill>
                  <a:schemeClr val="accent4"/>
                </a:solidFill>
              </a:rPr>
              <a:t>FAMOUS</a:t>
            </a:r>
            <a:endParaRPr/>
          </a:p>
        </p:txBody>
      </p:sp>
      <p:sp>
        <p:nvSpPr>
          <p:cNvPr id="2234" name="Google Shape;2234;p43"/>
          <p:cNvSpPr txBox="1"/>
          <p:nvPr>
            <p:ph idx="1" type="subTitle"/>
          </p:nvPr>
        </p:nvSpPr>
        <p:spPr>
          <a:xfrm>
            <a:off x="717750" y="2743200"/>
            <a:ext cx="8851500" cy="6395400"/>
          </a:xfrm>
          <a:prstGeom prst="rect">
            <a:avLst/>
          </a:prstGeom>
        </p:spPr>
        <p:txBody>
          <a:bodyPr anchorCtr="0" anchor="b" bIns="91425" lIns="91425" spcFirstLastPara="1" rIns="91425" wrap="square" tIns="91425">
            <a:noAutofit/>
          </a:bodyPr>
          <a:lstStyle/>
          <a:p>
            <a:pPr indent="0" lvl="0" marL="0" rtl="0" algn="r">
              <a:spcBef>
                <a:spcPts val="0"/>
              </a:spcBef>
              <a:spcAft>
                <a:spcPts val="2300"/>
              </a:spcAft>
              <a:buNone/>
            </a:pPr>
            <a:r>
              <a:rPr lang="en"/>
              <a:t>“</a:t>
            </a:r>
            <a:r>
              <a:rPr lang="en"/>
              <a:t>Saturn is a gas giant and has several rings. It's composed mostly of gas: hydrogen and helium” </a:t>
            </a:r>
            <a:endParaRPr/>
          </a:p>
        </p:txBody>
      </p:sp>
      <p:sp>
        <p:nvSpPr>
          <p:cNvPr id="2235" name="Google Shape;2235;p43"/>
          <p:cNvSpPr/>
          <p:nvPr/>
        </p:nvSpPr>
        <p:spPr>
          <a:xfrm>
            <a:off x="1072232" y="1173140"/>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3"/>
          <p:cNvSpPr/>
          <p:nvPr/>
        </p:nvSpPr>
        <p:spPr>
          <a:xfrm>
            <a:off x="506336" y="583519"/>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7" name="Google Shape;2237;p43"/>
          <p:cNvGrpSpPr/>
          <p:nvPr/>
        </p:nvGrpSpPr>
        <p:grpSpPr>
          <a:xfrm rot="10800000">
            <a:off x="7489670" y="14128862"/>
            <a:ext cx="2079582" cy="4159164"/>
            <a:chOff x="1447125" y="978000"/>
            <a:chExt cx="5295600" cy="10591200"/>
          </a:xfrm>
        </p:grpSpPr>
        <p:sp>
          <p:nvSpPr>
            <p:cNvPr id="2238" name="Google Shape;2238;p43"/>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3"/>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3"/>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3"/>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3"/>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3"/>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3"/>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5" name="Google Shape;2245;p43"/>
          <p:cNvSpPr/>
          <p:nvPr/>
        </p:nvSpPr>
        <p:spPr>
          <a:xfrm>
            <a:off x="8527217" y="16459143"/>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6" name="Google Shape;2246;p43"/>
          <p:cNvGrpSpPr/>
          <p:nvPr/>
        </p:nvGrpSpPr>
        <p:grpSpPr>
          <a:xfrm>
            <a:off x="8157432" y="877233"/>
            <a:ext cx="1456967" cy="1425288"/>
            <a:chOff x="5757025" y="320650"/>
            <a:chExt cx="547300" cy="535400"/>
          </a:xfrm>
        </p:grpSpPr>
        <p:sp>
          <p:nvSpPr>
            <p:cNvPr id="2247" name="Google Shape;2247;p43"/>
            <p:cNvSpPr/>
            <p:nvPr/>
          </p:nvSpPr>
          <p:spPr>
            <a:xfrm>
              <a:off x="6125075" y="427550"/>
              <a:ext cx="133225" cy="120750"/>
            </a:xfrm>
            <a:custGeom>
              <a:rect b="b" l="l" r="r" t="t"/>
              <a:pathLst>
                <a:path extrusionOk="0" h="4830" w="5329">
                  <a:moveTo>
                    <a:pt x="3306" y="0"/>
                  </a:moveTo>
                  <a:cubicBezTo>
                    <a:pt x="3173" y="0"/>
                    <a:pt x="3034" y="17"/>
                    <a:pt x="2893" y="55"/>
                  </a:cubicBezTo>
                  <a:cubicBezTo>
                    <a:pt x="1925" y="309"/>
                    <a:pt x="1030" y="658"/>
                    <a:pt x="502" y="881"/>
                  </a:cubicBezTo>
                  <a:cubicBezTo>
                    <a:pt x="182" y="1016"/>
                    <a:pt x="1" y="1366"/>
                    <a:pt x="92" y="1701"/>
                  </a:cubicBezTo>
                  <a:cubicBezTo>
                    <a:pt x="329" y="2584"/>
                    <a:pt x="1036" y="3769"/>
                    <a:pt x="1514" y="4507"/>
                  </a:cubicBezTo>
                  <a:cubicBezTo>
                    <a:pt x="1652" y="4719"/>
                    <a:pt x="1880" y="4830"/>
                    <a:pt x="2110" y="4830"/>
                  </a:cubicBezTo>
                  <a:cubicBezTo>
                    <a:pt x="2284" y="4830"/>
                    <a:pt x="2458" y="4767"/>
                    <a:pt x="2597" y="4636"/>
                  </a:cubicBezTo>
                  <a:cubicBezTo>
                    <a:pt x="3412" y="3865"/>
                    <a:pt x="4047" y="3127"/>
                    <a:pt x="4537" y="2473"/>
                  </a:cubicBezTo>
                  <a:cubicBezTo>
                    <a:pt x="5328" y="1416"/>
                    <a:pt x="4511" y="0"/>
                    <a:pt x="3306"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3"/>
            <p:cNvSpPr/>
            <p:nvPr/>
          </p:nvSpPr>
          <p:spPr>
            <a:xfrm>
              <a:off x="5870375" y="368675"/>
              <a:ext cx="124875" cy="119275"/>
            </a:xfrm>
            <a:custGeom>
              <a:rect b="b" l="l" r="r" t="t"/>
              <a:pathLst>
                <a:path extrusionOk="0" h="4771" w="4995">
                  <a:moveTo>
                    <a:pt x="1717" y="1"/>
                  </a:moveTo>
                  <a:cubicBezTo>
                    <a:pt x="830" y="1"/>
                    <a:pt x="0" y="790"/>
                    <a:pt x="180" y="1828"/>
                  </a:cubicBezTo>
                  <a:cubicBezTo>
                    <a:pt x="350" y="2814"/>
                    <a:pt x="622" y="3735"/>
                    <a:pt x="798" y="4280"/>
                  </a:cubicBezTo>
                  <a:cubicBezTo>
                    <a:pt x="892" y="4572"/>
                    <a:pt x="1163" y="4770"/>
                    <a:pt x="1461" y="4770"/>
                  </a:cubicBezTo>
                  <a:cubicBezTo>
                    <a:pt x="1500" y="4770"/>
                    <a:pt x="1540" y="4767"/>
                    <a:pt x="1580" y="4760"/>
                  </a:cubicBezTo>
                  <a:cubicBezTo>
                    <a:pt x="2480" y="4599"/>
                    <a:pt x="3721" y="3997"/>
                    <a:pt x="4497" y="3584"/>
                  </a:cubicBezTo>
                  <a:cubicBezTo>
                    <a:pt x="4888" y="3374"/>
                    <a:pt x="4995" y="2862"/>
                    <a:pt x="4719" y="2515"/>
                  </a:cubicBezTo>
                  <a:cubicBezTo>
                    <a:pt x="4020" y="1637"/>
                    <a:pt x="3339" y="941"/>
                    <a:pt x="2729" y="397"/>
                  </a:cubicBezTo>
                  <a:cubicBezTo>
                    <a:pt x="2422" y="122"/>
                    <a:pt x="2065" y="1"/>
                    <a:pt x="171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3"/>
            <p:cNvSpPr/>
            <p:nvPr/>
          </p:nvSpPr>
          <p:spPr>
            <a:xfrm>
              <a:off x="5796875" y="636325"/>
              <a:ext cx="133425" cy="118900"/>
            </a:xfrm>
            <a:custGeom>
              <a:rect b="b" l="l" r="r" t="t"/>
              <a:pathLst>
                <a:path extrusionOk="0" h="4756" w="5337">
                  <a:moveTo>
                    <a:pt x="3393" y="0"/>
                  </a:moveTo>
                  <a:cubicBezTo>
                    <a:pt x="3233" y="0"/>
                    <a:pt x="3071" y="54"/>
                    <a:pt x="2937" y="167"/>
                  </a:cubicBezTo>
                  <a:cubicBezTo>
                    <a:pt x="2079" y="890"/>
                    <a:pt x="1402" y="1589"/>
                    <a:pt x="874" y="2212"/>
                  </a:cubicBezTo>
                  <a:cubicBezTo>
                    <a:pt x="0" y="3246"/>
                    <a:pt x="792" y="4756"/>
                    <a:pt x="2049" y="4756"/>
                  </a:cubicBezTo>
                  <a:cubicBezTo>
                    <a:pt x="2154" y="4756"/>
                    <a:pt x="2263" y="4745"/>
                    <a:pt x="2374" y="4723"/>
                  </a:cubicBezTo>
                  <a:cubicBezTo>
                    <a:pt x="3354" y="4526"/>
                    <a:pt x="4268" y="4229"/>
                    <a:pt x="4808" y="4038"/>
                  </a:cubicBezTo>
                  <a:cubicBezTo>
                    <a:pt x="5135" y="3922"/>
                    <a:pt x="5337" y="3584"/>
                    <a:pt x="5266" y="3244"/>
                  </a:cubicBezTo>
                  <a:cubicBezTo>
                    <a:pt x="5081" y="2349"/>
                    <a:pt x="4445" y="1125"/>
                    <a:pt x="4012" y="359"/>
                  </a:cubicBezTo>
                  <a:cubicBezTo>
                    <a:pt x="3879" y="126"/>
                    <a:pt x="3638" y="0"/>
                    <a:pt x="339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3"/>
            <p:cNvSpPr/>
            <p:nvPr/>
          </p:nvSpPr>
          <p:spPr>
            <a:xfrm>
              <a:off x="6058650" y="697850"/>
              <a:ext cx="121550" cy="118775"/>
            </a:xfrm>
            <a:custGeom>
              <a:rect b="b" l="l" r="r" t="t"/>
              <a:pathLst>
                <a:path extrusionOk="0" h="4751" w="4862">
                  <a:moveTo>
                    <a:pt x="3599" y="0"/>
                  </a:moveTo>
                  <a:cubicBezTo>
                    <a:pt x="3574" y="0"/>
                    <a:pt x="3547" y="2"/>
                    <a:pt x="3521" y="5"/>
                  </a:cubicBezTo>
                  <a:cubicBezTo>
                    <a:pt x="2612" y="114"/>
                    <a:pt x="1339" y="642"/>
                    <a:pt x="539" y="1009"/>
                  </a:cubicBezTo>
                  <a:cubicBezTo>
                    <a:pt x="136" y="1195"/>
                    <a:pt x="1" y="1700"/>
                    <a:pt x="255" y="2063"/>
                  </a:cubicBezTo>
                  <a:cubicBezTo>
                    <a:pt x="902" y="2979"/>
                    <a:pt x="1540" y="3715"/>
                    <a:pt x="2117" y="4294"/>
                  </a:cubicBezTo>
                  <a:cubicBezTo>
                    <a:pt x="2433" y="4611"/>
                    <a:pt x="2816" y="4751"/>
                    <a:pt x="3192" y="4751"/>
                  </a:cubicBezTo>
                  <a:cubicBezTo>
                    <a:pt x="4047" y="4751"/>
                    <a:pt x="4861" y="4027"/>
                    <a:pt x="4747" y="3015"/>
                  </a:cubicBezTo>
                  <a:cubicBezTo>
                    <a:pt x="4634" y="2021"/>
                    <a:pt x="4417" y="1086"/>
                    <a:pt x="4273" y="531"/>
                  </a:cubicBezTo>
                  <a:cubicBezTo>
                    <a:pt x="4192" y="220"/>
                    <a:pt x="3913" y="0"/>
                    <a:pt x="359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3"/>
            <p:cNvSpPr/>
            <p:nvPr/>
          </p:nvSpPr>
          <p:spPr>
            <a:xfrm>
              <a:off x="6104150" y="491850"/>
              <a:ext cx="186325" cy="274525"/>
            </a:xfrm>
            <a:custGeom>
              <a:rect b="b" l="l" r="r" t="t"/>
              <a:pathLst>
                <a:path extrusionOk="0" h="10981" w="7453">
                  <a:moveTo>
                    <a:pt x="4313" y="0"/>
                  </a:moveTo>
                  <a:cubicBezTo>
                    <a:pt x="3170" y="0"/>
                    <a:pt x="2030" y="600"/>
                    <a:pt x="2030" y="600"/>
                  </a:cubicBezTo>
                  <a:cubicBezTo>
                    <a:pt x="1842" y="6885"/>
                    <a:pt x="0" y="8936"/>
                    <a:pt x="0" y="8936"/>
                  </a:cubicBezTo>
                  <a:cubicBezTo>
                    <a:pt x="0" y="8936"/>
                    <a:pt x="1364" y="10981"/>
                    <a:pt x="2921" y="10981"/>
                  </a:cubicBezTo>
                  <a:cubicBezTo>
                    <a:pt x="4023" y="10981"/>
                    <a:pt x="5221" y="9959"/>
                    <a:pt x="6103" y="6468"/>
                  </a:cubicBezTo>
                  <a:cubicBezTo>
                    <a:pt x="7452" y="1127"/>
                    <a:pt x="5880" y="0"/>
                    <a:pt x="431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3"/>
            <p:cNvSpPr/>
            <p:nvPr/>
          </p:nvSpPr>
          <p:spPr>
            <a:xfrm>
              <a:off x="5881750" y="320650"/>
              <a:ext cx="422575" cy="186175"/>
            </a:xfrm>
            <a:custGeom>
              <a:rect b="b" l="l" r="r" t="t"/>
              <a:pathLst>
                <a:path extrusionOk="0" h="7447" w="16903">
                  <a:moveTo>
                    <a:pt x="5825" y="1"/>
                  </a:moveTo>
                  <a:cubicBezTo>
                    <a:pt x="1" y="1"/>
                    <a:pt x="2669" y="5684"/>
                    <a:pt x="2669" y="5684"/>
                  </a:cubicBezTo>
                  <a:cubicBezTo>
                    <a:pt x="8951" y="5959"/>
                    <a:pt x="10926" y="7447"/>
                    <a:pt x="10926" y="7447"/>
                  </a:cubicBezTo>
                  <a:cubicBezTo>
                    <a:pt x="10926" y="7447"/>
                    <a:pt x="16903" y="1752"/>
                    <a:pt x="7996" y="209"/>
                  </a:cubicBezTo>
                  <a:cubicBezTo>
                    <a:pt x="7166" y="65"/>
                    <a:pt x="6447" y="1"/>
                    <a:pt x="582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3"/>
            <p:cNvSpPr/>
            <p:nvPr/>
          </p:nvSpPr>
          <p:spPr>
            <a:xfrm>
              <a:off x="5757025" y="666075"/>
              <a:ext cx="422575" cy="186200"/>
            </a:xfrm>
            <a:custGeom>
              <a:rect b="b" l="l" r="r" t="t"/>
              <a:pathLst>
                <a:path extrusionOk="0" h="7448" w="16903">
                  <a:moveTo>
                    <a:pt x="5979" y="1"/>
                  </a:moveTo>
                  <a:cubicBezTo>
                    <a:pt x="5978" y="1"/>
                    <a:pt x="1" y="5696"/>
                    <a:pt x="8909" y="7238"/>
                  </a:cubicBezTo>
                  <a:cubicBezTo>
                    <a:pt x="9738" y="7382"/>
                    <a:pt x="10458" y="7447"/>
                    <a:pt x="11080" y="7447"/>
                  </a:cubicBezTo>
                  <a:cubicBezTo>
                    <a:pt x="16902" y="7447"/>
                    <a:pt x="14236" y="1763"/>
                    <a:pt x="14236" y="1763"/>
                  </a:cubicBezTo>
                  <a:cubicBezTo>
                    <a:pt x="7953" y="1488"/>
                    <a:pt x="5979" y="1"/>
                    <a:pt x="597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3"/>
            <p:cNvSpPr/>
            <p:nvPr/>
          </p:nvSpPr>
          <p:spPr>
            <a:xfrm>
              <a:off x="5772825" y="419025"/>
              <a:ext cx="175650" cy="274500"/>
            </a:xfrm>
            <a:custGeom>
              <a:rect b="b" l="l" r="r" t="t"/>
              <a:pathLst>
                <a:path extrusionOk="0" h="10980" w="7026">
                  <a:moveTo>
                    <a:pt x="4195" y="1"/>
                  </a:moveTo>
                  <a:cubicBezTo>
                    <a:pt x="2978" y="1"/>
                    <a:pt x="1656" y="1159"/>
                    <a:pt x="861" y="5360"/>
                  </a:cubicBezTo>
                  <a:cubicBezTo>
                    <a:pt x="0" y="9917"/>
                    <a:pt x="1338" y="10979"/>
                    <a:pt x="2774" y="10979"/>
                  </a:cubicBezTo>
                  <a:cubicBezTo>
                    <a:pt x="4029" y="10979"/>
                    <a:pt x="5359" y="10167"/>
                    <a:pt x="5359" y="10167"/>
                  </a:cubicBezTo>
                  <a:cubicBezTo>
                    <a:pt x="5359" y="10167"/>
                    <a:pt x="4551" y="7531"/>
                    <a:pt x="7026" y="1749"/>
                  </a:cubicBezTo>
                  <a:cubicBezTo>
                    <a:pt x="7026" y="1749"/>
                    <a:pt x="5690" y="1"/>
                    <a:pt x="419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3"/>
            <p:cNvSpPr/>
            <p:nvPr/>
          </p:nvSpPr>
          <p:spPr>
            <a:xfrm>
              <a:off x="5878750" y="411375"/>
              <a:ext cx="299650" cy="347800"/>
            </a:xfrm>
            <a:custGeom>
              <a:rect b="b" l="l" r="r" t="t"/>
              <a:pathLst>
                <a:path extrusionOk="0" h="13912" w="11986">
                  <a:moveTo>
                    <a:pt x="6665" y="0"/>
                  </a:moveTo>
                  <a:cubicBezTo>
                    <a:pt x="4121" y="0"/>
                    <a:pt x="1636" y="2396"/>
                    <a:pt x="863" y="5786"/>
                  </a:cubicBezTo>
                  <a:cubicBezTo>
                    <a:pt x="0" y="9572"/>
                    <a:pt x="1597" y="13165"/>
                    <a:pt x="4429" y="13811"/>
                  </a:cubicBezTo>
                  <a:cubicBezTo>
                    <a:pt x="4726" y="13878"/>
                    <a:pt x="5024" y="13911"/>
                    <a:pt x="5321" y="13911"/>
                  </a:cubicBezTo>
                  <a:cubicBezTo>
                    <a:pt x="7866" y="13911"/>
                    <a:pt x="10349" y="11515"/>
                    <a:pt x="11122" y="8126"/>
                  </a:cubicBezTo>
                  <a:cubicBezTo>
                    <a:pt x="11985" y="4341"/>
                    <a:pt x="10389" y="747"/>
                    <a:pt x="7556" y="101"/>
                  </a:cubicBezTo>
                  <a:cubicBezTo>
                    <a:pt x="7260" y="33"/>
                    <a:pt x="6962" y="0"/>
                    <a:pt x="6665"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3"/>
            <p:cNvSpPr/>
            <p:nvPr/>
          </p:nvSpPr>
          <p:spPr>
            <a:xfrm>
              <a:off x="5814950" y="417100"/>
              <a:ext cx="132475" cy="56150"/>
            </a:xfrm>
            <a:custGeom>
              <a:rect b="b" l="l" r="r" t="t"/>
              <a:pathLst>
                <a:path extrusionOk="0" h="2246" w="5299">
                  <a:moveTo>
                    <a:pt x="2533" y="1"/>
                  </a:moveTo>
                  <a:cubicBezTo>
                    <a:pt x="2450" y="1"/>
                    <a:pt x="2365" y="6"/>
                    <a:pt x="2281" y="16"/>
                  </a:cubicBezTo>
                  <a:cubicBezTo>
                    <a:pt x="1391" y="126"/>
                    <a:pt x="637" y="816"/>
                    <a:pt x="40" y="2071"/>
                  </a:cubicBezTo>
                  <a:cubicBezTo>
                    <a:pt x="1" y="2152"/>
                    <a:pt x="60" y="2246"/>
                    <a:pt x="150" y="2246"/>
                  </a:cubicBezTo>
                  <a:cubicBezTo>
                    <a:pt x="196" y="2246"/>
                    <a:pt x="239" y="2218"/>
                    <a:pt x="259" y="2176"/>
                  </a:cubicBezTo>
                  <a:cubicBezTo>
                    <a:pt x="818" y="1002"/>
                    <a:pt x="1508" y="358"/>
                    <a:pt x="2309" y="259"/>
                  </a:cubicBezTo>
                  <a:cubicBezTo>
                    <a:pt x="2384" y="250"/>
                    <a:pt x="2458" y="246"/>
                    <a:pt x="2531" y="246"/>
                  </a:cubicBezTo>
                  <a:cubicBezTo>
                    <a:pt x="3860" y="246"/>
                    <a:pt x="5055" y="1675"/>
                    <a:pt x="5068" y="1691"/>
                  </a:cubicBezTo>
                  <a:cubicBezTo>
                    <a:pt x="5092" y="1720"/>
                    <a:pt x="5126" y="1735"/>
                    <a:pt x="5161" y="1735"/>
                  </a:cubicBezTo>
                  <a:cubicBezTo>
                    <a:pt x="5189" y="1735"/>
                    <a:pt x="5216" y="1726"/>
                    <a:pt x="5239" y="1707"/>
                  </a:cubicBezTo>
                  <a:cubicBezTo>
                    <a:pt x="5291" y="1665"/>
                    <a:pt x="5298" y="1587"/>
                    <a:pt x="5256" y="1536"/>
                  </a:cubicBezTo>
                  <a:cubicBezTo>
                    <a:pt x="5201" y="1470"/>
                    <a:pt x="3974" y="1"/>
                    <a:pt x="25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3"/>
            <p:cNvSpPr/>
            <p:nvPr/>
          </p:nvSpPr>
          <p:spPr>
            <a:xfrm>
              <a:off x="5784350" y="626050"/>
              <a:ext cx="104500" cy="69725"/>
            </a:xfrm>
            <a:custGeom>
              <a:rect b="b" l="l" r="r" t="t"/>
              <a:pathLst>
                <a:path extrusionOk="0" h="2789" w="4180">
                  <a:moveTo>
                    <a:pt x="138" y="0"/>
                  </a:moveTo>
                  <a:cubicBezTo>
                    <a:pt x="73" y="0"/>
                    <a:pt x="27" y="57"/>
                    <a:pt x="26" y="120"/>
                  </a:cubicBezTo>
                  <a:cubicBezTo>
                    <a:pt x="24" y="183"/>
                    <a:pt x="0" y="1675"/>
                    <a:pt x="1030" y="2405"/>
                  </a:cubicBezTo>
                  <a:cubicBezTo>
                    <a:pt x="1389" y="2660"/>
                    <a:pt x="1830" y="2788"/>
                    <a:pt x="2347" y="2788"/>
                  </a:cubicBezTo>
                  <a:cubicBezTo>
                    <a:pt x="2853" y="2788"/>
                    <a:pt x="3434" y="2665"/>
                    <a:pt x="4085" y="2420"/>
                  </a:cubicBezTo>
                  <a:cubicBezTo>
                    <a:pt x="4148" y="2396"/>
                    <a:pt x="4180" y="2326"/>
                    <a:pt x="4156" y="2263"/>
                  </a:cubicBezTo>
                  <a:cubicBezTo>
                    <a:pt x="4137" y="2214"/>
                    <a:pt x="4091" y="2184"/>
                    <a:pt x="4041" y="2184"/>
                  </a:cubicBezTo>
                  <a:cubicBezTo>
                    <a:pt x="4027" y="2184"/>
                    <a:pt x="4012" y="2186"/>
                    <a:pt x="3998" y="2191"/>
                  </a:cubicBezTo>
                  <a:cubicBezTo>
                    <a:pt x="3375" y="2427"/>
                    <a:pt x="2823" y="2545"/>
                    <a:pt x="2348" y="2545"/>
                  </a:cubicBezTo>
                  <a:cubicBezTo>
                    <a:pt x="1883" y="2545"/>
                    <a:pt x="1490" y="2432"/>
                    <a:pt x="1172" y="2207"/>
                  </a:cubicBezTo>
                  <a:cubicBezTo>
                    <a:pt x="248" y="1552"/>
                    <a:pt x="269" y="139"/>
                    <a:pt x="269" y="126"/>
                  </a:cubicBezTo>
                  <a:cubicBezTo>
                    <a:pt x="272" y="58"/>
                    <a:pt x="218" y="3"/>
                    <a:pt x="151" y="1"/>
                  </a:cubicBezTo>
                  <a:cubicBezTo>
                    <a:pt x="147" y="1"/>
                    <a:pt x="142"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3"/>
            <p:cNvSpPr/>
            <p:nvPr/>
          </p:nvSpPr>
          <p:spPr>
            <a:xfrm>
              <a:off x="5830825" y="713575"/>
              <a:ext cx="58750" cy="101925"/>
            </a:xfrm>
            <a:custGeom>
              <a:rect b="b" l="l" r="r" t="t"/>
              <a:pathLst>
                <a:path extrusionOk="0" h="4077" w="2350">
                  <a:moveTo>
                    <a:pt x="1534" y="0"/>
                  </a:moveTo>
                  <a:cubicBezTo>
                    <a:pt x="1493" y="0"/>
                    <a:pt x="1454" y="20"/>
                    <a:pt x="1430" y="56"/>
                  </a:cubicBezTo>
                  <a:cubicBezTo>
                    <a:pt x="1415" y="80"/>
                    <a:pt x="1" y="2471"/>
                    <a:pt x="2108" y="4054"/>
                  </a:cubicBezTo>
                  <a:cubicBezTo>
                    <a:pt x="2129" y="4068"/>
                    <a:pt x="2152" y="4077"/>
                    <a:pt x="2177" y="4077"/>
                  </a:cubicBezTo>
                  <a:cubicBezTo>
                    <a:pt x="2179" y="4077"/>
                    <a:pt x="2180" y="4077"/>
                    <a:pt x="2181" y="4077"/>
                  </a:cubicBezTo>
                  <a:cubicBezTo>
                    <a:pt x="2182" y="4077"/>
                    <a:pt x="2182" y="4077"/>
                    <a:pt x="2183" y="4077"/>
                  </a:cubicBezTo>
                  <a:cubicBezTo>
                    <a:pt x="2299" y="4077"/>
                    <a:pt x="2349" y="3928"/>
                    <a:pt x="2255" y="3858"/>
                  </a:cubicBezTo>
                  <a:cubicBezTo>
                    <a:pt x="325" y="2410"/>
                    <a:pt x="1584" y="273"/>
                    <a:pt x="1639" y="182"/>
                  </a:cubicBezTo>
                  <a:cubicBezTo>
                    <a:pt x="1672" y="125"/>
                    <a:pt x="1653" y="52"/>
                    <a:pt x="1596" y="17"/>
                  </a:cubicBezTo>
                  <a:cubicBezTo>
                    <a:pt x="1577" y="6"/>
                    <a:pt x="1555" y="0"/>
                    <a:pt x="15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3"/>
            <p:cNvSpPr/>
            <p:nvPr/>
          </p:nvSpPr>
          <p:spPr>
            <a:xfrm>
              <a:off x="5984850" y="752150"/>
              <a:ext cx="155075" cy="103900"/>
            </a:xfrm>
            <a:custGeom>
              <a:rect b="b" l="l" r="r" t="t"/>
              <a:pathLst>
                <a:path extrusionOk="0" h="4156" w="6203">
                  <a:moveTo>
                    <a:pt x="5661" y="1"/>
                  </a:moveTo>
                  <a:cubicBezTo>
                    <a:pt x="5651" y="1"/>
                    <a:pt x="5642" y="2"/>
                    <a:pt x="5632" y="4"/>
                  </a:cubicBezTo>
                  <a:cubicBezTo>
                    <a:pt x="5567" y="20"/>
                    <a:pt x="5525" y="86"/>
                    <a:pt x="5541" y="151"/>
                  </a:cubicBezTo>
                  <a:cubicBezTo>
                    <a:pt x="5545" y="168"/>
                    <a:pt x="5935" y="1851"/>
                    <a:pt x="4903" y="2950"/>
                  </a:cubicBezTo>
                  <a:cubicBezTo>
                    <a:pt x="4300" y="3591"/>
                    <a:pt x="3341" y="3913"/>
                    <a:pt x="2042" y="3913"/>
                  </a:cubicBezTo>
                  <a:cubicBezTo>
                    <a:pt x="1476" y="3913"/>
                    <a:pt x="844" y="3852"/>
                    <a:pt x="149" y="3729"/>
                  </a:cubicBezTo>
                  <a:cubicBezTo>
                    <a:pt x="144" y="3728"/>
                    <a:pt x="138" y="3728"/>
                    <a:pt x="132" y="3728"/>
                  </a:cubicBezTo>
                  <a:cubicBezTo>
                    <a:pt x="74" y="3728"/>
                    <a:pt x="23" y="3770"/>
                    <a:pt x="12" y="3828"/>
                  </a:cubicBezTo>
                  <a:cubicBezTo>
                    <a:pt x="1" y="3894"/>
                    <a:pt x="43" y="3956"/>
                    <a:pt x="107" y="3969"/>
                  </a:cubicBezTo>
                  <a:cubicBezTo>
                    <a:pt x="814" y="4093"/>
                    <a:pt x="1458" y="4156"/>
                    <a:pt x="2039" y="4156"/>
                  </a:cubicBezTo>
                  <a:cubicBezTo>
                    <a:pt x="3410" y="4156"/>
                    <a:pt x="4430" y="3809"/>
                    <a:pt x="5081" y="3116"/>
                  </a:cubicBezTo>
                  <a:cubicBezTo>
                    <a:pt x="6203" y="1924"/>
                    <a:pt x="5797" y="168"/>
                    <a:pt x="5779" y="94"/>
                  </a:cubicBezTo>
                  <a:cubicBezTo>
                    <a:pt x="5765" y="38"/>
                    <a:pt x="5716" y="1"/>
                    <a:pt x="56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3"/>
            <p:cNvSpPr/>
            <p:nvPr/>
          </p:nvSpPr>
          <p:spPr>
            <a:xfrm>
              <a:off x="6159150" y="675400"/>
              <a:ext cx="94000" cy="94125"/>
            </a:xfrm>
            <a:custGeom>
              <a:rect b="b" l="l" r="r" t="t"/>
              <a:pathLst>
                <a:path extrusionOk="0" h="3765" w="3760">
                  <a:moveTo>
                    <a:pt x="3622" y="0"/>
                  </a:moveTo>
                  <a:cubicBezTo>
                    <a:pt x="3571" y="0"/>
                    <a:pt x="3524" y="33"/>
                    <a:pt x="3507" y="83"/>
                  </a:cubicBezTo>
                  <a:cubicBezTo>
                    <a:pt x="2751" y="2314"/>
                    <a:pt x="1862" y="3105"/>
                    <a:pt x="1249" y="3375"/>
                  </a:cubicBezTo>
                  <a:cubicBezTo>
                    <a:pt x="994" y="3488"/>
                    <a:pt x="770" y="3521"/>
                    <a:pt x="594" y="3521"/>
                  </a:cubicBezTo>
                  <a:cubicBezTo>
                    <a:pt x="351" y="3521"/>
                    <a:pt x="200" y="3457"/>
                    <a:pt x="189" y="3453"/>
                  </a:cubicBezTo>
                  <a:cubicBezTo>
                    <a:pt x="173" y="3445"/>
                    <a:pt x="156" y="3442"/>
                    <a:pt x="140" y="3442"/>
                  </a:cubicBezTo>
                  <a:cubicBezTo>
                    <a:pt x="93" y="3442"/>
                    <a:pt x="49" y="3470"/>
                    <a:pt x="28" y="3515"/>
                  </a:cubicBezTo>
                  <a:cubicBezTo>
                    <a:pt x="1" y="3576"/>
                    <a:pt x="28" y="3648"/>
                    <a:pt x="90" y="3676"/>
                  </a:cubicBezTo>
                  <a:cubicBezTo>
                    <a:pt x="103" y="3682"/>
                    <a:pt x="294" y="3764"/>
                    <a:pt x="596" y="3764"/>
                  </a:cubicBezTo>
                  <a:cubicBezTo>
                    <a:pt x="799" y="3764"/>
                    <a:pt x="1052" y="3727"/>
                    <a:pt x="1336" y="3603"/>
                  </a:cubicBezTo>
                  <a:cubicBezTo>
                    <a:pt x="2298" y="3184"/>
                    <a:pt x="3106" y="2026"/>
                    <a:pt x="3738" y="161"/>
                  </a:cubicBezTo>
                  <a:cubicBezTo>
                    <a:pt x="3759" y="98"/>
                    <a:pt x="3725" y="28"/>
                    <a:pt x="3661" y="7"/>
                  </a:cubicBezTo>
                  <a:cubicBezTo>
                    <a:pt x="3648" y="3"/>
                    <a:pt x="3635" y="0"/>
                    <a:pt x="36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3"/>
            <p:cNvSpPr/>
            <p:nvPr/>
          </p:nvSpPr>
          <p:spPr>
            <a:xfrm>
              <a:off x="6174200" y="488600"/>
              <a:ext cx="89550" cy="33650"/>
            </a:xfrm>
            <a:custGeom>
              <a:rect b="b" l="l" r="r" t="t"/>
              <a:pathLst>
                <a:path extrusionOk="0" h="1346" w="3582">
                  <a:moveTo>
                    <a:pt x="1491" y="0"/>
                  </a:moveTo>
                  <a:cubicBezTo>
                    <a:pt x="740" y="0"/>
                    <a:pt x="103" y="247"/>
                    <a:pt x="90" y="252"/>
                  </a:cubicBezTo>
                  <a:cubicBezTo>
                    <a:pt x="29" y="277"/>
                    <a:pt x="0" y="348"/>
                    <a:pt x="24" y="409"/>
                  </a:cubicBezTo>
                  <a:cubicBezTo>
                    <a:pt x="43" y="457"/>
                    <a:pt x="89" y="486"/>
                    <a:pt x="138" y="486"/>
                  </a:cubicBezTo>
                  <a:cubicBezTo>
                    <a:pt x="152" y="486"/>
                    <a:pt x="167" y="483"/>
                    <a:pt x="181" y="478"/>
                  </a:cubicBezTo>
                  <a:cubicBezTo>
                    <a:pt x="228" y="459"/>
                    <a:pt x="815" y="233"/>
                    <a:pt x="1494" y="233"/>
                  </a:cubicBezTo>
                  <a:cubicBezTo>
                    <a:pt x="2155" y="233"/>
                    <a:pt x="2903" y="448"/>
                    <a:pt x="3324" y="1279"/>
                  </a:cubicBezTo>
                  <a:cubicBezTo>
                    <a:pt x="3344" y="1320"/>
                    <a:pt x="3386" y="1345"/>
                    <a:pt x="3432" y="1346"/>
                  </a:cubicBezTo>
                  <a:lnTo>
                    <a:pt x="3432" y="1346"/>
                  </a:lnTo>
                  <a:cubicBezTo>
                    <a:pt x="3523" y="1345"/>
                    <a:pt x="3582" y="1249"/>
                    <a:pt x="3541" y="1169"/>
                  </a:cubicBezTo>
                  <a:cubicBezTo>
                    <a:pt x="3069" y="237"/>
                    <a:pt x="2226" y="0"/>
                    <a:pt x="1491" y="0"/>
                  </a:cubicBezTo>
                  <a:close/>
                  <a:moveTo>
                    <a:pt x="3432" y="1346"/>
                  </a:moveTo>
                  <a:lnTo>
                    <a:pt x="3432" y="1346"/>
                  </a:lnTo>
                  <a:cubicBezTo>
                    <a:pt x="3432" y="1346"/>
                    <a:pt x="3432" y="1346"/>
                    <a:pt x="3432" y="1346"/>
                  </a:cubicBezTo>
                  <a:lnTo>
                    <a:pt x="3433" y="1346"/>
                  </a:lnTo>
                  <a:cubicBezTo>
                    <a:pt x="3433" y="1346"/>
                    <a:pt x="3433" y="1346"/>
                    <a:pt x="3432" y="1346"/>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3"/>
            <p:cNvSpPr/>
            <p:nvPr/>
          </p:nvSpPr>
          <p:spPr>
            <a:xfrm>
              <a:off x="6078350" y="322825"/>
              <a:ext cx="139550" cy="143450"/>
            </a:xfrm>
            <a:custGeom>
              <a:rect b="b" l="l" r="r" t="t"/>
              <a:pathLst>
                <a:path extrusionOk="0" h="5738" w="5582">
                  <a:moveTo>
                    <a:pt x="132" y="0"/>
                  </a:moveTo>
                  <a:cubicBezTo>
                    <a:pt x="73" y="0"/>
                    <a:pt x="20" y="43"/>
                    <a:pt x="11" y="104"/>
                  </a:cubicBezTo>
                  <a:cubicBezTo>
                    <a:pt x="1" y="171"/>
                    <a:pt x="47" y="233"/>
                    <a:pt x="114" y="243"/>
                  </a:cubicBezTo>
                  <a:cubicBezTo>
                    <a:pt x="2618" y="621"/>
                    <a:pt x="4157" y="1427"/>
                    <a:pt x="4689" y="2640"/>
                  </a:cubicBezTo>
                  <a:cubicBezTo>
                    <a:pt x="5305" y="4043"/>
                    <a:pt x="4315" y="5533"/>
                    <a:pt x="4305" y="5548"/>
                  </a:cubicBezTo>
                  <a:cubicBezTo>
                    <a:pt x="4250" y="5628"/>
                    <a:pt x="4308" y="5738"/>
                    <a:pt x="4406" y="5738"/>
                  </a:cubicBezTo>
                  <a:cubicBezTo>
                    <a:pt x="4446" y="5738"/>
                    <a:pt x="4484" y="5718"/>
                    <a:pt x="4507" y="5684"/>
                  </a:cubicBezTo>
                  <a:cubicBezTo>
                    <a:pt x="4550" y="5619"/>
                    <a:pt x="5582" y="4071"/>
                    <a:pt x="4913" y="2544"/>
                  </a:cubicBezTo>
                  <a:cubicBezTo>
                    <a:pt x="4347" y="1248"/>
                    <a:pt x="2744" y="392"/>
                    <a:pt x="150" y="2"/>
                  </a:cubicBezTo>
                  <a:cubicBezTo>
                    <a:pt x="144" y="1"/>
                    <a:pt x="138"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3"/>
            <p:cNvSpPr/>
            <p:nvPr/>
          </p:nvSpPr>
          <p:spPr>
            <a:xfrm>
              <a:off x="5925375" y="345250"/>
              <a:ext cx="26625" cy="69200"/>
            </a:xfrm>
            <a:custGeom>
              <a:rect b="b" l="l" r="r" t="t"/>
              <a:pathLst>
                <a:path extrusionOk="0" h="2768" w="1065">
                  <a:moveTo>
                    <a:pt x="926" y="0"/>
                  </a:moveTo>
                  <a:cubicBezTo>
                    <a:pt x="888" y="0"/>
                    <a:pt x="851" y="18"/>
                    <a:pt x="827" y="51"/>
                  </a:cubicBezTo>
                  <a:cubicBezTo>
                    <a:pt x="0" y="1130"/>
                    <a:pt x="221" y="2603"/>
                    <a:pt x="230" y="2664"/>
                  </a:cubicBezTo>
                  <a:cubicBezTo>
                    <a:pt x="240" y="2723"/>
                    <a:pt x="292" y="2768"/>
                    <a:pt x="351" y="2768"/>
                  </a:cubicBezTo>
                  <a:cubicBezTo>
                    <a:pt x="357" y="2768"/>
                    <a:pt x="364" y="2767"/>
                    <a:pt x="370" y="2766"/>
                  </a:cubicBezTo>
                  <a:cubicBezTo>
                    <a:pt x="436" y="2755"/>
                    <a:pt x="482" y="2693"/>
                    <a:pt x="471" y="2626"/>
                  </a:cubicBezTo>
                  <a:cubicBezTo>
                    <a:pt x="469" y="2612"/>
                    <a:pt x="257" y="1197"/>
                    <a:pt x="1021" y="199"/>
                  </a:cubicBezTo>
                  <a:cubicBezTo>
                    <a:pt x="1064" y="146"/>
                    <a:pt x="1055" y="67"/>
                    <a:pt x="1001" y="26"/>
                  </a:cubicBezTo>
                  <a:cubicBezTo>
                    <a:pt x="978" y="9"/>
                    <a:pt x="952" y="0"/>
                    <a:pt x="9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3"/>
            <p:cNvSpPr/>
            <p:nvPr/>
          </p:nvSpPr>
          <p:spPr>
            <a:xfrm>
              <a:off x="6068300" y="357875"/>
              <a:ext cx="10050" cy="39725"/>
            </a:xfrm>
            <a:custGeom>
              <a:rect b="b" l="l" r="r" t="t"/>
              <a:pathLst>
                <a:path extrusionOk="0" h="1589" w="402">
                  <a:moveTo>
                    <a:pt x="274" y="1"/>
                  </a:moveTo>
                  <a:cubicBezTo>
                    <a:pt x="213" y="1"/>
                    <a:pt x="160" y="46"/>
                    <a:pt x="153" y="108"/>
                  </a:cubicBezTo>
                  <a:lnTo>
                    <a:pt x="8" y="1454"/>
                  </a:lnTo>
                  <a:cubicBezTo>
                    <a:pt x="0" y="1521"/>
                    <a:pt x="49" y="1581"/>
                    <a:pt x="116" y="1589"/>
                  </a:cubicBezTo>
                  <a:lnTo>
                    <a:pt x="129" y="1589"/>
                  </a:lnTo>
                  <a:cubicBezTo>
                    <a:pt x="191" y="1589"/>
                    <a:pt x="243" y="1542"/>
                    <a:pt x="251" y="1480"/>
                  </a:cubicBezTo>
                  <a:lnTo>
                    <a:pt x="395" y="135"/>
                  </a:lnTo>
                  <a:cubicBezTo>
                    <a:pt x="402" y="68"/>
                    <a:pt x="353" y="9"/>
                    <a:pt x="288" y="2"/>
                  </a:cubicBezTo>
                  <a:cubicBezTo>
                    <a:pt x="283" y="1"/>
                    <a:pt x="279" y="1"/>
                    <a:pt x="27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3"/>
            <p:cNvSpPr/>
            <p:nvPr/>
          </p:nvSpPr>
          <p:spPr>
            <a:xfrm>
              <a:off x="5826000" y="545250"/>
              <a:ext cx="46375" cy="14100"/>
            </a:xfrm>
            <a:custGeom>
              <a:rect b="b" l="l" r="r" t="t"/>
              <a:pathLst>
                <a:path extrusionOk="0" h="564" w="1855">
                  <a:moveTo>
                    <a:pt x="133" y="1"/>
                  </a:moveTo>
                  <a:cubicBezTo>
                    <a:pt x="76" y="1"/>
                    <a:pt x="25" y="41"/>
                    <a:pt x="14" y="98"/>
                  </a:cubicBezTo>
                  <a:cubicBezTo>
                    <a:pt x="0" y="164"/>
                    <a:pt x="43" y="228"/>
                    <a:pt x="108" y="242"/>
                  </a:cubicBezTo>
                  <a:lnTo>
                    <a:pt x="1703" y="561"/>
                  </a:lnTo>
                  <a:cubicBezTo>
                    <a:pt x="1712" y="562"/>
                    <a:pt x="1719" y="563"/>
                    <a:pt x="1728" y="563"/>
                  </a:cubicBezTo>
                  <a:cubicBezTo>
                    <a:pt x="1790" y="563"/>
                    <a:pt x="1843" y="516"/>
                    <a:pt x="1849" y="453"/>
                  </a:cubicBezTo>
                  <a:cubicBezTo>
                    <a:pt x="1855" y="391"/>
                    <a:pt x="1812" y="334"/>
                    <a:pt x="1751" y="321"/>
                  </a:cubicBezTo>
                  <a:lnTo>
                    <a:pt x="156" y="3"/>
                  </a:lnTo>
                  <a:cubicBezTo>
                    <a:pt x="148" y="2"/>
                    <a:pt x="140" y="1"/>
                    <a:pt x="1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3"/>
            <p:cNvSpPr/>
            <p:nvPr/>
          </p:nvSpPr>
          <p:spPr>
            <a:xfrm>
              <a:off x="5984800" y="778100"/>
              <a:ext cx="11225" cy="41575"/>
            </a:xfrm>
            <a:custGeom>
              <a:rect b="b" l="l" r="r" t="t"/>
              <a:pathLst>
                <a:path extrusionOk="0" h="1663" w="449">
                  <a:moveTo>
                    <a:pt x="320" y="1"/>
                  </a:moveTo>
                  <a:cubicBezTo>
                    <a:pt x="259" y="1"/>
                    <a:pt x="207" y="45"/>
                    <a:pt x="198" y="106"/>
                  </a:cubicBezTo>
                  <a:lnTo>
                    <a:pt x="9" y="1525"/>
                  </a:lnTo>
                  <a:cubicBezTo>
                    <a:pt x="0" y="1592"/>
                    <a:pt x="47" y="1653"/>
                    <a:pt x="113" y="1663"/>
                  </a:cubicBezTo>
                  <a:lnTo>
                    <a:pt x="130" y="1663"/>
                  </a:lnTo>
                  <a:cubicBezTo>
                    <a:pt x="191" y="1663"/>
                    <a:pt x="242" y="1618"/>
                    <a:pt x="251" y="1557"/>
                  </a:cubicBezTo>
                  <a:lnTo>
                    <a:pt x="440" y="139"/>
                  </a:lnTo>
                  <a:cubicBezTo>
                    <a:pt x="448" y="73"/>
                    <a:pt x="402" y="11"/>
                    <a:pt x="335" y="2"/>
                  </a:cubicBezTo>
                  <a:cubicBezTo>
                    <a:pt x="330" y="1"/>
                    <a:pt x="325" y="1"/>
                    <a:pt x="32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3"/>
            <p:cNvSpPr/>
            <p:nvPr/>
          </p:nvSpPr>
          <p:spPr>
            <a:xfrm>
              <a:off x="6174375" y="619475"/>
              <a:ext cx="43875" cy="12700"/>
            </a:xfrm>
            <a:custGeom>
              <a:rect b="b" l="l" r="r" t="t"/>
              <a:pathLst>
                <a:path extrusionOk="0" h="508" w="1755">
                  <a:moveTo>
                    <a:pt x="131" y="1"/>
                  </a:moveTo>
                  <a:cubicBezTo>
                    <a:pt x="73" y="1"/>
                    <a:pt x="23" y="42"/>
                    <a:pt x="12" y="101"/>
                  </a:cubicBezTo>
                  <a:cubicBezTo>
                    <a:pt x="0" y="166"/>
                    <a:pt x="43" y="228"/>
                    <a:pt x="107" y="242"/>
                  </a:cubicBezTo>
                  <a:lnTo>
                    <a:pt x="1605" y="506"/>
                  </a:lnTo>
                  <a:cubicBezTo>
                    <a:pt x="1613" y="507"/>
                    <a:pt x="1619" y="507"/>
                    <a:pt x="1627" y="507"/>
                  </a:cubicBezTo>
                  <a:cubicBezTo>
                    <a:pt x="1627" y="507"/>
                    <a:pt x="1628" y="507"/>
                    <a:pt x="1629" y="507"/>
                  </a:cubicBezTo>
                  <a:cubicBezTo>
                    <a:pt x="1691" y="507"/>
                    <a:pt x="1743" y="459"/>
                    <a:pt x="1749" y="396"/>
                  </a:cubicBezTo>
                  <a:cubicBezTo>
                    <a:pt x="1754" y="333"/>
                    <a:pt x="1710" y="277"/>
                    <a:pt x="1648" y="266"/>
                  </a:cubicBezTo>
                  <a:lnTo>
                    <a:pt x="149" y="2"/>
                  </a:lnTo>
                  <a:cubicBezTo>
                    <a:pt x="143" y="1"/>
                    <a:pt x="137" y="1"/>
                    <a:pt x="1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3"/>
            <p:cNvSpPr/>
            <p:nvPr/>
          </p:nvSpPr>
          <p:spPr>
            <a:xfrm>
              <a:off x="5826950" y="710300"/>
              <a:ext cx="25925" cy="19125"/>
            </a:xfrm>
            <a:custGeom>
              <a:rect b="b" l="l" r="r" t="t"/>
              <a:pathLst>
                <a:path extrusionOk="0" h="765" w="1037">
                  <a:moveTo>
                    <a:pt x="897" y="1"/>
                  </a:moveTo>
                  <a:cubicBezTo>
                    <a:pt x="870" y="1"/>
                    <a:pt x="843" y="10"/>
                    <a:pt x="821" y="28"/>
                  </a:cubicBezTo>
                  <a:lnTo>
                    <a:pt x="96" y="543"/>
                  </a:lnTo>
                  <a:cubicBezTo>
                    <a:pt x="0" y="611"/>
                    <a:pt x="49" y="764"/>
                    <a:pt x="167" y="764"/>
                  </a:cubicBezTo>
                  <a:cubicBezTo>
                    <a:pt x="193" y="763"/>
                    <a:pt x="218" y="756"/>
                    <a:pt x="238" y="741"/>
                  </a:cubicBezTo>
                  <a:lnTo>
                    <a:pt x="963" y="226"/>
                  </a:lnTo>
                  <a:cubicBezTo>
                    <a:pt x="1021" y="189"/>
                    <a:pt x="1037" y="109"/>
                    <a:pt x="997" y="52"/>
                  </a:cubicBezTo>
                  <a:cubicBezTo>
                    <a:pt x="972" y="19"/>
                    <a:pt x="935" y="1"/>
                    <a:pt x="89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3"/>
            <p:cNvSpPr/>
            <p:nvPr/>
          </p:nvSpPr>
          <p:spPr>
            <a:xfrm>
              <a:off x="5901000" y="391475"/>
              <a:ext cx="16325" cy="21100"/>
            </a:xfrm>
            <a:custGeom>
              <a:rect b="b" l="l" r="r" t="t"/>
              <a:pathLst>
                <a:path extrusionOk="0" h="844" w="653">
                  <a:moveTo>
                    <a:pt x="139" y="1"/>
                  </a:moveTo>
                  <a:cubicBezTo>
                    <a:pt x="117" y="1"/>
                    <a:pt x="95" y="7"/>
                    <a:pt x="75" y="20"/>
                  </a:cubicBezTo>
                  <a:cubicBezTo>
                    <a:pt x="19" y="55"/>
                    <a:pt x="1" y="130"/>
                    <a:pt x="37" y="188"/>
                  </a:cubicBezTo>
                  <a:lnTo>
                    <a:pt x="411" y="787"/>
                  </a:lnTo>
                  <a:cubicBezTo>
                    <a:pt x="433" y="823"/>
                    <a:pt x="472" y="844"/>
                    <a:pt x="514" y="844"/>
                  </a:cubicBezTo>
                  <a:cubicBezTo>
                    <a:pt x="537" y="844"/>
                    <a:pt x="559" y="837"/>
                    <a:pt x="579" y="825"/>
                  </a:cubicBezTo>
                  <a:cubicBezTo>
                    <a:pt x="636" y="789"/>
                    <a:pt x="653" y="714"/>
                    <a:pt x="617" y="657"/>
                  </a:cubicBezTo>
                  <a:lnTo>
                    <a:pt x="243" y="58"/>
                  </a:lnTo>
                  <a:cubicBezTo>
                    <a:pt x="220" y="21"/>
                    <a:pt x="180"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3"/>
            <p:cNvSpPr/>
            <p:nvPr/>
          </p:nvSpPr>
          <p:spPr>
            <a:xfrm>
              <a:off x="6205025" y="453950"/>
              <a:ext cx="23850" cy="18325"/>
            </a:xfrm>
            <a:custGeom>
              <a:rect b="b" l="l" r="r" t="t"/>
              <a:pathLst>
                <a:path extrusionOk="0" h="733" w="954">
                  <a:moveTo>
                    <a:pt x="815" y="0"/>
                  </a:moveTo>
                  <a:cubicBezTo>
                    <a:pt x="788" y="0"/>
                    <a:pt x="761" y="9"/>
                    <a:pt x="739" y="27"/>
                  </a:cubicBezTo>
                  <a:lnTo>
                    <a:pt x="94" y="514"/>
                  </a:lnTo>
                  <a:cubicBezTo>
                    <a:pt x="0" y="584"/>
                    <a:pt x="49" y="733"/>
                    <a:pt x="166" y="733"/>
                  </a:cubicBezTo>
                  <a:cubicBezTo>
                    <a:pt x="166" y="733"/>
                    <a:pt x="167" y="733"/>
                    <a:pt x="167" y="733"/>
                  </a:cubicBezTo>
                  <a:cubicBezTo>
                    <a:pt x="193" y="733"/>
                    <a:pt x="219" y="724"/>
                    <a:pt x="240" y="708"/>
                  </a:cubicBezTo>
                  <a:lnTo>
                    <a:pt x="886" y="222"/>
                  </a:lnTo>
                  <a:cubicBezTo>
                    <a:pt x="942" y="182"/>
                    <a:pt x="953" y="104"/>
                    <a:pt x="912" y="49"/>
                  </a:cubicBezTo>
                  <a:cubicBezTo>
                    <a:pt x="888" y="17"/>
                    <a:pt x="852" y="0"/>
                    <a:pt x="81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3"/>
            <p:cNvSpPr/>
            <p:nvPr/>
          </p:nvSpPr>
          <p:spPr>
            <a:xfrm>
              <a:off x="6140700" y="772825"/>
              <a:ext cx="15150" cy="21725"/>
            </a:xfrm>
            <a:custGeom>
              <a:rect b="b" l="l" r="r" t="t"/>
              <a:pathLst>
                <a:path extrusionOk="0" h="869" w="606">
                  <a:moveTo>
                    <a:pt x="139" y="1"/>
                  </a:moveTo>
                  <a:cubicBezTo>
                    <a:pt x="120" y="1"/>
                    <a:pt x="101" y="6"/>
                    <a:pt x="83" y="15"/>
                  </a:cubicBezTo>
                  <a:cubicBezTo>
                    <a:pt x="23" y="46"/>
                    <a:pt x="0" y="120"/>
                    <a:pt x="31" y="180"/>
                  </a:cubicBezTo>
                  <a:lnTo>
                    <a:pt x="359" y="803"/>
                  </a:lnTo>
                  <a:cubicBezTo>
                    <a:pt x="380" y="844"/>
                    <a:pt x="422" y="869"/>
                    <a:pt x="467" y="869"/>
                  </a:cubicBezTo>
                  <a:cubicBezTo>
                    <a:pt x="486" y="869"/>
                    <a:pt x="506" y="864"/>
                    <a:pt x="523" y="855"/>
                  </a:cubicBezTo>
                  <a:cubicBezTo>
                    <a:pt x="584" y="823"/>
                    <a:pt x="606" y="750"/>
                    <a:pt x="575" y="690"/>
                  </a:cubicBezTo>
                  <a:lnTo>
                    <a:pt x="247" y="66"/>
                  </a:lnTo>
                  <a:cubicBezTo>
                    <a:pt x="225" y="25"/>
                    <a:pt x="183"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3"/>
            <p:cNvSpPr/>
            <p:nvPr/>
          </p:nvSpPr>
          <p:spPr>
            <a:xfrm>
              <a:off x="5868675" y="563300"/>
              <a:ext cx="224450" cy="199950"/>
            </a:xfrm>
            <a:custGeom>
              <a:rect b="b" l="l" r="r" t="t"/>
              <a:pathLst>
                <a:path extrusionOk="0" h="7998" w="8978">
                  <a:moveTo>
                    <a:pt x="1182" y="1"/>
                  </a:moveTo>
                  <a:cubicBezTo>
                    <a:pt x="1128" y="1"/>
                    <a:pt x="1079" y="37"/>
                    <a:pt x="1065" y="91"/>
                  </a:cubicBezTo>
                  <a:cubicBezTo>
                    <a:pt x="1053" y="134"/>
                    <a:pt x="1" y="4299"/>
                    <a:pt x="2933" y="6879"/>
                  </a:cubicBezTo>
                  <a:cubicBezTo>
                    <a:pt x="3881" y="7714"/>
                    <a:pt x="4835" y="7998"/>
                    <a:pt x="5694" y="7998"/>
                  </a:cubicBezTo>
                  <a:cubicBezTo>
                    <a:pt x="7512" y="7998"/>
                    <a:pt x="8904" y="6724"/>
                    <a:pt x="8925" y="6705"/>
                  </a:cubicBezTo>
                  <a:cubicBezTo>
                    <a:pt x="8975" y="6658"/>
                    <a:pt x="8977" y="6581"/>
                    <a:pt x="8932" y="6531"/>
                  </a:cubicBezTo>
                  <a:cubicBezTo>
                    <a:pt x="8908" y="6506"/>
                    <a:pt x="8875" y="6493"/>
                    <a:pt x="8842" y="6493"/>
                  </a:cubicBezTo>
                  <a:cubicBezTo>
                    <a:pt x="8812" y="6493"/>
                    <a:pt x="8782" y="6504"/>
                    <a:pt x="8759" y="6526"/>
                  </a:cubicBezTo>
                  <a:cubicBezTo>
                    <a:pt x="8751" y="6532"/>
                    <a:pt x="8030" y="7199"/>
                    <a:pt x="6972" y="7548"/>
                  </a:cubicBezTo>
                  <a:cubicBezTo>
                    <a:pt x="6537" y="7691"/>
                    <a:pt x="6112" y="7763"/>
                    <a:pt x="5698" y="7763"/>
                  </a:cubicBezTo>
                  <a:cubicBezTo>
                    <a:pt x="4773" y="7763"/>
                    <a:pt x="3901" y="7406"/>
                    <a:pt x="3093" y="6696"/>
                  </a:cubicBezTo>
                  <a:cubicBezTo>
                    <a:pt x="275" y="4216"/>
                    <a:pt x="1290" y="194"/>
                    <a:pt x="1300" y="154"/>
                  </a:cubicBezTo>
                  <a:cubicBezTo>
                    <a:pt x="1317" y="88"/>
                    <a:pt x="1278" y="22"/>
                    <a:pt x="1213" y="5"/>
                  </a:cubicBezTo>
                  <a:cubicBezTo>
                    <a:pt x="1202" y="2"/>
                    <a:pt x="1192" y="1"/>
                    <a:pt x="118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3"/>
            <p:cNvSpPr/>
            <p:nvPr/>
          </p:nvSpPr>
          <p:spPr>
            <a:xfrm>
              <a:off x="6098975" y="426150"/>
              <a:ext cx="69900" cy="153850"/>
            </a:xfrm>
            <a:custGeom>
              <a:rect b="b" l="l" r="r" t="t"/>
              <a:pathLst>
                <a:path extrusionOk="0" h="6154" w="2796">
                  <a:moveTo>
                    <a:pt x="140" y="1"/>
                  </a:moveTo>
                  <a:cubicBezTo>
                    <a:pt x="95" y="1"/>
                    <a:pt x="53" y="25"/>
                    <a:pt x="32" y="66"/>
                  </a:cubicBezTo>
                  <a:cubicBezTo>
                    <a:pt x="1" y="125"/>
                    <a:pt x="23" y="198"/>
                    <a:pt x="82" y="230"/>
                  </a:cubicBezTo>
                  <a:cubicBezTo>
                    <a:pt x="107" y="243"/>
                    <a:pt x="2547" y="1560"/>
                    <a:pt x="2408" y="6028"/>
                  </a:cubicBezTo>
                  <a:cubicBezTo>
                    <a:pt x="2406" y="6095"/>
                    <a:pt x="2459" y="6151"/>
                    <a:pt x="2526" y="6153"/>
                  </a:cubicBezTo>
                  <a:lnTo>
                    <a:pt x="2530" y="6153"/>
                  </a:lnTo>
                  <a:cubicBezTo>
                    <a:pt x="2596" y="6153"/>
                    <a:pt x="2650" y="6102"/>
                    <a:pt x="2652" y="6036"/>
                  </a:cubicBezTo>
                  <a:cubicBezTo>
                    <a:pt x="2796" y="1403"/>
                    <a:pt x="300" y="67"/>
                    <a:pt x="194" y="13"/>
                  </a:cubicBezTo>
                  <a:cubicBezTo>
                    <a:pt x="177" y="5"/>
                    <a:pt x="158"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3"/>
            <p:cNvSpPr/>
            <p:nvPr/>
          </p:nvSpPr>
          <p:spPr>
            <a:xfrm>
              <a:off x="6056150" y="548350"/>
              <a:ext cx="96000" cy="76875"/>
            </a:xfrm>
            <a:custGeom>
              <a:rect b="b" l="l" r="r" t="t"/>
              <a:pathLst>
                <a:path extrusionOk="0" h="3075" w="3840">
                  <a:moveTo>
                    <a:pt x="1823" y="1"/>
                  </a:moveTo>
                  <a:cubicBezTo>
                    <a:pt x="1331" y="1"/>
                    <a:pt x="729" y="211"/>
                    <a:pt x="0" y="766"/>
                  </a:cubicBezTo>
                  <a:cubicBezTo>
                    <a:pt x="0" y="766"/>
                    <a:pt x="28" y="2384"/>
                    <a:pt x="1254" y="2946"/>
                  </a:cubicBezTo>
                  <a:cubicBezTo>
                    <a:pt x="1451" y="3036"/>
                    <a:pt x="1651" y="3074"/>
                    <a:pt x="1849" y="3074"/>
                  </a:cubicBezTo>
                  <a:cubicBezTo>
                    <a:pt x="2883" y="3074"/>
                    <a:pt x="3840" y="2037"/>
                    <a:pt x="3840" y="2037"/>
                  </a:cubicBezTo>
                  <a:cubicBezTo>
                    <a:pt x="3840" y="2037"/>
                    <a:pt x="3358" y="1"/>
                    <a:pt x="1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3"/>
            <p:cNvSpPr/>
            <p:nvPr/>
          </p:nvSpPr>
          <p:spPr>
            <a:xfrm>
              <a:off x="6061200" y="535875"/>
              <a:ext cx="83800" cy="100725"/>
            </a:xfrm>
            <a:custGeom>
              <a:rect b="b" l="l" r="r" t="t"/>
              <a:pathLst>
                <a:path extrusionOk="0" h="4029" w="3352">
                  <a:moveTo>
                    <a:pt x="1303" y="1"/>
                  </a:moveTo>
                  <a:lnTo>
                    <a:pt x="0" y="3193"/>
                  </a:lnTo>
                  <a:lnTo>
                    <a:pt x="2048" y="4029"/>
                  </a:lnTo>
                  <a:lnTo>
                    <a:pt x="2522" y="2867"/>
                  </a:lnTo>
                  <a:lnTo>
                    <a:pt x="2345" y="2202"/>
                  </a:lnTo>
                  <a:lnTo>
                    <a:pt x="2884" y="1982"/>
                  </a:lnTo>
                  <a:lnTo>
                    <a:pt x="3352" y="837"/>
                  </a:lnTo>
                  <a:lnTo>
                    <a:pt x="1303"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3"/>
            <p:cNvSpPr/>
            <p:nvPr/>
          </p:nvSpPr>
          <p:spPr>
            <a:xfrm>
              <a:off x="5913800" y="517550"/>
              <a:ext cx="99800" cy="76550"/>
            </a:xfrm>
            <a:custGeom>
              <a:rect b="b" l="l" r="r" t="t"/>
              <a:pathLst>
                <a:path extrusionOk="0" h="3062" w="3992">
                  <a:moveTo>
                    <a:pt x="1988" y="0"/>
                  </a:moveTo>
                  <a:cubicBezTo>
                    <a:pt x="914" y="0"/>
                    <a:pt x="0" y="1049"/>
                    <a:pt x="0" y="1049"/>
                  </a:cubicBezTo>
                  <a:cubicBezTo>
                    <a:pt x="0" y="1049"/>
                    <a:pt x="518" y="2984"/>
                    <a:pt x="1866" y="3058"/>
                  </a:cubicBezTo>
                  <a:cubicBezTo>
                    <a:pt x="1900" y="3060"/>
                    <a:pt x="1933" y="3061"/>
                    <a:pt x="1966" y="3061"/>
                  </a:cubicBezTo>
                  <a:cubicBezTo>
                    <a:pt x="3252" y="3061"/>
                    <a:pt x="3991" y="1711"/>
                    <a:pt x="3991" y="1711"/>
                  </a:cubicBezTo>
                  <a:cubicBezTo>
                    <a:pt x="3381" y="404"/>
                    <a:pt x="2654" y="0"/>
                    <a:pt x="19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3"/>
            <p:cNvSpPr/>
            <p:nvPr/>
          </p:nvSpPr>
          <p:spPr>
            <a:xfrm>
              <a:off x="5931600" y="509525"/>
              <a:ext cx="63400" cy="91150"/>
            </a:xfrm>
            <a:custGeom>
              <a:rect b="b" l="l" r="r" t="t"/>
              <a:pathLst>
                <a:path extrusionOk="0" h="3646" w="2536">
                  <a:moveTo>
                    <a:pt x="332" y="0"/>
                  </a:moveTo>
                  <a:lnTo>
                    <a:pt x="214" y="1230"/>
                  </a:lnTo>
                  <a:lnTo>
                    <a:pt x="589" y="1676"/>
                  </a:lnTo>
                  <a:lnTo>
                    <a:pt x="121" y="2183"/>
                  </a:lnTo>
                  <a:lnTo>
                    <a:pt x="0" y="3432"/>
                  </a:lnTo>
                  <a:lnTo>
                    <a:pt x="2202" y="3646"/>
                  </a:lnTo>
                  <a:lnTo>
                    <a:pt x="2535" y="214"/>
                  </a:lnTo>
                  <a:lnTo>
                    <a:pt x="332"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3"/>
            <p:cNvSpPr/>
            <p:nvPr/>
          </p:nvSpPr>
          <p:spPr>
            <a:xfrm>
              <a:off x="6097725" y="644450"/>
              <a:ext cx="32725" cy="23425"/>
            </a:xfrm>
            <a:custGeom>
              <a:rect b="b" l="l" r="r" t="t"/>
              <a:pathLst>
                <a:path extrusionOk="0" h="937" w="1309">
                  <a:moveTo>
                    <a:pt x="583" y="0"/>
                  </a:moveTo>
                  <a:cubicBezTo>
                    <a:pt x="317" y="0"/>
                    <a:pt x="93" y="137"/>
                    <a:pt x="51" y="345"/>
                  </a:cubicBezTo>
                  <a:cubicBezTo>
                    <a:pt x="0" y="594"/>
                    <a:pt x="229" y="851"/>
                    <a:pt x="561" y="920"/>
                  </a:cubicBezTo>
                  <a:cubicBezTo>
                    <a:pt x="617" y="931"/>
                    <a:pt x="672" y="937"/>
                    <a:pt x="725" y="937"/>
                  </a:cubicBezTo>
                  <a:cubicBezTo>
                    <a:pt x="991" y="937"/>
                    <a:pt x="1214" y="800"/>
                    <a:pt x="1258" y="592"/>
                  </a:cubicBezTo>
                  <a:cubicBezTo>
                    <a:pt x="1308" y="344"/>
                    <a:pt x="1079" y="86"/>
                    <a:pt x="746" y="17"/>
                  </a:cubicBezTo>
                  <a:cubicBezTo>
                    <a:pt x="691" y="6"/>
                    <a:pt x="636" y="0"/>
                    <a:pt x="583" y="0"/>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3"/>
            <p:cNvSpPr/>
            <p:nvPr/>
          </p:nvSpPr>
          <p:spPr>
            <a:xfrm>
              <a:off x="5906575" y="605275"/>
              <a:ext cx="32750" cy="23425"/>
            </a:xfrm>
            <a:custGeom>
              <a:rect b="b" l="l" r="r" t="t"/>
              <a:pathLst>
                <a:path extrusionOk="0" h="937" w="1310">
                  <a:moveTo>
                    <a:pt x="584" y="1"/>
                  </a:moveTo>
                  <a:cubicBezTo>
                    <a:pt x="318" y="1"/>
                    <a:pt x="95" y="137"/>
                    <a:pt x="53" y="345"/>
                  </a:cubicBezTo>
                  <a:cubicBezTo>
                    <a:pt x="1" y="594"/>
                    <a:pt x="230" y="852"/>
                    <a:pt x="563" y="920"/>
                  </a:cubicBezTo>
                  <a:cubicBezTo>
                    <a:pt x="618" y="931"/>
                    <a:pt x="673" y="937"/>
                    <a:pt x="726" y="937"/>
                  </a:cubicBezTo>
                  <a:cubicBezTo>
                    <a:pt x="992" y="937"/>
                    <a:pt x="1216" y="800"/>
                    <a:pt x="1258" y="592"/>
                  </a:cubicBezTo>
                  <a:cubicBezTo>
                    <a:pt x="1310" y="343"/>
                    <a:pt x="1081" y="86"/>
                    <a:pt x="748" y="17"/>
                  </a:cubicBezTo>
                  <a:cubicBezTo>
                    <a:pt x="692" y="6"/>
                    <a:pt x="638" y="1"/>
                    <a:pt x="584" y="1"/>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3"/>
            <p:cNvSpPr/>
            <p:nvPr/>
          </p:nvSpPr>
          <p:spPr>
            <a:xfrm>
              <a:off x="5959950" y="607100"/>
              <a:ext cx="119625" cy="62400"/>
            </a:xfrm>
            <a:custGeom>
              <a:rect b="b" l="l" r="r" t="t"/>
              <a:pathLst>
                <a:path extrusionOk="0" h="2496" w="4785">
                  <a:moveTo>
                    <a:pt x="821" y="1"/>
                  </a:moveTo>
                  <a:cubicBezTo>
                    <a:pt x="660" y="1"/>
                    <a:pt x="516" y="8"/>
                    <a:pt x="393" y="19"/>
                  </a:cubicBezTo>
                  <a:cubicBezTo>
                    <a:pt x="153" y="43"/>
                    <a:pt x="0" y="286"/>
                    <a:pt x="83" y="512"/>
                  </a:cubicBezTo>
                  <a:cubicBezTo>
                    <a:pt x="290" y="1092"/>
                    <a:pt x="923" y="2173"/>
                    <a:pt x="1975" y="2424"/>
                  </a:cubicBezTo>
                  <a:cubicBezTo>
                    <a:pt x="2183" y="2474"/>
                    <a:pt x="2382" y="2495"/>
                    <a:pt x="2573" y="2495"/>
                  </a:cubicBezTo>
                  <a:cubicBezTo>
                    <a:pt x="3581" y="2495"/>
                    <a:pt x="4334" y="1886"/>
                    <a:pt x="4643" y="1524"/>
                  </a:cubicBezTo>
                  <a:cubicBezTo>
                    <a:pt x="4784" y="1358"/>
                    <a:pt x="4760" y="1088"/>
                    <a:pt x="4570" y="983"/>
                  </a:cubicBezTo>
                  <a:cubicBezTo>
                    <a:pt x="3177" y="217"/>
                    <a:pt x="1725" y="1"/>
                    <a:pt x="82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3"/>
            <p:cNvSpPr/>
            <p:nvPr/>
          </p:nvSpPr>
          <p:spPr>
            <a:xfrm>
              <a:off x="5978500" y="642675"/>
              <a:ext cx="70150" cy="26925"/>
            </a:xfrm>
            <a:custGeom>
              <a:rect b="b" l="l" r="r" t="t"/>
              <a:pathLst>
                <a:path extrusionOk="0" h="1077" w="2806">
                  <a:moveTo>
                    <a:pt x="949" y="1"/>
                  </a:moveTo>
                  <a:cubicBezTo>
                    <a:pt x="659" y="1"/>
                    <a:pt x="341" y="58"/>
                    <a:pt x="1" y="203"/>
                  </a:cubicBezTo>
                  <a:cubicBezTo>
                    <a:pt x="1" y="203"/>
                    <a:pt x="467" y="864"/>
                    <a:pt x="1233" y="1015"/>
                  </a:cubicBezTo>
                  <a:cubicBezTo>
                    <a:pt x="1453" y="1059"/>
                    <a:pt x="1655" y="1077"/>
                    <a:pt x="1836" y="1077"/>
                  </a:cubicBezTo>
                  <a:cubicBezTo>
                    <a:pt x="2284" y="1077"/>
                    <a:pt x="2610" y="968"/>
                    <a:pt x="2805" y="877"/>
                  </a:cubicBezTo>
                  <a:cubicBezTo>
                    <a:pt x="2805" y="877"/>
                    <a:pt x="2083" y="1"/>
                    <a:pt x="94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3"/>
            <p:cNvSpPr/>
            <p:nvPr/>
          </p:nvSpPr>
          <p:spPr>
            <a:xfrm>
              <a:off x="5937100" y="498600"/>
              <a:ext cx="66975" cy="12800"/>
            </a:xfrm>
            <a:custGeom>
              <a:rect b="b" l="l" r="r" t="t"/>
              <a:pathLst>
                <a:path extrusionOk="0" h="512" w="2679">
                  <a:moveTo>
                    <a:pt x="1141" y="1"/>
                  </a:moveTo>
                  <a:cubicBezTo>
                    <a:pt x="527" y="1"/>
                    <a:pt x="121" y="154"/>
                    <a:pt x="93" y="165"/>
                  </a:cubicBezTo>
                  <a:cubicBezTo>
                    <a:pt x="31" y="189"/>
                    <a:pt x="0" y="259"/>
                    <a:pt x="25" y="321"/>
                  </a:cubicBezTo>
                  <a:cubicBezTo>
                    <a:pt x="43" y="370"/>
                    <a:pt x="89" y="400"/>
                    <a:pt x="138" y="400"/>
                  </a:cubicBezTo>
                  <a:cubicBezTo>
                    <a:pt x="152" y="400"/>
                    <a:pt x="167" y="397"/>
                    <a:pt x="181" y="392"/>
                  </a:cubicBezTo>
                  <a:cubicBezTo>
                    <a:pt x="187" y="389"/>
                    <a:pt x="568" y="247"/>
                    <a:pt x="1145" y="247"/>
                  </a:cubicBezTo>
                  <a:cubicBezTo>
                    <a:pt x="1519" y="247"/>
                    <a:pt x="1975" y="307"/>
                    <a:pt x="2464" y="503"/>
                  </a:cubicBezTo>
                  <a:cubicBezTo>
                    <a:pt x="2478" y="508"/>
                    <a:pt x="2494" y="511"/>
                    <a:pt x="2510" y="511"/>
                  </a:cubicBezTo>
                  <a:cubicBezTo>
                    <a:pt x="2643" y="511"/>
                    <a:pt x="2679" y="326"/>
                    <a:pt x="2554" y="277"/>
                  </a:cubicBezTo>
                  <a:cubicBezTo>
                    <a:pt x="2027" y="66"/>
                    <a:pt x="1540" y="1"/>
                    <a:pt x="11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3"/>
            <p:cNvSpPr/>
            <p:nvPr/>
          </p:nvSpPr>
          <p:spPr>
            <a:xfrm>
              <a:off x="6090200" y="526050"/>
              <a:ext cx="60275" cy="32775"/>
            </a:xfrm>
            <a:custGeom>
              <a:rect b="b" l="l" r="r" t="t"/>
              <a:pathLst>
                <a:path extrusionOk="0" h="1311" w="2411">
                  <a:moveTo>
                    <a:pt x="132" y="0"/>
                  </a:moveTo>
                  <a:cubicBezTo>
                    <a:pt x="71" y="0"/>
                    <a:pt x="18" y="44"/>
                    <a:pt x="10" y="105"/>
                  </a:cubicBezTo>
                  <a:cubicBezTo>
                    <a:pt x="0" y="172"/>
                    <a:pt x="48" y="233"/>
                    <a:pt x="115" y="242"/>
                  </a:cubicBezTo>
                  <a:cubicBezTo>
                    <a:pt x="1443" y="419"/>
                    <a:pt x="2150" y="1258"/>
                    <a:pt x="2158" y="1267"/>
                  </a:cubicBezTo>
                  <a:cubicBezTo>
                    <a:pt x="2181" y="1294"/>
                    <a:pt x="2216" y="1311"/>
                    <a:pt x="2252" y="1311"/>
                  </a:cubicBezTo>
                  <a:cubicBezTo>
                    <a:pt x="2354" y="1311"/>
                    <a:pt x="2410" y="1192"/>
                    <a:pt x="2346" y="1111"/>
                  </a:cubicBezTo>
                  <a:cubicBezTo>
                    <a:pt x="2315" y="1074"/>
                    <a:pt x="1574" y="190"/>
                    <a:pt x="146" y="1"/>
                  </a:cubicBezTo>
                  <a:cubicBezTo>
                    <a:pt x="141" y="0"/>
                    <a:pt x="136"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3"/>
            <p:cNvSpPr/>
            <p:nvPr/>
          </p:nvSpPr>
          <p:spPr>
            <a:xfrm>
              <a:off x="5977650" y="680800"/>
              <a:ext cx="65575" cy="15800"/>
            </a:xfrm>
            <a:custGeom>
              <a:rect b="b" l="l" r="r" t="t"/>
              <a:pathLst>
                <a:path extrusionOk="0" h="632" w="2623">
                  <a:moveTo>
                    <a:pt x="139" y="0"/>
                  </a:moveTo>
                  <a:cubicBezTo>
                    <a:pt x="97" y="0"/>
                    <a:pt x="57" y="21"/>
                    <a:pt x="34" y="58"/>
                  </a:cubicBezTo>
                  <a:cubicBezTo>
                    <a:pt x="0" y="114"/>
                    <a:pt x="17" y="188"/>
                    <a:pt x="72" y="224"/>
                  </a:cubicBezTo>
                  <a:cubicBezTo>
                    <a:pt x="105" y="244"/>
                    <a:pt x="751" y="631"/>
                    <a:pt x="1736" y="631"/>
                  </a:cubicBezTo>
                  <a:cubicBezTo>
                    <a:pt x="1998" y="630"/>
                    <a:pt x="2258" y="604"/>
                    <a:pt x="2515" y="551"/>
                  </a:cubicBezTo>
                  <a:cubicBezTo>
                    <a:pt x="2580" y="537"/>
                    <a:pt x="2623" y="473"/>
                    <a:pt x="2609" y="407"/>
                  </a:cubicBezTo>
                  <a:cubicBezTo>
                    <a:pt x="2597" y="349"/>
                    <a:pt x="2546" y="309"/>
                    <a:pt x="2490" y="309"/>
                  </a:cubicBezTo>
                  <a:cubicBezTo>
                    <a:pt x="2482" y="309"/>
                    <a:pt x="2473" y="310"/>
                    <a:pt x="2465" y="312"/>
                  </a:cubicBezTo>
                  <a:cubicBezTo>
                    <a:pt x="2211" y="364"/>
                    <a:pt x="1970" y="385"/>
                    <a:pt x="1748" y="385"/>
                  </a:cubicBezTo>
                  <a:cubicBezTo>
                    <a:pt x="822" y="385"/>
                    <a:pt x="206" y="20"/>
                    <a:pt x="199" y="16"/>
                  </a:cubicBezTo>
                  <a:cubicBezTo>
                    <a:pt x="180" y="5"/>
                    <a:pt x="159"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5" name="Google Shape;2285;p43"/>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p44"/>
          <p:cNvSpPr txBox="1"/>
          <p:nvPr>
            <p:ph type="title"/>
          </p:nvPr>
        </p:nvSpPr>
        <p:spPr>
          <a:xfrm>
            <a:off x="713225" y="14626500"/>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—SOMEONE</a:t>
            </a:r>
            <a:r>
              <a:rPr lang="en"/>
              <a:t> FAMOUS</a:t>
            </a:r>
            <a:endParaRPr/>
          </a:p>
        </p:txBody>
      </p:sp>
      <p:sp>
        <p:nvSpPr>
          <p:cNvPr id="2291" name="Google Shape;2291;p44"/>
          <p:cNvSpPr txBox="1"/>
          <p:nvPr>
            <p:ph idx="1" type="subTitle"/>
          </p:nvPr>
        </p:nvSpPr>
        <p:spPr>
          <a:xfrm>
            <a:off x="717750" y="7596150"/>
            <a:ext cx="8851500" cy="6413100"/>
          </a:xfrm>
          <a:prstGeom prst="rect">
            <a:avLst/>
          </a:prstGeom>
        </p:spPr>
        <p:txBody>
          <a:bodyPr anchorCtr="0" anchor="b" bIns="91425" lIns="91425" spcFirstLastPara="1" rIns="91425" wrap="square" tIns="91425">
            <a:noAutofit/>
          </a:bodyPr>
          <a:lstStyle/>
          <a:p>
            <a:pPr indent="0" lvl="0" marL="0" rtl="0" algn="ctr">
              <a:spcBef>
                <a:spcPts val="0"/>
              </a:spcBef>
              <a:spcAft>
                <a:spcPts val="2300"/>
              </a:spcAft>
              <a:buNone/>
            </a:pPr>
            <a:r>
              <a:rPr lang="en"/>
              <a:t>“This is a quote, words full of wisdom that someone important said and that can always inspire the reader.”</a:t>
            </a:r>
            <a:endParaRPr/>
          </a:p>
        </p:txBody>
      </p:sp>
      <p:pic>
        <p:nvPicPr>
          <p:cNvPr id="2292" name="Google Shape;2292;p44"/>
          <p:cNvPicPr preferRelativeResize="0"/>
          <p:nvPr>
            <p:ph idx="2" type="pic"/>
          </p:nvPr>
        </p:nvPicPr>
        <p:blipFill rotWithShape="1">
          <a:blip r:embed="rId3">
            <a:alphaModFix/>
          </a:blip>
          <a:srcRect b="0" l="16675" r="16675" t="0"/>
          <a:stretch/>
        </p:blipFill>
        <p:spPr>
          <a:xfrm>
            <a:off x="2217450" y="1126800"/>
            <a:ext cx="5852100" cy="5852100"/>
          </a:xfrm>
          <a:prstGeom prst="ellipse">
            <a:avLst/>
          </a:prstGeom>
        </p:spPr>
      </p:pic>
      <p:sp>
        <p:nvSpPr>
          <p:cNvPr id="2293" name="Google Shape;2293;p44"/>
          <p:cNvSpPr/>
          <p:nvPr/>
        </p:nvSpPr>
        <p:spPr>
          <a:xfrm>
            <a:off x="7720302" y="740760"/>
            <a:ext cx="826231" cy="825883"/>
          </a:xfrm>
          <a:custGeom>
            <a:rect b="b" l="l" r="r" t="t"/>
            <a:pathLst>
              <a:path extrusionOk="0" h="4747" w="4749">
                <a:moveTo>
                  <a:pt x="2374" y="435"/>
                </a:moveTo>
                <a:lnTo>
                  <a:pt x="2478" y="1002"/>
                </a:lnTo>
                <a:cubicBezTo>
                  <a:pt x="2597" y="1647"/>
                  <a:pt x="3101" y="2151"/>
                  <a:pt x="3746" y="2270"/>
                </a:cubicBezTo>
                <a:lnTo>
                  <a:pt x="4313" y="2373"/>
                </a:lnTo>
                <a:lnTo>
                  <a:pt x="3746" y="2476"/>
                </a:lnTo>
                <a:cubicBezTo>
                  <a:pt x="3101" y="2595"/>
                  <a:pt x="2597" y="3099"/>
                  <a:pt x="2478" y="3744"/>
                </a:cubicBezTo>
                <a:lnTo>
                  <a:pt x="2374" y="4311"/>
                </a:lnTo>
                <a:lnTo>
                  <a:pt x="2272" y="3744"/>
                </a:lnTo>
                <a:cubicBezTo>
                  <a:pt x="2153" y="3099"/>
                  <a:pt x="1649" y="2595"/>
                  <a:pt x="1004" y="2476"/>
                </a:cubicBezTo>
                <a:lnTo>
                  <a:pt x="436" y="2373"/>
                </a:lnTo>
                <a:lnTo>
                  <a:pt x="1004" y="2270"/>
                </a:lnTo>
                <a:cubicBezTo>
                  <a:pt x="1649" y="2151"/>
                  <a:pt x="2153" y="1647"/>
                  <a:pt x="2272" y="1002"/>
                </a:cubicBezTo>
                <a:lnTo>
                  <a:pt x="2374" y="435"/>
                </a:lnTo>
                <a:close/>
                <a:moveTo>
                  <a:pt x="2374" y="0"/>
                </a:moveTo>
                <a:cubicBezTo>
                  <a:pt x="2294" y="0"/>
                  <a:pt x="2225" y="57"/>
                  <a:pt x="2212" y="136"/>
                </a:cubicBezTo>
                <a:lnTo>
                  <a:pt x="2062" y="964"/>
                </a:lnTo>
                <a:cubicBezTo>
                  <a:pt x="1958" y="1522"/>
                  <a:pt x="1522" y="1957"/>
                  <a:pt x="965" y="2060"/>
                </a:cubicBezTo>
                <a:lnTo>
                  <a:pt x="137" y="2211"/>
                </a:lnTo>
                <a:cubicBezTo>
                  <a:pt x="58" y="2225"/>
                  <a:pt x="0" y="2293"/>
                  <a:pt x="0" y="2373"/>
                </a:cubicBezTo>
                <a:cubicBezTo>
                  <a:pt x="0" y="2454"/>
                  <a:pt x="58" y="2522"/>
                  <a:pt x="137" y="2537"/>
                </a:cubicBezTo>
                <a:lnTo>
                  <a:pt x="965" y="2687"/>
                </a:lnTo>
                <a:cubicBezTo>
                  <a:pt x="1522" y="2790"/>
                  <a:pt x="1958" y="3225"/>
                  <a:pt x="2062" y="3783"/>
                </a:cubicBezTo>
                <a:lnTo>
                  <a:pt x="2212" y="4610"/>
                </a:lnTo>
                <a:cubicBezTo>
                  <a:pt x="2225" y="4689"/>
                  <a:pt x="2293" y="4747"/>
                  <a:pt x="2372" y="4747"/>
                </a:cubicBezTo>
                <a:cubicBezTo>
                  <a:pt x="2373" y="4747"/>
                  <a:pt x="2374" y="4747"/>
                  <a:pt x="2374" y="4747"/>
                </a:cubicBezTo>
                <a:cubicBezTo>
                  <a:pt x="2375" y="4747"/>
                  <a:pt x="2376" y="4747"/>
                  <a:pt x="2377" y="4747"/>
                </a:cubicBezTo>
                <a:cubicBezTo>
                  <a:pt x="2456" y="4747"/>
                  <a:pt x="2525" y="4690"/>
                  <a:pt x="2538" y="4611"/>
                </a:cubicBezTo>
                <a:lnTo>
                  <a:pt x="2688" y="3783"/>
                </a:lnTo>
                <a:cubicBezTo>
                  <a:pt x="2792" y="3225"/>
                  <a:pt x="3227" y="2790"/>
                  <a:pt x="3785" y="2687"/>
                </a:cubicBezTo>
                <a:lnTo>
                  <a:pt x="4613" y="2537"/>
                </a:lnTo>
                <a:cubicBezTo>
                  <a:pt x="4692" y="2522"/>
                  <a:pt x="4749" y="2454"/>
                  <a:pt x="4749" y="2373"/>
                </a:cubicBezTo>
                <a:cubicBezTo>
                  <a:pt x="4749" y="2293"/>
                  <a:pt x="4692" y="2225"/>
                  <a:pt x="4613" y="2211"/>
                </a:cubicBezTo>
                <a:lnTo>
                  <a:pt x="3785" y="2060"/>
                </a:lnTo>
                <a:cubicBezTo>
                  <a:pt x="3227" y="1957"/>
                  <a:pt x="2791" y="1522"/>
                  <a:pt x="2688" y="964"/>
                </a:cubicBezTo>
                <a:lnTo>
                  <a:pt x="2538" y="136"/>
                </a:lnTo>
                <a:cubicBezTo>
                  <a:pt x="2523" y="57"/>
                  <a:pt x="2455" y="0"/>
                  <a:pt x="2374"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4"/>
          <p:cNvSpPr/>
          <p:nvPr/>
        </p:nvSpPr>
        <p:spPr>
          <a:xfrm>
            <a:off x="1696473" y="1638839"/>
            <a:ext cx="628578" cy="628313"/>
          </a:xfrm>
          <a:custGeom>
            <a:rect b="b" l="l" r="r" t="t"/>
            <a:pathLst>
              <a:path extrusionOk="0" h="4747" w="4749">
                <a:moveTo>
                  <a:pt x="2374" y="435"/>
                </a:moveTo>
                <a:lnTo>
                  <a:pt x="2478" y="1002"/>
                </a:lnTo>
                <a:cubicBezTo>
                  <a:pt x="2597" y="1647"/>
                  <a:pt x="3101" y="2151"/>
                  <a:pt x="3746" y="2270"/>
                </a:cubicBezTo>
                <a:lnTo>
                  <a:pt x="4313" y="2373"/>
                </a:lnTo>
                <a:lnTo>
                  <a:pt x="3746" y="2476"/>
                </a:lnTo>
                <a:cubicBezTo>
                  <a:pt x="3101" y="2595"/>
                  <a:pt x="2597" y="3099"/>
                  <a:pt x="2478" y="3744"/>
                </a:cubicBezTo>
                <a:lnTo>
                  <a:pt x="2374" y="4311"/>
                </a:lnTo>
                <a:lnTo>
                  <a:pt x="2272" y="3744"/>
                </a:lnTo>
                <a:cubicBezTo>
                  <a:pt x="2153" y="3099"/>
                  <a:pt x="1649" y="2595"/>
                  <a:pt x="1004" y="2476"/>
                </a:cubicBezTo>
                <a:lnTo>
                  <a:pt x="436" y="2373"/>
                </a:lnTo>
                <a:lnTo>
                  <a:pt x="1004" y="2270"/>
                </a:lnTo>
                <a:cubicBezTo>
                  <a:pt x="1649" y="2151"/>
                  <a:pt x="2153" y="1647"/>
                  <a:pt x="2272" y="1002"/>
                </a:cubicBezTo>
                <a:lnTo>
                  <a:pt x="2374" y="435"/>
                </a:lnTo>
                <a:close/>
                <a:moveTo>
                  <a:pt x="2374" y="0"/>
                </a:moveTo>
                <a:cubicBezTo>
                  <a:pt x="2294" y="0"/>
                  <a:pt x="2225" y="57"/>
                  <a:pt x="2212" y="136"/>
                </a:cubicBezTo>
                <a:lnTo>
                  <a:pt x="2062" y="964"/>
                </a:lnTo>
                <a:cubicBezTo>
                  <a:pt x="1958" y="1522"/>
                  <a:pt x="1522" y="1957"/>
                  <a:pt x="965" y="2060"/>
                </a:cubicBezTo>
                <a:lnTo>
                  <a:pt x="137" y="2211"/>
                </a:lnTo>
                <a:cubicBezTo>
                  <a:pt x="58" y="2225"/>
                  <a:pt x="0" y="2293"/>
                  <a:pt x="0" y="2373"/>
                </a:cubicBezTo>
                <a:cubicBezTo>
                  <a:pt x="0" y="2454"/>
                  <a:pt x="58" y="2522"/>
                  <a:pt x="137" y="2537"/>
                </a:cubicBezTo>
                <a:lnTo>
                  <a:pt x="965" y="2687"/>
                </a:lnTo>
                <a:cubicBezTo>
                  <a:pt x="1522" y="2790"/>
                  <a:pt x="1958" y="3225"/>
                  <a:pt x="2062" y="3783"/>
                </a:cubicBezTo>
                <a:lnTo>
                  <a:pt x="2212" y="4610"/>
                </a:lnTo>
                <a:cubicBezTo>
                  <a:pt x="2225" y="4689"/>
                  <a:pt x="2293" y="4747"/>
                  <a:pt x="2372" y="4747"/>
                </a:cubicBezTo>
                <a:cubicBezTo>
                  <a:pt x="2373" y="4747"/>
                  <a:pt x="2374" y="4747"/>
                  <a:pt x="2374" y="4747"/>
                </a:cubicBezTo>
                <a:cubicBezTo>
                  <a:pt x="2375" y="4747"/>
                  <a:pt x="2376" y="4747"/>
                  <a:pt x="2377" y="4747"/>
                </a:cubicBezTo>
                <a:cubicBezTo>
                  <a:pt x="2456" y="4747"/>
                  <a:pt x="2525" y="4690"/>
                  <a:pt x="2538" y="4611"/>
                </a:cubicBezTo>
                <a:lnTo>
                  <a:pt x="2688" y="3783"/>
                </a:lnTo>
                <a:cubicBezTo>
                  <a:pt x="2792" y="3225"/>
                  <a:pt x="3227" y="2790"/>
                  <a:pt x="3785" y="2687"/>
                </a:cubicBezTo>
                <a:lnTo>
                  <a:pt x="4613" y="2537"/>
                </a:lnTo>
                <a:cubicBezTo>
                  <a:pt x="4692" y="2522"/>
                  <a:pt x="4749" y="2454"/>
                  <a:pt x="4749" y="2373"/>
                </a:cubicBezTo>
                <a:cubicBezTo>
                  <a:pt x="4749" y="2293"/>
                  <a:pt x="4692" y="2225"/>
                  <a:pt x="4613" y="2211"/>
                </a:cubicBezTo>
                <a:lnTo>
                  <a:pt x="3785" y="2060"/>
                </a:lnTo>
                <a:cubicBezTo>
                  <a:pt x="3227" y="1957"/>
                  <a:pt x="2791" y="1522"/>
                  <a:pt x="2688" y="964"/>
                </a:cubicBezTo>
                <a:lnTo>
                  <a:pt x="2538" y="136"/>
                </a:lnTo>
                <a:cubicBezTo>
                  <a:pt x="2523" y="57"/>
                  <a:pt x="2455" y="0"/>
                  <a:pt x="237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4"/>
          <p:cNvSpPr/>
          <p:nvPr/>
        </p:nvSpPr>
        <p:spPr>
          <a:xfrm>
            <a:off x="7213998" y="6817024"/>
            <a:ext cx="628578" cy="628325"/>
          </a:xfrm>
          <a:custGeom>
            <a:rect b="b" l="l" r="r" t="t"/>
            <a:pathLst>
              <a:path extrusionOk="0" h="4747" w="4749">
                <a:moveTo>
                  <a:pt x="2374" y="435"/>
                </a:moveTo>
                <a:lnTo>
                  <a:pt x="2478" y="1002"/>
                </a:lnTo>
                <a:cubicBezTo>
                  <a:pt x="2597" y="1647"/>
                  <a:pt x="3101" y="2151"/>
                  <a:pt x="3746" y="2270"/>
                </a:cubicBezTo>
                <a:lnTo>
                  <a:pt x="4313" y="2373"/>
                </a:lnTo>
                <a:lnTo>
                  <a:pt x="3746" y="2476"/>
                </a:lnTo>
                <a:cubicBezTo>
                  <a:pt x="3101" y="2595"/>
                  <a:pt x="2597" y="3099"/>
                  <a:pt x="2478" y="3744"/>
                </a:cubicBezTo>
                <a:lnTo>
                  <a:pt x="2374" y="4311"/>
                </a:lnTo>
                <a:lnTo>
                  <a:pt x="2272" y="3744"/>
                </a:lnTo>
                <a:cubicBezTo>
                  <a:pt x="2153" y="3099"/>
                  <a:pt x="1649" y="2595"/>
                  <a:pt x="1004" y="2476"/>
                </a:cubicBezTo>
                <a:lnTo>
                  <a:pt x="436" y="2373"/>
                </a:lnTo>
                <a:lnTo>
                  <a:pt x="1004" y="2270"/>
                </a:lnTo>
                <a:cubicBezTo>
                  <a:pt x="1649" y="2151"/>
                  <a:pt x="2153" y="1647"/>
                  <a:pt x="2272" y="1002"/>
                </a:cubicBezTo>
                <a:lnTo>
                  <a:pt x="2374" y="435"/>
                </a:lnTo>
                <a:close/>
                <a:moveTo>
                  <a:pt x="2374" y="0"/>
                </a:moveTo>
                <a:cubicBezTo>
                  <a:pt x="2294" y="0"/>
                  <a:pt x="2225" y="57"/>
                  <a:pt x="2212" y="136"/>
                </a:cubicBezTo>
                <a:lnTo>
                  <a:pt x="2062" y="964"/>
                </a:lnTo>
                <a:cubicBezTo>
                  <a:pt x="1958" y="1522"/>
                  <a:pt x="1522" y="1957"/>
                  <a:pt x="965" y="2060"/>
                </a:cubicBezTo>
                <a:lnTo>
                  <a:pt x="137" y="2211"/>
                </a:lnTo>
                <a:cubicBezTo>
                  <a:pt x="58" y="2225"/>
                  <a:pt x="0" y="2293"/>
                  <a:pt x="0" y="2373"/>
                </a:cubicBezTo>
                <a:cubicBezTo>
                  <a:pt x="0" y="2454"/>
                  <a:pt x="58" y="2522"/>
                  <a:pt x="137" y="2537"/>
                </a:cubicBezTo>
                <a:lnTo>
                  <a:pt x="965" y="2687"/>
                </a:lnTo>
                <a:cubicBezTo>
                  <a:pt x="1522" y="2790"/>
                  <a:pt x="1958" y="3225"/>
                  <a:pt x="2062" y="3783"/>
                </a:cubicBezTo>
                <a:lnTo>
                  <a:pt x="2212" y="4610"/>
                </a:lnTo>
                <a:cubicBezTo>
                  <a:pt x="2225" y="4689"/>
                  <a:pt x="2293" y="4747"/>
                  <a:pt x="2372" y="4747"/>
                </a:cubicBezTo>
                <a:cubicBezTo>
                  <a:pt x="2373" y="4747"/>
                  <a:pt x="2374" y="4747"/>
                  <a:pt x="2374" y="4747"/>
                </a:cubicBezTo>
                <a:cubicBezTo>
                  <a:pt x="2375" y="4747"/>
                  <a:pt x="2376" y="4747"/>
                  <a:pt x="2377" y="4747"/>
                </a:cubicBezTo>
                <a:cubicBezTo>
                  <a:pt x="2456" y="4747"/>
                  <a:pt x="2525" y="4690"/>
                  <a:pt x="2538" y="4611"/>
                </a:cubicBezTo>
                <a:lnTo>
                  <a:pt x="2688" y="3783"/>
                </a:lnTo>
                <a:cubicBezTo>
                  <a:pt x="2792" y="3225"/>
                  <a:pt x="3227" y="2790"/>
                  <a:pt x="3785" y="2687"/>
                </a:cubicBezTo>
                <a:lnTo>
                  <a:pt x="4613" y="2537"/>
                </a:lnTo>
                <a:cubicBezTo>
                  <a:pt x="4692" y="2522"/>
                  <a:pt x="4749" y="2454"/>
                  <a:pt x="4749" y="2373"/>
                </a:cubicBezTo>
                <a:cubicBezTo>
                  <a:pt x="4749" y="2293"/>
                  <a:pt x="4692" y="2225"/>
                  <a:pt x="4613" y="2211"/>
                </a:cubicBezTo>
                <a:lnTo>
                  <a:pt x="3785" y="2060"/>
                </a:lnTo>
                <a:cubicBezTo>
                  <a:pt x="3227" y="1957"/>
                  <a:pt x="2791" y="1522"/>
                  <a:pt x="2688" y="964"/>
                </a:cubicBezTo>
                <a:lnTo>
                  <a:pt x="2538" y="136"/>
                </a:lnTo>
                <a:cubicBezTo>
                  <a:pt x="2523" y="57"/>
                  <a:pt x="2455" y="0"/>
                  <a:pt x="237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4"/>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0" name="Shape 2300"/>
        <p:cNvGrpSpPr/>
        <p:nvPr/>
      </p:nvGrpSpPr>
      <p:grpSpPr>
        <a:xfrm>
          <a:off x="0" y="0"/>
          <a:ext cx="0" cy="0"/>
          <a:chOff x="0" y="0"/>
          <a:chExt cx="0" cy="0"/>
        </a:xfrm>
      </p:grpSpPr>
      <p:sp>
        <p:nvSpPr>
          <p:cNvPr id="2301" name="Google Shape;2301;p45"/>
          <p:cNvSpPr txBox="1"/>
          <p:nvPr>
            <p:ph type="title"/>
          </p:nvPr>
        </p:nvSpPr>
        <p:spPr>
          <a:xfrm>
            <a:off x="713225" y="14626508"/>
            <a:ext cx="8851500" cy="9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4"/>
                </a:solidFill>
              </a:rPr>
              <a:t>—SOMEONE</a:t>
            </a:r>
            <a:r>
              <a:rPr lang="en"/>
              <a:t> FAMOUS</a:t>
            </a:r>
            <a:endParaRPr/>
          </a:p>
        </p:txBody>
      </p:sp>
      <p:sp>
        <p:nvSpPr>
          <p:cNvPr id="2302" name="Google Shape;2302;p45"/>
          <p:cNvSpPr txBox="1"/>
          <p:nvPr>
            <p:ph idx="1" type="subTitle"/>
          </p:nvPr>
        </p:nvSpPr>
        <p:spPr>
          <a:xfrm>
            <a:off x="717750" y="9154600"/>
            <a:ext cx="8851500" cy="5307300"/>
          </a:xfrm>
          <a:prstGeom prst="rect">
            <a:avLst/>
          </a:prstGeom>
        </p:spPr>
        <p:txBody>
          <a:bodyPr anchorCtr="0" anchor="b" bIns="91425" lIns="91425" spcFirstLastPara="1" rIns="91425" wrap="square" tIns="91425">
            <a:noAutofit/>
          </a:bodyPr>
          <a:lstStyle/>
          <a:p>
            <a:pPr indent="0" lvl="0" marL="0" rtl="0" algn="ctr">
              <a:spcBef>
                <a:spcPts val="0"/>
              </a:spcBef>
              <a:spcAft>
                <a:spcPts val="2300"/>
              </a:spcAft>
              <a:buNone/>
            </a:pPr>
            <a:r>
              <a:rPr lang="en"/>
              <a:t>“</a:t>
            </a:r>
            <a:r>
              <a:rPr lang="en"/>
              <a:t>Earth is the third planet from the Sun and the only one that harbors life in the Solar System” </a:t>
            </a:r>
            <a:endParaRPr/>
          </a:p>
        </p:txBody>
      </p:sp>
      <p:grpSp>
        <p:nvGrpSpPr>
          <p:cNvPr id="2303" name="Google Shape;2303;p45"/>
          <p:cNvGrpSpPr/>
          <p:nvPr/>
        </p:nvGrpSpPr>
        <p:grpSpPr>
          <a:xfrm flipH="1">
            <a:off x="8223322" y="-10813"/>
            <a:ext cx="2079582" cy="4159164"/>
            <a:chOff x="1447125" y="978000"/>
            <a:chExt cx="5295600" cy="10591200"/>
          </a:xfrm>
        </p:grpSpPr>
        <p:sp>
          <p:nvSpPr>
            <p:cNvPr id="2304" name="Google Shape;2304;p45"/>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5"/>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5"/>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5"/>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5"/>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5"/>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5"/>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45"/>
          <p:cNvSpPr/>
          <p:nvPr/>
        </p:nvSpPr>
        <p:spPr>
          <a:xfrm flipH="1" rot="10800000">
            <a:off x="9260870" y="951876"/>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5"/>
          <p:cNvSpPr/>
          <p:nvPr/>
        </p:nvSpPr>
        <p:spPr>
          <a:xfrm>
            <a:off x="360079" y="535929"/>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5"/>
          <p:cNvSpPr/>
          <p:nvPr/>
        </p:nvSpPr>
        <p:spPr>
          <a:xfrm>
            <a:off x="9211474" y="16717440"/>
            <a:ext cx="706299" cy="852784"/>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5"/>
          <p:cNvSpPr/>
          <p:nvPr/>
        </p:nvSpPr>
        <p:spPr>
          <a:xfrm>
            <a:off x="1066376" y="1056075"/>
            <a:ext cx="631101" cy="762003"/>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45"/>
          <p:cNvGrpSpPr/>
          <p:nvPr/>
        </p:nvGrpSpPr>
        <p:grpSpPr>
          <a:xfrm>
            <a:off x="713230" y="2171984"/>
            <a:ext cx="1808791" cy="1817353"/>
            <a:chOff x="4959600" y="308475"/>
            <a:chExt cx="643950" cy="646975"/>
          </a:xfrm>
        </p:grpSpPr>
        <p:sp>
          <p:nvSpPr>
            <p:cNvPr id="2316" name="Google Shape;2316;p45"/>
            <p:cNvSpPr/>
            <p:nvPr/>
          </p:nvSpPr>
          <p:spPr>
            <a:xfrm>
              <a:off x="5338125" y="393025"/>
              <a:ext cx="182050" cy="168250"/>
            </a:xfrm>
            <a:custGeom>
              <a:rect b="b" l="l" r="r" t="t"/>
              <a:pathLst>
                <a:path extrusionOk="0" h="6730" w="7282">
                  <a:moveTo>
                    <a:pt x="0" y="2312"/>
                  </a:moveTo>
                  <a:lnTo>
                    <a:pt x="0" y="2312"/>
                  </a:lnTo>
                  <a:cubicBezTo>
                    <a:pt x="0" y="2312"/>
                    <a:pt x="0" y="2312"/>
                    <a:pt x="0" y="2312"/>
                  </a:cubicBezTo>
                  <a:cubicBezTo>
                    <a:pt x="0" y="2312"/>
                    <a:pt x="0" y="2312"/>
                    <a:pt x="0" y="2312"/>
                  </a:cubicBezTo>
                  <a:close/>
                  <a:moveTo>
                    <a:pt x="6130" y="0"/>
                  </a:moveTo>
                  <a:cubicBezTo>
                    <a:pt x="3709" y="0"/>
                    <a:pt x="667" y="1305"/>
                    <a:pt x="0" y="2312"/>
                  </a:cubicBezTo>
                  <a:lnTo>
                    <a:pt x="0" y="2312"/>
                  </a:lnTo>
                  <a:cubicBezTo>
                    <a:pt x="0" y="2312"/>
                    <a:pt x="0" y="2312"/>
                    <a:pt x="0" y="2312"/>
                  </a:cubicBezTo>
                  <a:cubicBezTo>
                    <a:pt x="3" y="2312"/>
                    <a:pt x="2774" y="3347"/>
                    <a:pt x="4793" y="6729"/>
                  </a:cubicBezTo>
                  <a:cubicBezTo>
                    <a:pt x="4793" y="6729"/>
                    <a:pt x="7281" y="4467"/>
                    <a:pt x="6487" y="10"/>
                  </a:cubicBezTo>
                  <a:cubicBezTo>
                    <a:pt x="6369" y="4"/>
                    <a:pt x="6250" y="0"/>
                    <a:pt x="6130"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5"/>
            <p:cNvSpPr/>
            <p:nvPr/>
          </p:nvSpPr>
          <p:spPr>
            <a:xfrm>
              <a:off x="5043875" y="411450"/>
              <a:ext cx="171950" cy="166500"/>
            </a:xfrm>
            <a:custGeom>
              <a:rect b="b" l="l" r="r" t="t"/>
              <a:pathLst>
                <a:path extrusionOk="0" h="6660" w="6878">
                  <a:moveTo>
                    <a:pt x="1698" y="1"/>
                  </a:moveTo>
                  <a:cubicBezTo>
                    <a:pt x="1231" y="1"/>
                    <a:pt x="733" y="37"/>
                    <a:pt x="203" y="118"/>
                  </a:cubicBezTo>
                  <a:cubicBezTo>
                    <a:pt x="1" y="2584"/>
                    <a:pt x="1305" y="5934"/>
                    <a:pt x="2342" y="6660"/>
                  </a:cubicBezTo>
                  <a:cubicBezTo>
                    <a:pt x="2342" y="6660"/>
                    <a:pt x="3445" y="3914"/>
                    <a:pt x="6877" y="1977"/>
                  </a:cubicBezTo>
                  <a:cubicBezTo>
                    <a:pt x="6877" y="1977"/>
                    <a:pt x="5168" y="1"/>
                    <a:pt x="169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5"/>
            <p:cNvSpPr/>
            <p:nvPr/>
          </p:nvSpPr>
          <p:spPr>
            <a:xfrm>
              <a:off x="5055650" y="711100"/>
              <a:ext cx="183850" cy="169400"/>
            </a:xfrm>
            <a:custGeom>
              <a:rect b="b" l="l" r="r" t="t"/>
              <a:pathLst>
                <a:path extrusionOk="0" h="6776" w="7354">
                  <a:moveTo>
                    <a:pt x="2407" y="0"/>
                  </a:moveTo>
                  <a:cubicBezTo>
                    <a:pt x="2407" y="0"/>
                    <a:pt x="0" y="2348"/>
                    <a:pt x="952" y="6774"/>
                  </a:cubicBezTo>
                  <a:cubicBezTo>
                    <a:pt x="995" y="6775"/>
                    <a:pt x="1037" y="6775"/>
                    <a:pt x="1080" y="6775"/>
                  </a:cubicBezTo>
                  <a:cubicBezTo>
                    <a:pt x="3536" y="6775"/>
                    <a:pt x="6703" y="5307"/>
                    <a:pt x="7354" y="4246"/>
                  </a:cubicBezTo>
                  <a:cubicBezTo>
                    <a:pt x="7354" y="4246"/>
                    <a:pt x="4547" y="3309"/>
                    <a:pt x="2407"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5"/>
            <p:cNvSpPr/>
            <p:nvPr/>
          </p:nvSpPr>
          <p:spPr>
            <a:xfrm>
              <a:off x="5363975" y="676425"/>
              <a:ext cx="170375" cy="165300"/>
            </a:xfrm>
            <a:custGeom>
              <a:rect b="b" l="l" r="r" t="t"/>
              <a:pathLst>
                <a:path extrusionOk="0" h="6612" w="6815">
                  <a:moveTo>
                    <a:pt x="4101" y="1"/>
                  </a:moveTo>
                  <a:cubicBezTo>
                    <a:pt x="4101" y="1"/>
                    <a:pt x="3247" y="2834"/>
                    <a:pt x="1" y="5068"/>
                  </a:cubicBezTo>
                  <a:cubicBezTo>
                    <a:pt x="1" y="5068"/>
                    <a:pt x="1596" y="6612"/>
                    <a:pt x="4552" y="6612"/>
                  </a:cubicBezTo>
                  <a:cubicBezTo>
                    <a:pt x="5235" y="6612"/>
                    <a:pt x="5990" y="6529"/>
                    <a:pt x="6815" y="6327"/>
                  </a:cubicBezTo>
                  <a:cubicBezTo>
                    <a:pt x="6795" y="3853"/>
                    <a:pt x="5200" y="632"/>
                    <a:pt x="41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5"/>
            <p:cNvSpPr/>
            <p:nvPr/>
          </p:nvSpPr>
          <p:spPr>
            <a:xfrm>
              <a:off x="5190750" y="311525"/>
              <a:ext cx="172300" cy="156400"/>
            </a:xfrm>
            <a:custGeom>
              <a:rect b="b" l="l" r="r" t="t"/>
              <a:pathLst>
                <a:path extrusionOk="0" h="6256" w="6892">
                  <a:moveTo>
                    <a:pt x="3144" y="0"/>
                  </a:moveTo>
                  <a:cubicBezTo>
                    <a:pt x="1321" y="1673"/>
                    <a:pt x="1" y="5017"/>
                    <a:pt x="270" y="6255"/>
                  </a:cubicBezTo>
                  <a:cubicBezTo>
                    <a:pt x="270" y="6255"/>
                    <a:pt x="1717" y="5570"/>
                    <a:pt x="4008" y="5570"/>
                  </a:cubicBezTo>
                  <a:cubicBezTo>
                    <a:pt x="4832" y="5570"/>
                    <a:pt x="5765" y="5658"/>
                    <a:pt x="6779" y="5899"/>
                  </a:cubicBezTo>
                  <a:cubicBezTo>
                    <a:pt x="6779" y="5899"/>
                    <a:pt x="6892" y="2538"/>
                    <a:pt x="314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5"/>
            <p:cNvSpPr/>
            <p:nvPr/>
          </p:nvSpPr>
          <p:spPr>
            <a:xfrm>
              <a:off x="4962900" y="566550"/>
              <a:ext cx="159900" cy="163500"/>
            </a:xfrm>
            <a:custGeom>
              <a:rect b="b" l="l" r="r" t="t"/>
              <a:pathLst>
                <a:path extrusionOk="0" h="6540" w="6396">
                  <a:moveTo>
                    <a:pt x="5701" y="1"/>
                  </a:moveTo>
                  <a:lnTo>
                    <a:pt x="5701" y="1"/>
                  </a:lnTo>
                  <a:cubicBezTo>
                    <a:pt x="5700" y="1"/>
                    <a:pt x="2339" y="63"/>
                    <a:pt x="1" y="3938"/>
                  </a:cubicBezTo>
                  <a:cubicBezTo>
                    <a:pt x="1560" y="5469"/>
                    <a:pt x="4400" y="6539"/>
                    <a:pt x="5884" y="6539"/>
                  </a:cubicBezTo>
                  <a:cubicBezTo>
                    <a:pt x="6081" y="6539"/>
                    <a:pt x="6253" y="6521"/>
                    <a:pt x="6396" y="6482"/>
                  </a:cubicBezTo>
                  <a:cubicBezTo>
                    <a:pt x="6396" y="6482"/>
                    <a:pt x="4992" y="3877"/>
                    <a:pt x="57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5"/>
            <p:cNvSpPr/>
            <p:nvPr/>
          </p:nvSpPr>
          <p:spPr>
            <a:xfrm>
              <a:off x="5219725" y="795300"/>
              <a:ext cx="170450" cy="160150"/>
            </a:xfrm>
            <a:custGeom>
              <a:rect b="b" l="l" r="r" t="t"/>
              <a:pathLst>
                <a:path extrusionOk="0" h="6406" w="6818">
                  <a:moveTo>
                    <a:pt x="6480" y="1"/>
                  </a:moveTo>
                  <a:lnTo>
                    <a:pt x="6480" y="1"/>
                  </a:lnTo>
                  <a:cubicBezTo>
                    <a:pt x="6480" y="1"/>
                    <a:pt x="6480" y="1"/>
                    <a:pt x="6480" y="1"/>
                  </a:cubicBezTo>
                  <a:lnTo>
                    <a:pt x="6480" y="1"/>
                  </a:lnTo>
                  <a:cubicBezTo>
                    <a:pt x="6480" y="1"/>
                    <a:pt x="6480" y="1"/>
                    <a:pt x="6480" y="1"/>
                  </a:cubicBezTo>
                  <a:close/>
                  <a:moveTo>
                    <a:pt x="6480" y="1"/>
                  </a:moveTo>
                  <a:cubicBezTo>
                    <a:pt x="6479" y="1"/>
                    <a:pt x="4804" y="911"/>
                    <a:pt x="2138" y="911"/>
                  </a:cubicBezTo>
                  <a:cubicBezTo>
                    <a:pt x="1482" y="911"/>
                    <a:pt x="766" y="856"/>
                    <a:pt x="1" y="719"/>
                  </a:cubicBezTo>
                  <a:lnTo>
                    <a:pt x="1" y="719"/>
                  </a:lnTo>
                  <a:cubicBezTo>
                    <a:pt x="1" y="719"/>
                    <a:pt x="76" y="4081"/>
                    <a:pt x="3961" y="6406"/>
                  </a:cubicBezTo>
                  <a:cubicBezTo>
                    <a:pt x="5686" y="4635"/>
                    <a:pt x="6818" y="1222"/>
                    <a:pt x="64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5"/>
            <p:cNvSpPr/>
            <p:nvPr/>
          </p:nvSpPr>
          <p:spPr>
            <a:xfrm>
              <a:off x="5442825" y="532475"/>
              <a:ext cx="160725" cy="163425"/>
            </a:xfrm>
            <a:custGeom>
              <a:rect b="b" l="l" r="r" t="t"/>
              <a:pathLst>
                <a:path extrusionOk="0" h="6537" w="6429">
                  <a:moveTo>
                    <a:pt x="554" y="0"/>
                  </a:moveTo>
                  <a:cubicBezTo>
                    <a:pt x="340" y="0"/>
                    <a:pt x="153" y="21"/>
                    <a:pt x="1" y="65"/>
                  </a:cubicBezTo>
                  <a:cubicBezTo>
                    <a:pt x="1" y="65"/>
                    <a:pt x="1440" y="2650"/>
                    <a:pt x="780" y="6537"/>
                  </a:cubicBezTo>
                  <a:cubicBezTo>
                    <a:pt x="780" y="6537"/>
                    <a:pt x="4142" y="6430"/>
                    <a:pt x="6429" y="2524"/>
                  </a:cubicBezTo>
                  <a:cubicBezTo>
                    <a:pt x="4865" y="1028"/>
                    <a:pt x="2050" y="0"/>
                    <a:pt x="55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5"/>
            <p:cNvSpPr/>
            <p:nvPr/>
          </p:nvSpPr>
          <p:spPr>
            <a:xfrm>
              <a:off x="5089625" y="444150"/>
              <a:ext cx="387525" cy="377950"/>
            </a:xfrm>
            <a:custGeom>
              <a:rect b="b" l="l" r="r" t="t"/>
              <a:pathLst>
                <a:path extrusionOk="0" h="15118" w="15501">
                  <a:moveTo>
                    <a:pt x="7725" y="1"/>
                  </a:moveTo>
                  <a:cubicBezTo>
                    <a:pt x="7204" y="1"/>
                    <a:pt x="6680" y="56"/>
                    <a:pt x="6162" y="167"/>
                  </a:cubicBezTo>
                  <a:cubicBezTo>
                    <a:pt x="4218" y="585"/>
                    <a:pt x="2522" y="1764"/>
                    <a:pt x="1445" y="3446"/>
                  </a:cubicBezTo>
                  <a:cubicBezTo>
                    <a:pt x="369" y="5128"/>
                    <a:pt x="1" y="7175"/>
                    <a:pt x="422" y="9135"/>
                  </a:cubicBezTo>
                  <a:cubicBezTo>
                    <a:pt x="843" y="11096"/>
                    <a:pt x="2020" y="12809"/>
                    <a:pt x="3692" y="13901"/>
                  </a:cubicBezTo>
                  <a:cubicBezTo>
                    <a:pt x="4919" y="14702"/>
                    <a:pt x="6340" y="15118"/>
                    <a:pt x="7777" y="15118"/>
                  </a:cubicBezTo>
                  <a:cubicBezTo>
                    <a:pt x="8299" y="15118"/>
                    <a:pt x="8823" y="15063"/>
                    <a:pt x="9340" y="14952"/>
                  </a:cubicBezTo>
                  <a:cubicBezTo>
                    <a:pt x="11283" y="14535"/>
                    <a:pt x="12980" y="13355"/>
                    <a:pt x="14057" y="11673"/>
                  </a:cubicBezTo>
                  <a:cubicBezTo>
                    <a:pt x="15133" y="9991"/>
                    <a:pt x="15501" y="7945"/>
                    <a:pt x="15079" y="5985"/>
                  </a:cubicBezTo>
                  <a:cubicBezTo>
                    <a:pt x="14659" y="4024"/>
                    <a:pt x="13482" y="2309"/>
                    <a:pt x="11809" y="1219"/>
                  </a:cubicBezTo>
                  <a:cubicBezTo>
                    <a:pt x="10583" y="418"/>
                    <a:pt x="9163" y="1"/>
                    <a:pt x="7725" y="1"/>
                  </a:cubicBezTo>
                  <a:close/>
                </a:path>
              </a:pathLst>
            </a:custGeom>
            <a:solidFill>
              <a:srgbClr val="FF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5"/>
            <p:cNvSpPr/>
            <p:nvPr/>
          </p:nvSpPr>
          <p:spPr>
            <a:xfrm>
              <a:off x="5316900" y="563700"/>
              <a:ext cx="119925" cy="83975"/>
            </a:xfrm>
            <a:custGeom>
              <a:rect b="b" l="l" r="r" t="t"/>
              <a:pathLst>
                <a:path extrusionOk="0" h="3359" w="4797">
                  <a:moveTo>
                    <a:pt x="2499" y="1"/>
                  </a:moveTo>
                  <a:cubicBezTo>
                    <a:pt x="998" y="1"/>
                    <a:pt x="1" y="1634"/>
                    <a:pt x="1" y="1634"/>
                  </a:cubicBezTo>
                  <a:cubicBezTo>
                    <a:pt x="1" y="1634"/>
                    <a:pt x="950" y="3358"/>
                    <a:pt x="2340" y="3358"/>
                  </a:cubicBezTo>
                  <a:cubicBezTo>
                    <a:pt x="2449" y="3358"/>
                    <a:pt x="2561" y="3348"/>
                    <a:pt x="2676" y="3324"/>
                  </a:cubicBezTo>
                  <a:cubicBezTo>
                    <a:pt x="4248" y="3009"/>
                    <a:pt x="4797" y="1303"/>
                    <a:pt x="4797" y="1303"/>
                  </a:cubicBezTo>
                  <a:cubicBezTo>
                    <a:pt x="3958" y="334"/>
                    <a:pt x="3177" y="1"/>
                    <a:pt x="24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5"/>
            <p:cNvSpPr/>
            <p:nvPr/>
          </p:nvSpPr>
          <p:spPr>
            <a:xfrm>
              <a:off x="5332600" y="554550"/>
              <a:ext cx="89025" cy="100375"/>
            </a:xfrm>
            <a:custGeom>
              <a:rect b="b" l="l" r="r" t="t"/>
              <a:pathLst>
                <a:path extrusionOk="0" h="4015" w="3561">
                  <a:moveTo>
                    <a:pt x="3028" y="1"/>
                  </a:moveTo>
                  <a:lnTo>
                    <a:pt x="0" y="454"/>
                  </a:lnTo>
                  <a:lnTo>
                    <a:pt x="187" y="1704"/>
                  </a:lnTo>
                  <a:lnTo>
                    <a:pt x="832" y="2150"/>
                  </a:lnTo>
                  <a:lnTo>
                    <a:pt x="346" y="2762"/>
                  </a:lnTo>
                  <a:lnTo>
                    <a:pt x="534" y="4015"/>
                  </a:lnTo>
                  <a:lnTo>
                    <a:pt x="3560" y="3562"/>
                  </a:lnTo>
                  <a:lnTo>
                    <a:pt x="302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5"/>
            <p:cNvSpPr/>
            <p:nvPr/>
          </p:nvSpPr>
          <p:spPr>
            <a:xfrm>
              <a:off x="5400025" y="641550"/>
              <a:ext cx="42950" cy="30900"/>
            </a:xfrm>
            <a:custGeom>
              <a:rect b="b" l="l" r="r" t="t"/>
              <a:pathLst>
                <a:path extrusionOk="0" h="1236" w="1718">
                  <a:moveTo>
                    <a:pt x="931" y="1"/>
                  </a:moveTo>
                  <a:cubicBezTo>
                    <a:pt x="878" y="1"/>
                    <a:pt x="824" y="5"/>
                    <a:pt x="769" y="13"/>
                  </a:cubicBezTo>
                  <a:cubicBezTo>
                    <a:pt x="322" y="80"/>
                    <a:pt x="1" y="406"/>
                    <a:pt x="51" y="740"/>
                  </a:cubicBezTo>
                  <a:cubicBezTo>
                    <a:pt x="95" y="1033"/>
                    <a:pt x="411" y="1236"/>
                    <a:pt x="789" y="1236"/>
                  </a:cubicBezTo>
                  <a:cubicBezTo>
                    <a:pt x="842" y="1236"/>
                    <a:pt x="895" y="1232"/>
                    <a:pt x="950" y="1224"/>
                  </a:cubicBezTo>
                  <a:cubicBezTo>
                    <a:pt x="1397" y="1156"/>
                    <a:pt x="1718" y="831"/>
                    <a:pt x="1668" y="497"/>
                  </a:cubicBezTo>
                  <a:cubicBezTo>
                    <a:pt x="1624" y="204"/>
                    <a:pt x="1309"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5"/>
            <p:cNvSpPr/>
            <p:nvPr/>
          </p:nvSpPr>
          <p:spPr>
            <a:xfrm>
              <a:off x="5140325" y="680450"/>
              <a:ext cx="42950" cy="30900"/>
            </a:xfrm>
            <a:custGeom>
              <a:rect b="b" l="l" r="r" t="t"/>
              <a:pathLst>
                <a:path extrusionOk="0" h="1236" w="1718">
                  <a:moveTo>
                    <a:pt x="931" y="1"/>
                  </a:moveTo>
                  <a:cubicBezTo>
                    <a:pt x="878" y="1"/>
                    <a:pt x="824" y="5"/>
                    <a:pt x="769" y="13"/>
                  </a:cubicBezTo>
                  <a:cubicBezTo>
                    <a:pt x="322" y="80"/>
                    <a:pt x="1" y="405"/>
                    <a:pt x="50" y="739"/>
                  </a:cubicBezTo>
                  <a:cubicBezTo>
                    <a:pt x="95" y="1032"/>
                    <a:pt x="409" y="1235"/>
                    <a:pt x="787" y="1235"/>
                  </a:cubicBezTo>
                  <a:cubicBezTo>
                    <a:pt x="840" y="1235"/>
                    <a:pt x="894" y="1231"/>
                    <a:pt x="949" y="1223"/>
                  </a:cubicBezTo>
                  <a:cubicBezTo>
                    <a:pt x="1396" y="1155"/>
                    <a:pt x="1718" y="831"/>
                    <a:pt x="1667" y="497"/>
                  </a:cubicBezTo>
                  <a:cubicBezTo>
                    <a:pt x="1623" y="204"/>
                    <a:pt x="1308"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5"/>
            <p:cNvSpPr/>
            <p:nvPr/>
          </p:nvSpPr>
          <p:spPr>
            <a:xfrm>
              <a:off x="5130050" y="563050"/>
              <a:ext cx="85300" cy="26650"/>
            </a:xfrm>
            <a:custGeom>
              <a:rect b="b" l="l" r="r" t="t"/>
              <a:pathLst>
                <a:path extrusionOk="0" h="1066" w="3412">
                  <a:moveTo>
                    <a:pt x="2211" y="0"/>
                  </a:moveTo>
                  <a:cubicBezTo>
                    <a:pt x="1596" y="0"/>
                    <a:pt x="811" y="175"/>
                    <a:pt x="82" y="854"/>
                  </a:cubicBezTo>
                  <a:cubicBezTo>
                    <a:pt x="1" y="929"/>
                    <a:pt x="54" y="1065"/>
                    <a:pt x="165" y="1065"/>
                  </a:cubicBezTo>
                  <a:cubicBezTo>
                    <a:pt x="196" y="1065"/>
                    <a:pt x="226" y="1053"/>
                    <a:pt x="248" y="1031"/>
                  </a:cubicBezTo>
                  <a:cubicBezTo>
                    <a:pt x="927" y="399"/>
                    <a:pt x="1647" y="235"/>
                    <a:pt x="2209" y="235"/>
                  </a:cubicBezTo>
                  <a:cubicBezTo>
                    <a:pt x="2784" y="235"/>
                    <a:pt x="3194" y="406"/>
                    <a:pt x="3227" y="421"/>
                  </a:cubicBezTo>
                  <a:cubicBezTo>
                    <a:pt x="3242" y="426"/>
                    <a:pt x="3257" y="429"/>
                    <a:pt x="3273" y="429"/>
                  </a:cubicBezTo>
                  <a:cubicBezTo>
                    <a:pt x="3320" y="429"/>
                    <a:pt x="3365" y="402"/>
                    <a:pt x="3385" y="356"/>
                  </a:cubicBezTo>
                  <a:cubicBezTo>
                    <a:pt x="3411" y="295"/>
                    <a:pt x="3384" y="225"/>
                    <a:pt x="3323" y="197"/>
                  </a:cubicBezTo>
                  <a:cubicBezTo>
                    <a:pt x="3315" y="193"/>
                    <a:pt x="2857" y="0"/>
                    <a:pt x="221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5"/>
            <p:cNvSpPr/>
            <p:nvPr/>
          </p:nvSpPr>
          <p:spPr>
            <a:xfrm>
              <a:off x="5334550" y="529700"/>
              <a:ext cx="87000" cy="19175"/>
            </a:xfrm>
            <a:custGeom>
              <a:rect b="b" l="l" r="r" t="t"/>
              <a:pathLst>
                <a:path extrusionOk="0" h="767" w="3480">
                  <a:moveTo>
                    <a:pt x="1646" y="1"/>
                  </a:moveTo>
                  <a:cubicBezTo>
                    <a:pt x="736" y="1"/>
                    <a:pt x="85" y="408"/>
                    <a:pt x="75" y="414"/>
                  </a:cubicBezTo>
                  <a:cubicBezTo>
                    <a:pt x="17" y="451"/>
                    <a:pt x="1" y="526"/>
                    <a:pt x="38" y="583"/>
                  </a:cubicBezTo>
                  <a:cubicBezTo>
                    <a:pt x="61" y="619"/>
                    <a:pt x="100" y="639"/>
                    <a:pt x="140" y="639"/>
                  </a:cubicBezTo>
                  <a:cubicBezTo>
                    <a:pt x="163" y="639"/>
                    <a:pt x="186" y="633"/>
                    <a:pt x="207" y="620"/>
                  </a:cubicBezTo>
                  <a:cubicBezTo>
                    <a:pt x="215" y="614"/>
                    <a:pt x="808" y="243"/>
                    <a:pt x="1640" y="243"/>
                  </a:cubicBezTo>
                  <a:cubicBezTo>
                    <a:pt x="2118" y="243"/>
                    <a:pt x="2674" y="365"/>
                    <a:pt x="3244" y="747"/>
                  </a:cubicBezTo>
                  <a:cubicBezTo>
                    <a:pt x="3263" y="759"/>
                    <a:pt x="3288" y="767"/>
                    <a:pt x="3312" y="767"/>
                  </a:cubicBezTo>
                  <a:cubicBezTo>
                    <a:pt x="3432" y="767"/>
                    <a:pt x="3480" y="610"/>
                    <a:pt x="3380" y="544"/>
                  </a:cubicBezTo>
                  <a:cubicBezTo>
                    <a:pt x="2764" y="132"/>
                    <a:pt x="2163" y="1"/>
                    <a:pt x="164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5"/>
            <p:cNvSpPr/>
            <p:nvPr/>
          </p:nvSpPr>
          <p:spPr>
            <a:xfrm>
              <a:off x="5212825" y="663550"/>
              <a:ext cx="163950" cy="58250"/>
            </a:xfrm>
            <a:custGeom>
              <a:rect b="b" l="l" r="r" t="t"/>
              <a:pathLst>
                <a:path extrusionOk="0" h="2330" w="6558">
                  <a:moveTo>
                    <a:pt x="6419" y="0"/>
                  </a:moveTo>
                  <a:cubicBezTo>
                    <a:pt x="6380" y="0"/>
                    <a:pt x="6341" y="19"/>
                    <a:pt x="6318" y="54"/>
                  </a:cubicBezTo>
                  <a:cubicBezTo>
                    <a:pt x="6307" y="72"/>
                    <a:pt x="5116" y="1804"/>
                    <a:pt x="3311" y="2055"/>
                  </a:cubicBezTo>
                  <a:cubicBezTo>
                    <a:pt x="3165" y="2076"/>
                    <a:pt x="3019" y="2086"/>
                    <a:pt x="2872" y="2086"/>
                  </a:cubicBezTo>
                  <a:cubicBezTo>
                    <a:pt x="1984" y="2086"/>
                    <a:pt x="1092" y="1712"/>
                    <a:pt x="215" y="972"/>
                  </a:cubicBezTo>
                  <a:cubicBezTo>
                    <a:pt x="193" y="953"/>
                    <a:pt x="165" y="944"/>
                    <a:pt x="137" y="944"/>
                  </a:cubicBezTo>
                  <a:cubicBezTo>
                    <a:pt x="103" y="944"/>
                    <a:pt x="68" y="958"/>
                    <a:pt x="44" y="987"/>
                  </a:cubicBezTo>
                  <a:cubicBezTo>
                    <a:pt x="1" y="1038"/>
                    <a:pt x="7" y="1115"/>
                    <a:pt x="59" y="1158"/>
                  </a:cubicBezTo>
                  <a:cubicBezTo>
                    <a:pt x="981" y="1937"/>
                    <a:pt x="1925" y="2329"/>
                    <a:pt x="2871" y="2329"/>
                  </a:cubicBezTo>
                  <a:cubicBezTo>
                    <a:pt x="3030" y="2329"/>
                    <a:pt x="3189" y="2318"/>
                    <a:pt x="3346" y="2296"/>
                  </a:cubicBezTo>
                  <a:cubicBezTo>
                    <a:pt x="5259" y="2030"/>
                    <a:pt x="6469" y="266"/>
                    <a:pt x="6520" y="191"/>
                  </a:cubicBezTo>
                  <a:cubicBezTo>
                    <a:pt x="6558" y="135"/>
                    <a:pt x="6543" y="59"/>
                    <a:pt x="6487" y="21"/>
                  </a:cubicBezTo>
                  <a:cubicBezTo>
                    <a:pt x="6466" y="7"/>
                    <a:pt x="6442" y="0"/>
                    <a:pt x="641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5"/>
            <p:cNvSpPr/>
            <p:nvPr/>
          </p:nvSpPr>
          <p:spPr>
            <a:xfrm>
              <a:off x="5129100" y="621275"/>
              <a:ext cx="117325" cy="37825"/>
            </a:xfrm>
            <a:custGeom>
              <a:rect b="b" l="l" r="r" t="t"/>
              <a:pathLst>
                <a:path extrusionOk="0" h="1513" w="4693">
                  <a:moveTo>
                    <a:pt x="4558" y="1"/>
                  </a:moveTo>
                  <a:cubicBezTo>
                    <a:pt x="4523" y="1"/>
                    <a:pt x="4489" y="15"/>
                    <a:pt x="4465" y="44"/>
                  </a:cubicBezTo>
                  <a:cubicBezTo>
                    <a:pt x="3760" y="825"/>
                    <a:pt x="3000" y="1237"/>
                    <a:pt x="2208" y="1267"/>
                  </a:cubicBezTo>
                  <a:cubicBezTo>
                    <a:pt x="2177" y="1268"/>
                    <a:pt x="2146" y="1268"/>
                    <a:pt x="2115" y="1268"/>
                  </a:cubicBezTo>
                  <a:cubicBezTo>
                    <a:pt x="1014" y="1268"/>
                    <a:pt x="227" y="528"/>
                    <a:pt x="219" y="521"/>
                  </a:cubicBezTo>
                  <a:cubicBezTo>
                    <a:pt x="196" y="498"/>
                    <a:pt x="166" y="487"/>
                    <a:pt x="135" y="487"/>
                  </a:cubicBezTo>
                  <a:cubicBezTo>
                    <a:pt x="103" y="487"/>
                    <a:pt x="71" y="500"/>
                    <a:pt x="47" y="525"/>
                  </a:cubicBezTo>
                  <a:cubicBezTo>
                    <a:pt x="1" y="573"/>
                    <a:pt x="3" y="651"/>
                    <a:pt x="51" y="697"/>
                  </a:cubicBezTo>
                  <a:cubicBezTo>
                    <a:pt x="87" y="731"/>
                    <a:pt x="918" y="1513"/>
                    <a:pt x="2114" y="1513"/>
                  </a:cubicBezTo>
                  <a:cubicBezTo>
                    <a:pt x="2146" y="1513"/>
                    <a:pt x="2180" y="1512"/>
                    <a:pt x="2214" y="1511"/>
                  </a:cubicBezTo>
                  <a:cubicBezTo>
                    <a:pt x="3076" y="1479"/>
                    <a:pt x="3894" y="1040"/>
                    <a:pt x="4645" y="207"/>
                  </a:cubicBezTo>
                  <a:cubicBezTo>
                    <a:pt x="4693" y="157"/>
                    <a:pt x="4691" y="78"/>
                    <a:pt x="4639" y="31"/>
                  </a:cubicBezTo>
                  <a:cubicBezTo>
                    <a:pt x="4616" y="11"/>
                    <a:pt x="4587" y="1"/>
                    <a:pt x="455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5"/>
            <p:cNvSpPr/>
            <p:nvPr/>
          </p:nvSpPr>
          <p:spPr>
            <a:xfrm>
              <a:off x="5236450" y="624875"/>
              <a:ext cx="20975" cy="18275"/>
            </a:xfrm>
            <a:custGeom>
              <a:rect b="b" l="l" r="r" t="t"/>
              <a:pathLst>
                <a:path extrusionOk="0" h="731" w="839">
                  <a:moveTo>
                    <a:pt x="134" y="0"/>
                  </a:moveTo>
                  <a:cubicBezTo>
                    <a:pt x="101" y="0"/>
                    <a:pt x="68" y="14"/>
                    <a:pt x="44" y="41"/>
                  </a:cubicBezTo>
                  <a:cubicBezTo>
                    <a:pt x="0" y="89"/>
                    <a:pt x="3" y="164"/>
                    <a:pt x="50" y="210"/>
                  </a:cubicBezTo>
                  <a:lnTo>
                    <a:pt x="593" y="699"/>
                  </a:lnTo>
                  <a:cubicBezTo>
                    <a:pt x="615" y="720"/>
                    <a:pt x="644" y="731"/>
                    <a:pt x="675" y="731"/>
                  </a:cubicBezTo>
                  <a:cubicBezTo>
                    <a:pt x="785" y="731"/>
                    <a:pt x="838" y="593"/>
                    <a:pt x="756" y="518"/>
                  </a:cubicBezTo>
                  <a:lnTo>
                    <a:pt x="214" y="29"/>
                  </a:lnTo>
                  <a:cubicBezTo>
                    <a:pt x="191" y="10"/>
                    <a:pt x="162" y="0"/>
                    <a:pt x="1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5"/>
            <p:cNvSpPr/>
            <p:nvPr/>
          </p:nvSpPr>
          <p:spPr>
            <a:xfrm>
              <a:off x="5221850" y="637800"/>
              <a:ext cx="19050" cy="19750"/>
            </a:xfrm>
            <a:custGeom>
              <a:rect b="b" l="l" r="r" t="t"/>
              <a:pathLst>
                <a:path extrusionOk="0" h="790" w="762">
                  <a:moveTo>
                    <a:pt x="135" y="1"/>
                  </a:moveTo>
                  <a:cubicBezTo>
                    <a:pt x="107" y="1"/>
                    <a:pt x="79" y="10"/>
                    <a:pt x="56" y="30"/>
                  </a:cubicBezTo>
                  <a:cubicBezTo>
                    <a:pt x="8" y="72"/>
                    <a:pt x="0" y="146"/>
                    <a:pt x="39" y="198"/>
                  </a:cubicBezTo>
                  <a:lnTo>
                    <a:pt x="509" y="747"/>
                  </a:lnTo>
                  <a:cubicBezTo>
                    <a:pt x="533" y="774"/>
                    <a:pt x="566" y="789"/>
                    <a:pt x="601" y="789"/>
                  </a:cubicBezTo>
                  <a:cubicBezTo>
                    <a:pt x="706" y="789"/>
                    <a:pt x="762" y="667"/>
                    <a:pt x="694" y="589"/>
                  </a:cubicBezTo>
                  <a:lnTo>
                    <a:pt x="224" y="39"/>
                  </a:lnTo>
                  <a:cubicBezTo>
                    <a:pt x="200" y="14"/>
                    <a:pt x="168" y="1"/>
                    <a:pt x="13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5"/>
            <p:cNvSpPr/>
            <p:nvPr/>
          </p:nvSpPr>
          <p:spPr>
            <a:xfrm>
              <a:off x="5205525" y="647150"/>
              <a:ext cx="14750" cy="21775"/>
            </a:xfrm>
            <a:custGeom>
              <a:rect b="b" l="l" r="r" t="t"/>
              <a:pathLst>
                <a:path extrusionOk="0" h="871" w="590">
                  <a:moveTo>
                    <a:pt x="139" y="0"/>
                  </a:moveTo>
                  <a:cubicBezTo>
                    <a:pt x="121" y="0"/>
                    <a:pt x="104" y="4"/>
                    <a:pt x="87" y="12"/>
                  </a:cubicBezTo>
                  <a:cubicBezTo>
                    <a:pt x="26" y="41"/>
                    <a:pt x="0" y="114"/>
                    <a:pt x="30" y="175"/>
                  </a:cubicBezTo>
                  <a:lnTo>
                    <a:pt x="331" y="802"/>
                  </a:lnTo>
                  <a:cubicBezTo>
                    <a:pt x="351" y="844"/>
                    <a:pt x="394" y="871"/>
                    <a:pt x="441" y="871"/>
                  </a:cubicBezTo>
                  <a:cubicBezTo>
                    <a:pt x="531" y="871"/>
                    <a:pt x="590" y="777"/>
                    <a:pt x="551" y="696"/>
                  </a:cubicBezTo>
                  <a:lnTo>
                    <a:pt x="250" y="69"/>
                  </a:lnTo>
                  <a:cubicBezTo>
                    <a:pt x="228" y="25"/>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5"/>
            <p:cNvSpPr/>
            <p:nvPr/>
          </p:nvSpPr>
          <p:spPr>
            <a:xfrm>
              <a:off x="5186250" y="652575"/>
              <a:ext cx="8550" cy="23050"/>
            </a:xfrm>
            <a:custGeom>
              <a:rect b="b" l="l" r="r" t="t"/>
              <a:pathLst>
                <a:path extrusionOk="0" h="922" w="342">
                  <a:moveTo>
                    <a:pt x="129" y="0"/>
                  </a:moveTo>
                  <a:cubicBezTo>
                    <a:pt x="124" y="0"/>
                    <a:pt x="120" y="0"/>
                    <a:pt x="115" y="1"/>
                  </a:cubicBezTo>
                  <a:cubicBezTo>
                    <a:pt x="49" y="9"/>
                    <a:pt x="1" y="70"/>
                    <a:pt x="9" y="137"/>
                  </a:cubicBezTo>
                  <a:lnTo>
                    <a:pt x="91" y="813"/>
                  </a:lnTo>
                  <a:cubicBezTo>
                    <a:pt x="98" y="875"/>
                    <a:pt x="150" y="920"/>
                    <a:pt x="212" y="921"/>
                  </a:cubicBezTo>
                  <a:cubicBezTo>
                    <a:pt x="216" y="921"/>
                    <a:pt x="222" y="920"/>
                    <a:pt x="227" y="920"/>
                  </a:cubicBezTo>
                  <a:cubicBezTo>
                    <a:pt x="294" y="912"/>
                    <a:pt x="341" y="851"/>
                    <a:pt x="333" y="784"/>
                  </a:cubicBezTo>
                  <a:lnTo>
                    <a:pt x="251" y="108"/>
                  </a:lnTo>
                  <a:cubicBezTo>
                    <a:pt x="243" y="46"/>
                    <a:pt x="191"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5"/>
            <p:cNvSpPr/>
            <p:nvPr/>
          </p:nvSpPr>
          <p:spPr>
            <a:xfrm>
              <a:off x="5163125" y="651700"/>
              <a:ext cx="9325" cy="23625"/>
            </a:xfrm>
            <a:custGeom>
              <a:rect b="b" l="l" r="r" t="t"/>
              <a:pathLst>
                <a:path extrusionOk="0" h="945" w="373">
                  <a:moveTo>
                    <a:pt x="241" y="1"/>
                  </a:moveTo>
                  <a:cubicBezTo>
                    <a:pt x="182" y="1"/>
                    <a:pt x="130" y="43"/>
                    <a:pt x="121" y="103"/>
                  </a:cubicBezTo>
                  <a:lnTo>
                    <a:pt x="11" y="804"/>
                  </a:lnTo>
                  <a:cubicBezTo>
                    <a:pt x="0" y="869"/>
                    <a:pt x="46" y="933"/>
                    <a:pt x="112" y="943"/>
                  </a:cubicBezTo>
                  <a:cubicBezTo>
                    <a:pt x="119" y="943"/>
                    <a:pt x="125" y="945"/>
                    <a:pt x="131" y="945"/>
                  </a:cubicBezTo>
                  <a:cubicBezTo>
                    <a:pt x="192" y="945"/>
                    <a:pt x="242" y="900"/>
                    <a:pt x="252" y="841"/>
                  </a:cubicBezTo>
                  <a:lnTo>
                    <a:pt x="362" y="142"/>
                  </a:lnTo>
                  <a:cubicBezTo>
                    <a:pt x="372" y="75"/>
                    <a:pt x="327" y="13"/>
                    <a:pt x="260" y="2"/>
                  </a:cubicBezTo>
                  <a:cubicBezTo>
                    <a:pt x="254" y="1"/>
                    <a:pt x="247" y="1"/>
                    <a:pt x="2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5"/>
            <p:cNvSpPr/>
            <p:nvPr/>
          </p:nvSpPr>
          <p:spPr>
            <a:xfrm>
              <a:off x="5140425" y="646175"/>
              <a:ext cx="15250" cy="21950"/>
            </a:xfrm>
            <a:custGeom>
              <a:rect b="b" l="l" r="r" t="t"/>
              <a:pathLst>
                <a:path extrusionOk="0" h="878" w="610">
                  <a:moveTo>
                    <a:pt x="470" y="1"/>
                  </a:moveTo>
                  <a:cubicBezTo>
                    <a:pt x="425" y="1"/>
                    <a:pt x="383" y="25"/>
                    <a:pt x="361" y="68"/>
                  </a:cubicBezTo>
                  <a:lnTo>
                    <a:pt x="42" y="700"/>
                  </a:lnTo>
                  <a:cubicBezTo>
                    <a:pt x="1" y="781"/>
                    <a:pt x="59" y="877"/>
                    <a:pt x="150" y="877"/>
                  </a:cubicBezTo>
                  <a:cubicBezTo>
                    <a:pt x="196" y="877"/>
                    <a:pt x="239" y="851"/>
                    <a:pt x="259" y="809"/>
                  </a:cubicBezTo>
                  <a:lnTo>
                    <a:pt x="579" y="178"/>
                  </a:lnTo>
                  <a:cubicBezTo>
                    <a:pt x="609" y="117"/>
                    <a:pt x="585" y="44"/>
                    <a:pt x="525" y="14"/>
                  </a:cubicBezTo>
                  <a:cubicBezTo>
                    <a:pt x="507" y="5"/>
                    <a:pt x="488" y="1"/>
                    <a:pt x="47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5"/>
            <p:cNvSpPr/>
            <p:nvPr/>
          </p:nvSpPr>
          <p:spPr>
            <a:xfrm>
              <a:off x="5122125" y="636200"/>
              <a:ext cx="17125" cy="20725"/>
            </a:xfrm>
            <a:custGeom>
              <a:rect b="b" l="l" r="r" t="t"/>
              <a:pathLst>
                <a:path extrusionOk="0" h="829" w="685">
                  <a:moveTo>
                    <a:pt x="545" y="0"/>
                  </a:moveTo>
                  <a:cubicBezTo>
                    <a:pt x="506" y="0"/>
                    <a:pt x="467" y="19"/>
                    <a:pt x="443" y="55"/>
                  </a:cubicBezTo>
                  <a:lnTo>
                    <a:pt x="54" y="638"/>
                  </a:lnTo>
                  <a:cubicBezTo>
                    <a:pt x="1" y="719"/>
                    <a:pt x="59" y="828"/>
                    <a:pt x="156" y="828"/>
                  </a:cubicBezTo>
                  <a:cubicBezTo>
                    <a:pt x="197" y="828"/>
                    <a:pt x="235" y="807"/>
                    <a:pt x="257" y="773"/>
                  </a:cubicBezTo>
                  <a:lnTo>
                    <a:pt x="646" y="190"/>
                  </a:lnTo>
                  <a:cubicBezTo>
                    <a:pt x="684" y="134"/>
                    <a:pt x="668" y="58"/>
                    <a:pt x="612" y="21"/>
                  </a:cubicBezTo>
                  <a:cubicBezTo>
                    <a:pt x="592" y="7"/>
                    <a:pt x="568" y="0"/>
                    <a:pt x="5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5"/>
            <p:cNvSpPr/>
            <p:nvPr/>
          </p:nvSpPr>
          <p:spPr>
            <a:xfrm>
              <a:off x="5281825" y="723175"/>
              <a:ext cx="52800" cy="18875"/>
            </a:xfrm>
            <a:custGeom>
              <a:rect b="b" l="l" r="r" t="t"/>
              <a:pathLst>
                <a:path extrusionOk="0" h="755" w="2112">
                  <a:moveTo>
                    <a:pt x="1977" y="1"/>
                  </a:moveTo>
                  <a:cubicBezTo>
                    <a:pt x="1944" y="1"/>
                    <a:pt x="1911" y="14"/>
                    <a:pt x="1887" y="39"/>
                  </a:cubicBezTo>
                  <a:cubicBezTo>
                    <a:pt x="1533" y="422"/>
                    <a:pt x="1044" y="507"/>
                    <a:pt x="677" y="507"/>
                  </a:cubicBezTo>
                  <a:cubicBezTo>
                    <a:pt x="383" y="507"/>
                    <a:pt x="168" y="453"/>
                    <a:pt x="163" y="451"/>
                  </a:cubicBezTo>
                  <a:cubicBezTo>
                    <a:pt x="154" y="449"/>
                    <a:pt x="145" y="448"/>
                    <a:pt x="135" y="448"/>
                  </a:cubicBezTo>
                  <a:cubicBezTo>
                    <a:pt x="81" y="448"/>
                    <a:pt x="32" y="484"/>
                    <a:pt x="18" y="539"/>
                  </a:cubicBezTo>
                  <a:cubicBezTo>
                    <a:pt x="1" y="602"/>
                    <a:pt x="38" y="668"/>
                    <a:pt x="101" y="687"/>
                  </a:cubicBezTo>
                  <a:cubicBezTo>
                    <a:pt x="288" y="731"/>
                    <a:pt x="479" y="754"/>
                    <a:pt x="671" y="754"/>
                  </a:cubicBezTo>
                  <a:cubicBezTo>
                    <a:pt x="676" y="754"/>
                    <a:pt x="680" y="754"/>
                    <a:pt x="684" y="754"/>
                  </a:cubicBezTo>
                  <a:cubicBezTo>
                    <a:pt x="1098" y="754"/>
                    <a:pt x="1651" y="653"/>
                    <a:pt x="2066" y="205"/>
                  </a:cubicBezTo>
                  <a:cubicBezTo>
                    <a:pt x="2112" y="156"/>
                    <a:pt x="2109" y="79"/>
                    <a:pt x="2059" y="33"/>
                  </a:cubicBezTo>
                  <a:cubicBezTo>
                    <a:pt x="2036" y="11"/>
                    <a:pt x="2006" y="1"/>
                    <a:pt x="197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5"/>
            <p:cNvSpPr/>
            <p:nvPr/>
          </p:nvSpPr>
          <p:spPr>
            <a:xfrm>
              <a:off x="5449225" y="529475"/>
              <a:ext cx="137575" cy="52150"/>
            </a:xfrm>
            <a:custGeom>
              <a:rect b="b" l="l" r="r" t="t"/>
              <a:pathLst>
                <a:path extrusionOk="0" h="2086" w="5503">
                  <a:moveTo>
                    <a:pt x="124" y="0"/>
                  </a:moveTo>
                  <a:cubicBezTo>
                    <a:pt x="56" y="0"/>
                    <a:pt x="1" y="54"/>
                    <a:pt x="1" y="122"/>
                  </a:cubicBezTo>
                  <a:cubicBezTo>
                    <a:pt x="0" y="188"/>
                    <a:pt x="54" y="243"/>
                    <a:pt x="122" y="244"/>
                  </a:cubicBezTo>
                  <a:cubicBezTo>
                    <a:pt x="147" y="244"/>
                    <a:pt x="2688" y="307"/>
                    <a:pt x="5267" y="2065"/>
                  </a:cubicBezTo>
                  <a:cubicBezTo>
                    <a:pt x="5287" y="2078"/>
                    <a:pt x="5311" y="2086"/>
                    <a:pt x="5336" y="2086"/>
                  </a:cubicBezTo>
                  <a:lnTo>
                    <a:pt x="5336" y="2085"/>
                  </a:lnTo>
                  <a:cubicBezTo>
                    <a:pt x="5455" y="2085"/>
                    <a:pt x="5503" y="1930"/>
                    <a:pt x="5405" y="1863"/>
                  </a:cubicBezTo>
                  <a:cubicBezTo>
                    <a:pt x="2766" y="65"/>
                    <a:pt x="152" y="0"/>
                    <a:pt x="1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5"/>
            <p:cNvSpPr/>
            <p:nvPr/>
          </p:nvSpPr>
          <p:spPr>
            <a:xfrm>
              <a:off x="5480075" y="689275"/>
              <a:ext cx="57425" cy="148375"/>
            </a:xfrm>
            <a:custGeom>
              <a:rect b="b" l="l" r="r" t="t"/>
              <a:pathLst>
                <a:path extrusionOk="0" h="5935" w="2297">
                  <a:moveTo>
                    <a:pt x="137" y="1"/>
                  </a:moveTo>
                  <a:cubicBezTo>
                    <a:pt x="110" y="1"/>
                    <a:pt x="82" y="10"/>
                    <a:pt x="59" y="29"/>
                  </a:cubicBezTo>
                  <a:cubicBezTo>
                    <a:pt x="8" y="71"/>
                    <a:pt x="0" y="147"/>
                    <a:pt x="43" y="199"/>
                  </a:cubicBezTo>
                  <a:cubicBezTo>
                    <a:pt x="61" y="221"/>
                    <a:pt x="1848" y="2419"/>
                    <a:pt x="2049" y="5819"/>
                  </a:cubicBezTo>
                  <a:cubicBezTo>
                    <a:pt x="2052" y="5883"/>
                    <a:pt x="2106" y="5934"/>
                    <a:pt x="2171" y="5934"/>
                  </a:cubicBezTo>
                  <a:lnTo>
                    <a:pt x="2178" y="5934"/>
                  </a:lnTo>
                  <a:cubicBezTo>
                    <a:pt x="2244" y="5930"/>
                    <a:pt x="2296" y="5872"/>
                    <a:pt x="2292" y="5805"/>
                  </a:cubicBezTo>
                  <a:cubicBezTo>
                    <a:pt x="2087" y="2326"/>
                    <a:pt x="250" y="66"/>
                    <a:pt x="231" y="44"/>
                  </a:cubicBezTo>
                  <a:cubicBezTo>
                    <a:pt x="206" y="15"/>
                    <a:pt x="17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5"/>
            <p:cNvSpPr/>
            <p:nvPr/>
          </p:nvSpPr>
          <p:spPr>
            <a:xfrm>
              <a:off x="5342150" y="803450"/>
              <a:ext cx="44150" cy="118900"/>
            </a:xfrm>
            <a:custGeom>
              <a:rect b="b" l="l" r="r" t="t"/>
              <a:pathLst>
                <a:path extrusionOk="0" h="4756" w="1766">
                  <a:moveTo>
                    <a:pt x="1631" y="1"/>
                  </a:moveTo>
                  <a:cubicBezTo>
                    <a:pt x="1571" y="1"/>
                    <a:pt x="1521" y="57"/>
                    <a:pt x="1519" y="119"/>
                  </a:cubicBezTo>
                  <a:cubicBezTo>
                    <a:pt x="1518" y="139"/>
                    <a:pt x="1421" y="2182"/>
                    <a:pt x="48" y="4574"/>
                  </a:cubicBezTo>
                  <a:cubicBezTo>
                    <a:pt x="1" y="4654"/>
                    <a:pt x="60" y="4756"/>
                    <a:pt x="154" y="4756"/>
                  </a:cubicBezTo>
                  <a:cubicBezTo>
                    <a:pt x="197" y="4756"/>
                    <a:pt x="238" y="4732"/>
                    <a:pt x="260" y="4694"/>
                  </a:cubicBezTo>
                  <a:cubicBezTo>
                    <a:pt x="1664" y="2248"/>
                    <a:pt x="1759" y="214"/>
                    <a:pt x="1762" y="129"/>
                  </a:cubicBezTo>
                  <a:cubicBezTo>
                    <a:pt x="1765" y="61"/>
                    <a:pt x="1713" y="4"/>
                    <a:pt x="1646" y="2"/>
                  </a:cubicBezTo>
                  <a:cubicBezTo>
                    <a:pt x="1641" y="1"/>
                    <a:pt x="1636" y="1"/>
                    <a:pt x="16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5"/>
            <p:cNvSpPr/>
            <p:nvPr/>
          </p:nvSpPr>
          <p:spPr>
            <a:xfrm>
              <a:off x="5217200" y="818000"/>
              <a:ext cx="45725" cy="89775"/>
            </a:xfrm>
            <a:custGeom>
              <a:rect b="b" l="l" r="r" t="t"/>
              <a:pathLst>
                <a:path extrusionOk="0" h="3591" w="1829">
                  <a:moveTo>
                    <a:pt x="130" y="0"/>
                  </a:moveTo>
                  <a:cubicBezTo>
                    <a:pt x="125" y="0"/>
                    <a:pt x="120" y="1"/>
                    <a:pt x="114" y="1"/>
                  </a:cubicBezTo>
                  <a:cubicBezTo>
                    <a:pt x="48" y="10"/>
                    <a:pt x="0" y="71"/>
                    <a:pt x="10" y="138"/>
                  </a:cubicBezTo>
                  <a:cubicBezTo>
                    <a:pt x="18" y="202"/>
                    <a:pt x="235" y="1737"/>
                    <a:pt x="1572" y="3541"/>
                  </a:cubicBezTo>
                  <a:cubicBezTo>
                    <a:pt x="1596" y="3572"/>
                    <a:pt x="1632" y="3590"/>
                    <a:pt x="1671" y="3590"/>
                  </a:cubicBezTo>
                  <a:cubicBezTo>
                    <a:pt x="1771" y="3590"/>
                    <a:pt x="1828" y="3476"/>
                    <a:pt x="1769" y="3396"/>
                  </a:cubicBezTo>
                  <a:cubicBezTo>
                    <a:pt x="470" y="1646"/>
                    <a:pt x="253" y="121"/>
                    <a:pt x="251" y="106"/>
                  </a:cubicBezTo>
                  <a:cubicBezTo>
                    <a:pt x="242" y="45"/>
                    <a:pt x="190" y="0"/>
                    <a:pt x="1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5"/>
            <p:cNvSpPr/>
            <p:nvPr/>
          </p:nvSpPr>
          <p:spPr>
            <a:xfrm>
              <a:off x="5055050" y="726575"/>
              <a:ext cx="50000" cy="156950"/>
            </a:xfrm>
            <a:custGeom>
              <a:rect b="b" l="l" r="r" t="t"/>
              <a:pathLst>
                <a:path extrusionOk="0" h="6278" w="2000">
                  <a:moveTo>
                    <a:pt x="1863" y="0"/>
                  </a:moveTo>
                  <a:cubicBezTo>
                    <a:pt x="1828" y="0"/>
                    <a:pt x="1793" y="16"/>
                    <a:pt x="1769" y="46"/>
                  </a:cubicBezTo>
                  <a:cubicBezTo>
                    <a:pt x="1696" y="136"/>
                    <a:pt x="1" y="2289"/>
                    <a:pt x="857" y="6181"/>
                  </a:cubicBezTo>
                  <a:cubicBezTo>
                    <a:pt x="869" y="6237"/>
                    <a:pt x="918" y="6276"/>
                    <a:pt x="976" y="6277"/>
                  </a:cubicBezTo>
                  <a:cubicBezTo>
                    <a:pt x="985" y="6277"/>
                    <a:pt x="993" y="6276"/>
                    <a:pt x="1003" y="6274"/>
                  </a:cubicBezTo>
                  <a:cubicBezTo>
                    <a:pt x="1068" y="6260"/>
                    <a:pt x="1109" y="6194"/>
                    <a:pt x="1094" y="6129"/>
                  </a:cubicBezTo>
                  <a:cubicBezTo>
                    <a:pt x="265" y="2358"/>
                    <a:pt x="1941" y="220"/>
                    <a:pt x="1958" y="199"/>
                  </a:cubicBezTo>
                  <a:cubicBezTo>
                    <a:pt x="2000" y="146"/>
                    <a:pt x="1992" y="70"/>
                    <a:pt x="1940" y="28"/>
                  </a:cubicBezTo>
                  <a:cubicBezTo>
                    <a:pt x="1917" y="9"/>
                    <a:pt x="1890" y="0"/>
                    <a:pt x="186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5"/>
            <p:cNvSpPr/>
            <p:nvPr/>
          </p:nvSpPr>
          <p:spPr>
            <a:xfrm>
              <a:off x="4959600" y="564775"/>
              <a:ext cx="135950" cy="137075"/>
            </a:xfrm>
            <a:custGeom>
              <a:rect b="b" l="l" r="r" t="t"/>
              <a:pathLst>
                <a:path extrusionOk="0" h="5483" w="5438">
                  <a:moveTo>
                    <a:pt x="5303" y="1"/>
                  </a:moveTo>
                  <a:cubicBezTo>
                    <a:pt x="5294" y="1"/>
                    <a:pt x="5284" y="2"/>
                    <a:pt x="5275" y="4"/>
                  </a:cubicBezTo>
                  <a:cubicBezTo>
                    <a:pt x="1564" y="893"/>
                    <a:pt x="38" y="3926"/>
                    <a:pt x="24" y="3957"/>
                  </a:cubicBezTo>
                  <a:cubicBezTo>
                    <a:pt x="0" y="4003"/>
                    <a:pt x="10" y="4060"/>
                    <a:pt x="48" y="4097"/>
                  </a:cubicBezTo>
                  <a:cubicBezTo>
                    <a:pt x="717" y="4754"/>
                    <a:pt x="1903" y="5437"/>
                    <a:pt x="1953" y="5465"/>
                  </a:cubicBezTo>
                  <a:cubicBezTo>
                    <a:pt x="1972" y="5476"/>
                    <a:pt x="1992" y="5481"/>
                    <a:pt x="2014" y="5481"/>
                  </a:cubicBezTo>
                  <a:lnTo>
                    <a:pt x="2014" y="5482"/>
                  </a:lnTo>
                  <a:cubicBezTo>
                    <a:pt x="2139" y="5482"/>
                    <a:pt x="2182" y="5316"/>
                    <a:pt x="2075" y="5254"/>
                  </a:cubicBezTo>
                  <a:cubicBezTo>
                    <a:pt x="2063" y="5248"/>
                    <a:pt x="942" y="4603"/>
                    <a:pt x="284" y="3986"/>
                  </a:cubicBezTo>
                  <a:cubicBezTo>
                    <a:pt x="546" y="3513"/>
                    <a:pt x="2062" y="1025"/>
                    <a:pt x="5332" y="242"/>
                  </a:cubicBezTo>
                  <a:cubicBezTo>
                    <a:pt x="5397" y="226"/>
                    <a:pt x="5438" y="160"/>
                    <a:pt x="5422" y="95"/>
                  </a:cubicBezTo>
                  <a:cubicBezTo>
                    <a:pt x="5409" y="39"/>
                    <a:pt x="5359" y="1"/>
                    <a:pt x="530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5"/>
            <p:cNvSpPr/>
            <p:nvPr/>
          </p:nvSpPr>
          <p:spPr>
            <a:xfrm>
              <a:off x="5045525" y="408900"/>
              <a:ext cx="144625" cy="31700"/>
            </a:xfrm>
            <a:custGeom>
              <a:rect b="b" l="l" r="r" t="t"/>
              <a:pathLst>
                <a:path extrusionOk="0" h="1268" w="5785">
                  <a:moveTo>
                    <a:pt x="1450" y="1"/>
                  </a:moveTo>
                  <a:cubicBezTo>
                    <a:pt x="649" y="1"/>
                    <a:pt x="126" y="99"/>
                    <a:pt x="114" y="101"/>
                  </a:cubicBezTo>
                  <a:cubicBezTo>
                    <a:pt x="46" y="113"/>
                    <a:pt x="1" y="177"/>
                    <a:pt x="14" y="245"/>
                  </a:cubicBezTo>
                  <a:cubicBezTo>
                    <a:pt x="25" y="304"/>
                    <a:pt x="77" y="344"/>
                    <a:pt x="135" y="344"/>
                  </a:cubicBezTo>
                  <a:cubicBezTo>
                    <a:pt x="143" y="344"/>
                    <a:pt x="152" y="343"/>
                    <a:pt x="160" y="341"/>
                  </a:cubicBezTo>
                  <a:cubicBezTo>
                    <a:pt x="172" y="338"/>
                    <a:pt x="679" y="243"/>
                    <a:pt x="1455" y="243"/>
                  </a:cubicBezTo>
                  <a:cubicBezTo>
                    <a:pt x="2512" y="243"/>
                    <a:pt x="4069" y="420"/>
                    <a:pt x="5556" y="1252"/>
                  </a:cubicBezTo>
                  <a:cubicBezTo>
                    <a:pt x="5574" y="1262"/>
                    <a:pt x="5594" y="1268"/>
                    <a:pt x="5615" y="1268"/>
                  </a:cubicBezTo>
                  <a:cubicBezTo>
                    <a:pt x="5741" y="1268"/>
                    <a:pt x="5784" y="1101"/>
                    <a:pt x="5674" y="1039"/>
                  </a:cubicBezTo>
                  <a:cubicBezTo>
                    <a:pt x="4144" y="183"/>
                    <a:pt x="2540" y="1"/>
                    <a:pt x="1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5"/>
            <p:cNvSpPr/>
            <p:nvPr/>
          </p:nvSpPr>
          <p:spPr>
            <a:xfrm>
              <a:off x="5265850" y="308475"/>
              <a:ext cx="96525" cy="138550"/>
            </a:xfrm>
            <a:custGeom>
              <a:rect b="b" l="l" r="r" t="t"/>
              <a:pathLst>
                <a:path extrusionOk="0" h="5542" w="3861">
                  <a:moveTo>
                    <a:pt x="139" y="0"/>
                  </a:moveTo>
                  <a:cubicBezTo>
                    <a:pt x="98" y="0"/>
                    <a:pt x="57" y="22"/>
                    <a:pt x="34" y="60"/>
                  </a:cubicBezTo>
                  <a:cubicBezTo>
                    <a:pt x="0" y="118"/>
                    <a:pt x="19" y="193"/>
                    <a:pt x="78" y="227"/>
                  </a:cubicBezTo>
                  <a:cubicBezTo>
                    <a:pt x="106" y="245"/>
                    <a:pt x="2981" y="1990"/>
                    <a:pt x="3609" y="5441"/>
                  </a:cubicBezTo>
                  <a:cubicBezTo>
                    <a:pt x="3619" y="5499"/>
                    <a:pt x="3669" y="5541"/>
                    <a:pt x="3728" y="5541"/>
                  </a:cubicBezTo>
                  <a:cubicBezTo>
                    <a:pt x="3735" y="5541"/>
                    <a:pt x="3743" y="5540"/>
                    <a:pt x="3750" y="5539"/>
                  </a:cubicBezTo>
                  <a:cubicBezTo>
                    <a:pt x="3816" y="5527"/>
                    <a:pt x="3860" y="5463"/>
                    <a:pt x="3848" y="5398"/>
                  </a:cubicBezTo>
                  <a:cubicBezTo>
                    <a:pt x="3201" y="1834"/>
                    <a:pt x="232" y="36"/>
                    <a:pt x="201" y="18"/>
                  </a:cubicBezTo>
                  <a:cubicBezTo>
                    <a:pt x="182" y="6"/>
                    <a:pt x="160"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5"/>
            <p:cNvSpPr/>
            <p:nvPr/>
          </p:nvSpPr>
          <p:spPr>
            <a:xfrm>
              <a:off x="5405325" y="389850"/>
              <a:ext cx="98175" cy="21525"/>
            </a:xfrm>
            <a:custGeom>
              <a:rect b="b" l="l" r="r" t="t"/>
              <a:pathLst>
                <a:path extrusionOk="0" h="861" w="3927">
                  <a:moveTo>
                    <a:pt x="3450" y="1"/>
                  </a:moveTo>
                  <a:cubicBezTo>
                    <a:pt x="2021" y="1"/>
                    <a:pt x="215" y="595"/>
                    <a:pt x="132" y="622"/>
                  </a:cubicBezTo>
                  <a:cubicBezTo>
                    <a:pt x="0" y="666"/>
                    <a:pt x="32" y="860"/>
                    <a:pt x="170" y="860"/>
                  </a:cubicBezTo>
                  <a:cubicBezTo>
                    <a:pt x="184" y="860"/>
                    <a:pt x="197" y="858"/>
                    <a:pt x="209" y="854"/>
                  </a:cubicBezTo>
                  <a:cubicBezTo>
                    <a:pt x="229" y="847"/>
                    <a:pt x="2059" y="245"/>
                    <a:pt x="3453" y="245"/>
                  </a:cubicBezTo>
                  <a:cubicBezTo>
                    <a:pt x="3568" y="245"/>
                    <a:pt x="3680" y="249"/>
                    <a:pt x="3788" y="258"/>
                  </a:cubicBezTo>
                  <a:cubicBezTo>
                    <a:pt x="3792" y="258"/>
                    <a:pt x="3796" y="258"/>
                    <a:pt x="3800" y="258"/>
                  </a:cubicBezTo>
                  <a:cubicBezTo>
                    <a:pt x="3862" y="258"/>
                    <a:pt x="3916" y="211"/>
                    <a:pt x="3920" y="147"/>
                  </a:cubicBezTo>
                  <a:cubicBezTo>
                    <a:pt x="3926" y="79"/>
                    <a:pt x="3876" y="20"/>
                    <a:pt x="3809" y="15"/>
                  </a:cubicBezTo>
                  <a:cubicBezTo>
                    <a:pt x="3693" y="5"/>
                    <a:pt x="3573" y="1"/>
                    <a:pt x="3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5"/>
            <p:cNvSpPr/>
            <p:nvPr/>
          </p:nvSpPr>
          <p:spPr>
            <a:xfrm>
              <a:off x="5423475" y="419200"/>
              <a:ext cx="52025" cy="60275"/>
            </a:xfrm>
            <a:custGeom>
              <a:rect b="b" l="l" r="r" t="t"/>
              <a:pathLst>
                <a:path extrusionOk="0" h="2411" w="2081">
                  <a:moveTo>
                    <a:pt x="1944" y="0"/>
                  </a:moveTo>
                  <a:cubicBezTo>
                    <a:pt x="1907" y="0"/>
                    <a:pt x="1871" y="17"/>
                    <a:pt x="1847" y="47"/>
                  </a:cubicBezTo>
                  <a:lnTo>
                    <a:pt x="66" y="2211"/>
                  </a:lnTo>
                  <a:cubicBezTo>
                    <a:pt x="0" y="2292"/>
                    <a:pt x="57" y="2411"/>
                    <a:pt x="160" y="2411"/>
                  </a:cubicBezTo>
                  <a:cubicBezTo>
                    <a:pt x="197" y="2411"/>
                    <a:pt x="230" y="2395"/>
                    <a:pt x="254" y="2367"/>
                  </a:cubicBezTo>
                  <a:lnTo>
                    <a:pt x="2035" y="203"/>
                  </a:lnTo>
                  <a:cubicBezTo>
                    <a:pt x="2080" y="151"/>
                    <a:pt x="2074" y="72"/>
                    <a:pt x="2021" y="28"/>
                  </a:cubicBezTo>
                  <a:cubicBezTo>
                    <a:pt x="1999" y="9"/>
                    <a:pt x="1971" y="0"/>
                    <a:pt x="194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5"/>
            <p:cNvSpPr/>
            <p:nvPr/>
          </p:nvSpPr>
          <p:spPr>
            <a:xfrm>
              <a:off x="5270050" y="344175"/>
              <a:ext cx="11300" cy="77800"/>
            </a:xfrm>
            <a:custGeom>
              <a:rect b="b" l="l" r="r" t="t"/>
              <a:pathLst>
                <a:path extrusionOk="0" h="3112" w="452">
                  <a:moveTo>
                    <a:pt x="124" y="0"/>
                  </a:moveTo>
                  <a:cubicBezTo>
                    <a:pt x="122" y="0"/>
                    <a:pt x="120" y="0"/>
                    <a:pt x="118" y="0"/>
                  </a:cubicBezTo>
                  <a:cubicBezTo>
                    <a:pt x="51" y="5"/>
                    <a:pt x="0" y="64"/>
                    <a:pt x="5" y="130"/>
                  </a:cubicBezTo>
                  <a:lnTo>
                    <a:pt x="204" y="2998"/>
                  </a:lnTo>
                  <a:cubicBezTo>
                    <a:pt x="209" y="3062"/>
                    <a:pt x="261" y="3111"/>
                    <a:pt x="326" y="3112"/>
                  </a:cubicBezTo>
                  <a:lnTo>
                    <a:pt x="334" y="3111"/>
                  </a:lnTo>
                  <a:cubicBezTo>
                    <a:pt x="401" y="3107"/>
                    <a:pt x="452" y="3048"/>
                    <a:pt x="447" y="2981"/>
                  </a:cubicBezTo>
                  <a:lnTo>
                    <a:pt x="248" y="113"/>
                  </a:lnTo>
                  <a:cubicBezTo>
                    <a:pt x="243" y="49"/>
                    <a:pt x="188" y="0"/>
                    <a:pt x="12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5"/>
            <p:cNvSpPr/>
            <p:nvPr/>
          </p:nvSpPr>
          <p:spPr>
            <a:xfrm>
              <a:off x="5075275" y="441200"/>
              <a:ext cx="52875" cy="40875"/>
            </a:xfrm>
            <a:custGeom>
              <a:rect b="b" l="l" r="r" t="t"/>
              <a:pathLst>
                <a:path extrusionOk="0" h="1635" w="2115">
                  <a:moveTo>
                    <a:pt x="138" y="0"/>
                  </a:moveTo>
                  <a:cubicBezTo>
                    <a:pt x="102" y="0"/>
                    <a:pt x="66" y="17"/>
                    <a:pt x="41" y="48"/>
                  </a:cubicBezTo>
                  <a:cubicBezTo>
                    <a:pt x="0" y="101"/>
                    <a:pt x="11" y="178"/>
                    <a:pt x="64" y="219"/>
                  </a:cubicBezTo>
                  <a:lnTo>
                    <a:pt x="1874" y="1609"/>
                  </a:lnTo>
                  <a:cubicBezTo>
                    <a:pt x="1895" y="1626"/>
                    <a:pt x="1920" y="1635"/>
                    <a:pt x="1947" y="1635"/>
                  </a:cubicBezTo>
                  <a:cubicBezTo>
                    <a:pt x="1948" y="1635"/>
                    <a:pt x="1948" y="1635"/>
                    <a:pt x="1949" y="1635"/>
                  </a:cubicBezTo>
                  <a:cubicBezTo>
                    <a:pt x="2064" y="1635"/>
                    <a:pt x="2114" y="1487"/>
                    <a:pt x="2021" y="1417"/>
                  </a:cubicBezTo>
                  <a:lnTo>
                    <a:pt x="213" y="25"/>
                  </a:lnTo>
                  <a:cubicBezTo>
                    <a:pt x="190" y="8"/>
                    <a:pt x="164"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5"/>
            <p:cNvSpPr/>
            <p:nvPr/>
          </p:nvSpPr>
          <p:spPr>
            <a:xfrm>
              <a:off x="5004175" y="649775"/>
              <a:ext cx="72225" cy="13275"/>
            </a:xfrm>
            <a:custGeom>
              <a:rect b="b" l="l" r="r" t="t"/>
              <a:pathLst>
                <a:path extrusionOk="0" h="531" w="2889">
                  <a:moveTo>
                    <a:pt x="2760" y="0"/>
                  </a:moveTo>
                  <a:cubicBezTo>
                    <a:pt x="2756" y="0"/>
                    <a:pt x="2752" y="0"/>
                    <a:pt x="2748" y="1"/>
                  </a:cubicBezTo>
                  <a:lnTo>
                    <a:pt x="113" y="287"/>
                  </a:lnTo>
                  <a:cubicBezTo>
                    <a:pt x="49" y="295"/>
                    <a:pt x="1" y="351"/>
                    <a:pt x="5" y="415"/>
                  </a:cubicBezTo>
                  <a:cubicBezTo>
                    <a:pt x="8" y="478"/>
                    <a:pt x="61" y="529"/>
                    <a:pt x="126" y="530"/>
                  </a:cubicBezTo>
                  <a:cubicBezTo>
                    <a:pt x="130" y="530"/>
                    <a:pt x="135" y="529"/>
                    <a:pt x="139" y="529"/>
                  </a:cubicBezTo>
                  <a:lnTo>
                    <a:pt x="2774" y="243"/>
                  </a:lnTo>
                  <a:cubicBezTo>
                    <a:pt x="2841" y="234"/>
                    <a:pt x="2889" y="175"/>
                    <a:pt x="2881" y="109"/>
                  </a:cubicBezTo>
                  <a:cubicBezTo>
                    <a:pt x="2874" y="46"/>
                    <a:pt x="2822" y="0"/>
                    <a:pt x="276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5"/>
            <p:cNvSpPr/>
            <p:nvPr/>
          </p:nvSpPr>
          <p:spPr>
            <a:xfrm>
              <a:off x="5109775" y="799350"/>
              <a:ext cx="44125" cy="45625"/>
            </a:xfrm>
            <a:custGeom>
              <a:rect b="b" l="l" r="r" t="t"/>
              <a:pathLst>
                <a:path extrusionOk="0" h="1825" w="1765">
                  <a:moveTo>
                    <a:pt x="1630" y="0"/>
                  </a:moveTo>
                  <a:cubicBezTo>
                    <a:pt x="1597" y="0"/>
                    <a:pt x="1564" y="13"/>
                    <a:pt x="1541" y="39"/>
                  </a:cubicBezTo>
                  <a:lnTo>
                    <a:pt x="73" y="1620"/>
                  </a:lnTo>
                  <a:cubicBezTo>
                    <a:pt x="0" y="1698"/>
                    <a:pt x="55" y="1825"/>
                    <a:pt x="162" y="1825"/>
                  </a:cubicBezTo>
                  <a:cubicBezTo>
                    <a:pt x="196" y="1825"/>
                    <a:pt x="228" y="1811"/>
                    <a:pt x="252" y="1786"/>
                  </a:cubicBezTo>
                  <a:lnTo>
                    <a:pt x="1719" y="204"/>
                  </a:lnTo>
                  <a:cubicBezTo>
                    <a:pt x="1765" y="156"/>
                    <a:pt x="1762" y="78"/>
                    <a:pt x="1713" y="33"/>
                  </a:cubicBezTo>
                  <a:cubicBezTo>
                    <a:pt x="1689" y="11"/>
                    <a:pt x="1659" y="0"/>
                    <a:pt x="16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5"/>
            <p:cNvSpPr/>
            <p:nvPr/>
          </p:nvSpPr>
          <p:spPr>
            <a:xfrm>
              <a:off x="5302900" y="849250"/>
              <a:ext cx="12225" cy="59425"/>
            </a:xfrm>
            <a:custGeom>
              <a:rect b="b" l="l" r="r" t="t"/>
              <a:pathLst>
                <a:path extrusionOk="0" h="2377" w="489">
                  <a:moveTo>
                    <a:pt x="129" y="0"/>
                  </a:moveTo>
                  <a:cubicBezTo>
                    <a:pt x="124" y="0"/>
                    <a:pt x="120" y="1"/>
                    <a:pt x="115" y="1"/>
                  </a:cubicBezTo>
                  <a:cubicBezTo>
                    <a:pt x="49" y="9"/>
                    <a:pt x="1" y="68"/>
                    <a:pt x="7" y="134"/>
                  </a:cubicBezTo>
                  <a:lnTo>
                    <a:pt x="240" y="2268"/>
                  </a:lnTo>
                  <a:cubicBezTo>
                    <a:pt x="246" y="2329"/>
                    <a:pt x="298" y="2376"/>
                    <a:pt x="360" y="2376"/>
                  </a:cubicBezTo>
                  <a:cubicBezTo>
                    <a:pt x="364" y="2376"/>
                    <a:pt x="370" y="2375"/>
                    <a:pt x="374" y="2375"/>
                  </a:cubicBezTo>
                  <a:cubicBezTo>
                    <a:pt x="440" y="2368"/>
                    <a:pt x="489" y="2308"/>
                    <a:pt x="482" y="2241"/>
                  </a:cubicBezTo>
                  <a:lnTo>
                    <a:pt x="250" y="108"/>
                  </a:lnTo>
                  <a:cubicBezTo>
                    <a:pt x="242" y="46"/>
                    <a:pt x="190"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5"/>
            <p:cNvSpPr/>
            <p:nvPr/>
          </p:nvSpPr>
          <p:spPr>
            <a:xfrm>
              <a:off x="5447450" y="766725"/>
              <a:ext cx="52450" cy="41375"/>
            </a:xfrm>
            <a:custGeom>
              <a:rect b="b" l="l" r="r" t="t"/>
              <a:pathLst>
                <a:path extrusionOk="0" h="1655" w="2098">
                  <a:moveTo>
                    <a:pt x="137" y="1"/>
                  </a:moveTo>
                  <a:cubicBezTo>
                    <a:pt x="101" y="1"/>
                    <a:pt x="66" y="17"/>
                    <a:pt x="42" y="48"/>
                  </a:cubicBezTo>
                  <a:cubicBezTo>
                    <a:pt x="0" y="100"/>
                    <a:pt x="9" y="175"/>
                    <a:pt x="60" y="217"/>
                  </a:cubicBezTo>
                  <a:lnTo>
                    <a:pt x="1856" y="1629"/>
                  </a:lnTo>
                  <a:cubicBezTo>
                    <a:pt x="1878" y="1645"/>
                    <a:pt x="1904" y="1655"/>
                    <a:pt x="1932" y="1655"/>
                  </a:cubicBezTo>
                  <a:cubicBezTo>
                    <a:pt x="2047" y="1655"/>
                    <a:pt x="2098" y="1508"/>
                    <a:pt x="2007" y="1436"/>
                  </a:cubicBezTo>
                  <a:lnTo>
                    <a:pt x="211" y="26"/>
                  </a:lnTo>
                  <a:cubicBezTo>
                    <a:pt x="189" y="9"/>
                    <a:pt x="163"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5"/>
            <p:cNvSpPr/>
            <p:nvPr/>
          </p:nvSpPr>
          <p:spPr>
            <a:xfrm>
              <a:off x="5489500" y="601775"/>
              <a:ext cx="69325" cy="13500"/>
            </a:xfrm>
            <a:custGeom>
              <a:rect b="b" l="l" r="r" t="t"/>
              <a:pathLst>
                <a:path extrusionOk="0" h="540" w="2773">
                  <a:moveTo>
                    <a:pt x="2644" y="1"/>
                  </a:moveTo>
                  <a:cubicBezTo>
                    <a:pt x="2639" y="1"/>
                    <a:pt x="2633" y="1"/>
                    <a:pt x="2627" y="2"/>
                  </a:cubicBezTo>
                  <a:lnTo>
                    <a:pt x="111" y="298"/>
                  </a:lnTo>
                  <a:cubicBezTo>
                    <a:pt x="48" y="305"/>
                    <a:pt x="0" y="361"/>
                    <a:pt x="5" y="426"/>
                  </a:cubicBezTo>
                  <a:cubicBezTo>
                    <a:pt x="9" y="489"/>
                    <a:pt x="62" y="540"/>
                    <a:pt x="126" y="540"/>
                  </a:cubicBezTo>
                  <a:lnTo>
                    <a:pt x="140" y="540"/>
                  </a:lnTo>
                  <a:lnTo>
                    <a:pt x="2656" y="244"/>
                  </a:lnTo>
                  <a:cubicBezTo>
                    <a:pt x="2723" y="238"/>
                    <a:pt x="2773" y="176"/>
                    <a:pt x="2764" y="109"/>
                  </a:cubicBezTo>
                  <a:cubicBezTo>
                    <a:pt x="2758" y="46"/>
                    <a:pt x="2705" y="1"/>
                    <a:pt x="264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8" name="Google Shape;2358;p45"/>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46"/>
          <p:cNvSpPr txBox="1"/>
          <p:nvPr>
            <p:ph type="title"/>
          </p:nvPr>
        </p:nvSpPr>
        <p:spPr>
          <a:xfrm>
            <a:off x="713225" y="9773550"/>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—SOMEONE</a:t>
            </a:r>
            <a:r>
              <a:rPr lang="en">
                <a:solidFill>
                  <a:schemeClr val="lt1"/>
                </a:solidFill>
              </a:rPr>
              <a:t> </a:t>
            </a:r>
            <a:r>
              <a:rPr lang="en">
                <a:solidFill>
                  <a:schemeClr val="accent4"/>
                </a:solidFill>
              </a:rPr>
              <a:t>FAMOUS</a:t>
            </a:r>
            <a:endParaRPr/>
          </a:p>
        </p:txBody>
      </p:sp>
      <p:sp>
        <p:nvSpPr>
          <p:cNvPr id="2364" name="Google Shape;2364;p46"/>
          <p:cNvSpPr txBox="1"/>
          <p:nvPr>
            <p:ph idx="1" type="subTitle"/>
          </p:nvPr>
        </p:nvSpPr>
        <p:spPr>
          <a:xfrm>
            <a:off x="717750" y="4606450"/>
            <a:ext cx="8851500" cy="4549800"/>
          </a:xfrm>
          <a:prstGeom prst="rect">
            <a:avLst/>
          </a:prstGeom>
        </p:spPr>
        <p:txBody>
          <a:bodyPr anchorCtr="0" anchor="b" bIns="91425" lIns="91425" spcFirstLastPara="1" rIns="91425" wrap="square" tIns="91425">
            <a:noAutofit/>
          </a:bodyPr>
          <a:lstStyle/>
          <a:p>
            <a:pPr indent="0" lvl="0" marL="0" rtl="0" algn="ctr">
              <a:spcBef>
                <a:spcPts val="0"/>
              </a:spcBef>
              <a:spcAft>
                <a:spcPts val="2300"/>
              </a:spcAft>
              <a:buNone/>
            </a:pPr>
            <a:r>
              <a:rPr lang="en"/>
              <a:t>“</a:t>
            </a:r>
            <a:r>
              <a:rPr lang="en"/>
              <a:t>Mercury is the closest planet to the Sun and the smallest of them all” </a:t>
            </a:r>
            <a:endParaRPr/>
          </a:p>
        </p:txBody>
      </p:sp>
      <p:pic>
        <p:nvPicPr>
          <p:cNvPr id="2365" name="Google Shape;2365;p46"/>
          <p:cNvPicPr preferRelativeResize="0"/>
          <p:nvPr>
            <p:ph idx="2" type="pic"/>
          </p:nvPr>
        </p:nvPicPr>
        <p:blipFill rotWithShape="1">
          <a:blip r:embed="rId3">
            <a:alphaModFix/>
          </a:blip>
          <a:srcRect b="7697" l="0" r="0" t="25653"/>
          <a:stretch/>
        </p:blipFill>
        <p:spPr>
          <a:xfrm>
            <a:off x="2217450" y="11447275"/>
            <a:ext cx="5852100" cy="5852100"/>
          </a:xfrm>
          <a:prstGeom prst="ellipse">
            <a:avLst/>
          </a:prstGeom>
        </p:spPr>
      </p:pic>
      <p:grpSp>
        <p:nvGrpSpPr>
          <p:cNvPr id="2366" name="Google Shape;2366;p46"/>
          <p:cNvGrpSpPr/>
          <p:nvPr/>
        </p:nvGrpSpPr>
        <p:grpSpPr>
          <a:xfrm>
            <a:off x="4052748" y="1486573"/>
            <a:ext cx="2181523" cy="2181455"/>
            <a:chOff x="4798275" y="4618425"/>
            <a:chExt cx="805525" cy="805500"/>
          </a:xfrm>
        </p:grpSpPr>
        <p:sp>
          <p:nvSpPr>
            <p:cNvPr id="2367" name="Google Shape;2367;p46"/>
            <p:cNvSpPr/>
            <p:nvPr/>
          </p:nvSpPr>
          <p:spPr>
            <a:xfrm>
              <a:off x="4798275" y="4618425"/>
              <a:ext cx="805525" cy="805500"/>
            </a:xfrm>
            <a:custGeom>
              <a:rect b="b" l="l" r="r" t="t"/>
              <a:pathLst>
                <a:path extrusionOk="0" h="32220" w="32221">
                  <a:moveTo>
                    <a:pt x="16111" y="0"/>
                  </a:moveTo>
                  <a:cubicBezTo>
                    <a:pt x="11838" y="0"/>
                    <a:pt x="7740" y="1697"/>
                    <a:pt x="4720" y="4718"/>
                  </a:cubicBezTo>
                  <a:cubicBezTo>
                    <a:pt x="1698" y="7740"/>
                    <a:pt x="1" y="11837"/>
                    <a:pt x="1" y="16110"/>
                  </a:cubicBezTo>
                  <a:cubicBezTo>
                    <a:pt x="1" y="20383"/>
                    <a:pt x="1698" y="24480"/>
                    <a:pt x="4720" y="27501"/>
                  </a:cubicBezTo>
                  <a:cubicBezTo>
                    <a:pt x="7740" y="30523"/>
                    <a:pt x="11838" y="32220"/>
                    <a:pt x="16111" y="32220"/>
                  </a:cubicBezTo>
                  <a:cubicBezTo>
                    <a:pt x="20383" y="32220"/>
                    <a:pt x="24481" y="30523"/>
                    <a:pt x="27502" y="27501"/>
                  </a:cubicBezTo>
                  <a:cubicBezTo>
                    <a:pt x="30523" y="24480"/>
                    <a:pt x="32220" y="20383"/>
                    <a:pt x="32220" y="16110"/>
                  </a:cubicBezTo>
                  <a:cubicBezTo>
                    <a:pt x="32220" y="11837"/>
                    <a:pt x="30523" y="7740"/>
                    <a:pt x="27502" y="4718"/>
                  </a:cubicBezTo>
                  <a:cubicBezTo>
                    <a:pt x="24481" y="1697"/>
                    <a:pt x="20383" y="0"/>
                    <a:pt x="1611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6"/>
            <p:cNvSpPr/>
            <p:nvPr/>
          </p:nvSpPr>
          <p:spPr>
            <a:xfrm>
              <a:off x="5136775" y="4934650"/>
              <a:ext cx="124700" cy="32575"/>
            </a:xfrm>
            <a:custGeom>
              <a:rect b="b" l="l" r="r" t="t"/>
              <a:pathLst>
                <a:path extrusionOk="0" h="1303" w="4988">
                  <a:moveTo>
                    <a:pt x="63" y="1"/>
                  </a:moveTo>
                  <a:cubicBezTo>
                    <a:pt x="30" y="1"/>
                    <a:pt x="1" y="43"/>
                    <a:pt x="31" y="74"/>
                  </a:cubicBezTo>
                  <a:cubicBezTo>
                    <a:pt x="805" y="889"/>
                    <a:pt x="1639" y="1302"/>
                    <a:pt x="2509" y="1302"/>
                  </a:cubicBezTo>
                  <a:lnTo>
                    <a:pt x="2539" y="1301"/>
                  </a:lnTo>
                  <a:cubicBezTo>
                    <a:pt x="3936" y="1287"/>
                    <a:pt x="4948" y="194"/>
                    <a:pt x="4958" y="182"/>
                  </a:cubicBezTo>
                  <a:cubicBezTo>
                    <a:pt x="4987" y="150"/>
                    <a:pt x="4958" y="109"/>
                    <a:pt x="4925" y="109"/>
                  </a:cubicBezTo>
                  <a:cubicBezTo>
                    <a:pt x="4915" y="109"/>
                    <a:pt x="4904" y="114"/>
                    <a:pt x="4894" y="124"/>
                  </a:cubicBezTo>
                  <a:cubicBezTo>
                    <a:pt x="4884" y="135"/>
                    <a:pt x="3898" y="1201"/>
                    <a:pt x="2538" y="1216"/>
                  </a:cubicBezTo>
                  <a:cubicBezTo>
                    <a:pt x="2531" y="1216"/>
                    <a:pt x="2524" y="1216"/>
                    <a:pt x="2518" y="1216"/>
                  </a:cubicBezTo>
                  <a:cubicBezTo>
                    <a:pt x="1667" y="1216"/>
                    <a:pt x="854" y="814"/>
                    <a:pt x="94" y="15"/>
                  </a:cubicBezTo>
                  <a:cubicBezTo>
                    <a:pt x="84" y="5"/>
                    <a:pt x="73" y="1"/>
                    <a:pt x="6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6"/>
            <p:cNvSpPr/>
            <p:nvPr/>
          </p:nvSpPr>
          <p:spPr>
            <a:xfrm>
              <a:off x="5299325" y="4760850"/>
              <a:ext cx="97525" cy="26725"/>
            </a:xfrm>
            <a:custGeom>
              <a:rect b="b" l="l" r="r" t="t"/>
              <a:pathLst>
                <a:path extrusionOk="0" h="1069" w="3901">
                  <a:moveTo>
                    <a:pt x="1150" y="1"/>
                  </a:moveTo>
                  <a:cubicBezTo>
                    <a:pt x="797" y="1"/>
                    <a:pt x="427" y="54"/>
                    <a:pt x="49" y="184"/>
                  </a:cubicBezTo>
                  <a:cubicBezTo>
                    <a:pt x="0" y="201"/>
                    <a:pt x="17" y="268"/>
                    <a:pt x="61" y="268"/>
                  </a:cubicBezTo>
                  <a:cubicBezTo>
                    <a:pt x="66" y="268"/>
                    <a:pt x="72" y="267"/>
                    <a:pt x="77" y="265"/>
                  </a:cubicBezTo>
                  <a:cubicBezTo>
                    <a:pt x="446" y="138"/>
                    <a:pt x="807" y="87"/>
                    <a:pt x="1152" y="87"/>
                  </a:cubicBezTo>
                  <a:cubicBezTo>
                    <a:pt x="2635" y="87"/>
                    <a:pt x="3800" y="1046"/>
                    <a:pt x="3813" y="1058"/>
                  </a:cubicBezTo>
                  <a:cubicBezTo>
                    <a:pt x="3822" y="1064"/>
                    <a:pt x="3831" y="1068"/>
                    <a:pt x="3842" y="1068"/>
                  </a:cubicBezTo>
                  <a:cubicBezTo>
                    <a:pt x="3842" y="1068"/>
                    <a:pt x="3843" y="1068"/>
                    <a:pt x="3843" y="1068"/>
                  </a:cubicBezTo>
                  <a:cubicBezTo>
                    <a:pt x="3882" y="1068"/>
                    <a:pt x="3901" y="1018"/>
                    <a:pt x="3869" y="992"/>
                  </a:cubicBezTo>
                  <a:cubicBezTo>
                    <a:pt x="3855" y="980"/>
                    <a:pt x="2667" y="1"/>
                    <a:pt x="11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6"/>
            <p:cNvSpPr/>
            <p:nvPr/>
          </p:nvSpPr>
          <p:spPr>
            <a:xfrm>
              <a:off x="5001100" y="4754150"/>
              <a:ext cx="99000" cy="21125"/>
            </a:xfrm>
            <a:custGeom>
              <a:rect b="b" l="l" r="r" t="t"/>
              <a:pathLst>
                <a:path extrusionOk="0" h="845" w="3960">
                  <a:moveTo>
                    <a:pt x="2518" y="0"/>
                  </a:moveTo>
                  <a:cubicBezTo>
                    <a:pt x="1149" y="0"/>
                    <a:pt x="52" y="755"/>
                    <a:pt x="37" y="765"/>
                  </a:cubicBezTo>
                  <a:cubicBezTo>
                    <a:pt x="1" y="789"/>
                    <a:pt x="18" y="844"/>
                    <a:pt x="60" y="844"/>
                  </a:cubicBezTo>
                  <a:cubicBezTo>
                    <a:pt x="61" y="844"/>
                    <a:pt x="61" y="844"/>
                    <a:pt x="62" y="844"/>
                  </a:cubicBezTo>
                  <a:cubicBezTo>
                    <a:pt x="71" y="844"/>
                    <a:pt x="80" y="841"/>
                    <a:pt x="87" y="837"/>
                  </a:cubicBezTo>
                  <a:cubicBezTo>
                    <a:pt x="101" y="826"/>
                    <a:pt x="1176" y="87"/>
                    <a:pt x="2515" y="87"/>
                  </a:cubicBezTo>
                  <a:cubicBezTo>
                    <a:pt x="2951" y="87"/>
                    <a:pt x="3414" y="165"/>
                    <a:pt x="3878" y="372"/>
                  </a:cubicBezTo>
                  <a:cubicBezTo>
                    <a:pt x="3885" y="375"/>
                    <a:pt x="3891" y="376"/>
                    <a:pt x="3898" y="376"/>
                  </a:cubicBezTo>
                  <a:cubicBezTo>
                    <a:pt x="3939" y="376"/>
                    <a:pt x="3960" y="314"/>
                    <a:pt x="3914" y="293"/>
                  </a:cubicBezTo>
                  <a:cubicBezTo>
                    <a:pt x="3438" y="80"/>
                    <a:pt x="2963" y="0"/>
                    <a:pt x="251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6"/>
            <p:cNvSpPr/>
            <p:nvPr/>
          </p:nvSpPr>
          <p:spPr>
            <a:xfrm>
              <a:off x="5249825" y="4811175"/>
              <a:ext cx="166400" cy="98525"/>
            </a:xfrm>
            <a:custGeom>
              <a:rect b="b" l="l" r="r" t="t"/>
              <a:pathLst>
                <a:path extrusionOk="0" h="3941" w="6656">
                  <a:moveTo>
                    <a:pt x="3290" y="1"/>
                  </a:moveTo>
                  <a:cubicBezTo>
                    <a:pt x="2258" y="1"/>
                    <a:pt x="1104" y="464"/>
                    <a:pt x="0" y="1894"/>
                  </a:cubicBezTo>
                  <a:cubicBezTo>
                    <a:pt x="0" y="1894"/>
                    <a:pt x="1071" y="3805"/>
                    <a:pt x="3290" y="3936"/>
                  </a:cubicBezTo>
                  <a:cubicBezTo>
                    <a:pt x="3346" y="3939"/>
                    <a:pt x="3401" y="3941"/>
                    <a:pt x="3456" y="3941"/>
                  </a:cubicBezTo>
                  <a:cubicBezTo>
                    <a:pt x="5566" y="3941"/>
                    <a:pt x="6655" y="1552"/>
                    <a:pt x="6655" y="1552"/>
                  </a:cubicBezTo>
                  <a:cubicBezTo>
                    <a:pt x="6655" y="1552"/>
                    <a:pt x="5178" y="1"/>
                    <a:pt x="3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6"/>
            <p:cNvSpPr/>
            <p:nvPr/>
          </p:nvSpPr>
          <p:spPr>
            <a:xfrm>
              <a:off x="5278925" y="4805875"/>
              <a:ext cx="107950" cy="107950"/>
            </a:xfrm>
            <a:custGeom>
              <a:rect b="b" l="l" r="r" t="t"/>
              <a:pathLst>
                <a:path extrusionOk="0" h="4318" w="4318">
                  <a:moveTo>
                    <a:pt x="72" y="1"/>
                  </a:moveTo>
                  <a:lnTo>
                    <a:pt x="0" y="4246"/>
                  </a:lnTo>
                  <a:lnTo>
                    <a:pt x="4247" y="4318"/>
                  </a:lnTo>
                  <a:lnTo>
                    <a:pt x="4272" y="2773"/>
                  </a:lnTo>
                  <a:lnTo>
                    <a:pt x="3484" y="2082"/>
                  </a:lnTo>
                  <a:lnTo>
                    <a:pt x="4292" y="1594"/>
                  </a:lnTo>
                  <a:lnTo>
                    <a:pt x="4318" y="71"/>
                  </a:lnTo>
                  <a:lnTo>
                    <a:pt x="72"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6"/>
            <p:cNvSpPr/>
            <p:nvPr/>
          </p:nvSpPr>
          <p:spPr>
            <a:xfrm>
              <a:off x="4984750" y="4806725"/>
              <a:ext cx="166400" cy="98525"/>
            </a:xfrm>
            <a:custGeom>
              <a:rect b="b" l="l" r="r" t="t"/>
              <a:pathLst>
                <a:path extrusionOk="0" h="3941" w="6656">
                  <a:moveTo>
                    <a:pt x="3289" y="1"/>
                  </a:moveTo>
                  <a:cubicBezTo>
                    <a:pt x="2258" y="1"/>
                    <a:pt x="1104" y="464"/>
                    <a:pt x="0" y="1894"/>
                  </a:cubicBezTo>
                  <a:cubicBezTo>
                    <a:pt x="0" y="1894"/>
                    <a:pt x="1072" y="3805"/>
                    <a:pt x="3291" y="3935"/>
                  </a:cubicBezTo>
                  <a:cubicBezTo>
                    <a:pt x="3347" y="3939"/>
                    <a:pt x="3403" y="3940"/>
                    <a:pt x="3457" y="3940"/>
                  </a:cubicBezTo>
                  <a:cubicBezTo>
                    <a:pt x="5567" y="3940"/>
                    <a:pt x="6656" y="1553"/>
                    <a:pt x="6656" y="1553"/>
                  </a:cubicBezTo>
                  <a:cubicBezTo>
                    <a:pt x="6656" y="1553"/>
                    <a:pt x="5178" y="1"/>
                    <a:pt x="3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6"/>
            <p:cNvSpPr/>
            <p:nvPr/>
          </p:nvSpPr>
          <p:spPr>
            <a:xfrm>
              <a:off x="5013850" y="4801450"/>
              <a:ext cx="107950" cy="107950"/>
            </a:xfrm>
            <a:custGeom>
              <a:rect b="b" l="l" r="r" t="t"/>
              <a:pathLst>
                <a:path extrusionOk="0" h="4318" w="4318">
                  <a:moveTo>
                    <a:pt x="73" y="0"/>
                  </a:moveTo>
                  <a:lnTo>
                    <a:pt x="1" y="4246"/>
                  </a:lnTo>
                  <a:lnTo>
                    <a:pt x="4247" y="4317"/>
                  </a:lnTo>
                  <a:lnTo>
                    <a:pt x="4272" y="2822"/>
                  </a:lnTo>
                  <a:lnTo>
                    <a:pt x="3491" y="2181"/>
                  </a:lnTo>
                  <a:lnTo>
                    <a:pt x="4294" y="1562"/>
                  </a:lnTo>
                  <a:lnTo>
                    <a:pt x="4318" y="71"/>
                  </a:lnTo>
                  <a:lnTo>
                    <a:pt x="73"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46"/>
          <p:cNvSpPr/>
          <p:nvPr/>
        </p:nvSpPr>
        <p:spPr>
          <a:xfrm>
            <a:off x="360079" y="12513054"/>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6"/>
          <p:cNvSpPr/>
          <p:nvPr/>
        </p:nvSpPr>
        <p:spPr>
          <a:xfrm>
            <a:off x="9211474" y="15356952"/>
            <a:ext cx="706299" cy="852784"/>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6"/>
          <p:cNvSpPr/>
          <p:nvPr/>
        </p:nvSpPr>
        <p:spPr>
          <a:xfrm>
            <a:off x="1066376" y="13033200"/>
            <a:ext cx="631101" cy="762003"/>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6"/>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47"/>
          <p:cNvSpPr txBox="1"/>
          <p:nvPr>
            <p:ph type="title"/>
          </p:nvPr>
        </p:nvSpPr>
        <p:spPr>
          <a:xfrm>
            <a:off x="713225" y="9308325"/>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2384" name="Google Shape;2384;p47"/>
          <p:cNvSpPr txBox="1"/>
          <p:nvPr>
            <p:ph idx="1" type="subTitle"/>
          </p:nvPr>
        </p:nvSpPr>
        <p:spPr>
          <a:xfrm>
            <a:off x="717750" y="2743200"/>
            <a:ext cx="8851500" cy="6395400"/>
          </a:xfrm>
          <a:prstGeom prst="rect">
            <a:avLst/>
          </a:prstGeom>
        </p:spPr>
        <p:txBody>
          <a:bodyPr anchorCtr="0" anchor="b" bIns="91425" lIns="91425" spcFirstLastPara="1" rIns="91425" wrap="square" tIns="91425">
            <a:noAutofit/>
          </a:bodyPr>
          <a:lstStyle/>
          <a:p>
            <a:pPr indent="0" lvl="0" marL="0" rtl="0" algn="ctr">
              <a:spcBef>
                <a:spcPts val="0"/>
              </a:spcBef>
              <a:spcAft>
                <a:spcPts val="2300"/>
              </a:spcAft>
              <a:buNone/>
            </a:pPr>
            <a:r>
              <a:rPr lang="en"/>
              <a:t>“</a:t>
            </a:r>
            <a:r>
              <a:rPr lang="en"/>
              <a:t>Despite being red, Mars is a cold place. It's full of iron oxide dust, which gives the planet its reddish cast”</a:t>
            </a:r>
            <a:endParaRPr/>
          </a:p>
        </p:txBody>
      </p:sp>
      <p:pic>
        <p:nvPicPr>
          <p:cNvPr id="2385" name="Google Shape;2385;p47"/>
          <p:cNvPicPr preferRelativeResize="0"/>
          <p:nvPr>
            <p:ph idx="2" type="pic"/>
          </p:nvPr>
        </p:nvPicPr>
        <p:blipFill rotWithShape="1">
          <a:blip r:embed="rId3">
            <a:alphaModFix/>
          </a:blip>
          <a:srcRect b="6948" l="7147" r="1570" t="15676"/>
          <a:stretch/>
        </p:blipFill>
        <p:spPr>
          <a:xfrm>
            <a:off x="717750" y="10522225"/>
            <a:ext cx="8847000" cy="4998300"/>
          </a:xfrm>
          <a:prstGeom prst="rect">
            <a:avLst/>
          </a:prstGeom>
        </p:spPr>
      </p:pic>
      <p:grpSp>
        <p:nvGrpSpPr>
          <p:cNvPr id="2386" name="Google Shape;2386;p47"/>
          <p:cNvGrpSpPr/>
          <p:nvPr/>
        </p:nvGrpSpPr>
        <p:grpSpPr>
          <a:xfrm>
            <a:off x="8297481" y="14589346"/>
            <a:ext cx="1583539" cy="1371587"/>
            <a:chOff x="5667350" y="960775"/>
            <a:chExt cx="593775" cy="514300"/>
          </a:xfrm>
        </p:grpSpPr>
        <p:sp>
          <p:nvSpPr>
            <p:cNvPr id="2387" name="Google Shape;2387;p47"/>
            <p:cNvSpPr/>
            <p:nvPr/>
          </p:nvSpPr>
          <p:spPr>
            <a:xfrm>
              <a:off x="5816175" y="1348125"/>
              <a:ext cx="130350" cy="110700"/>
            </a:xfrm>
            <a:custGeom>
              <a:rect b="b" l="l" r="r" t="t"/>
              <a:pathLst>
                <a:path extrusionOk="0" h="4428" w="5214">
                  <a:moveTo>
                    <a:pt x="2242" y="1"/>
                  </a:moveTo>
                  <a:lnTo>
                    <a:pt x="2242" y="1"/>
                  </a:lnTo>
                  <a:cubicBezTo>
                    <a:pt x="2006" y="566"/>
                    <a:pt x="0" y="3542"/>
                    <a:pt x="2631" y="4337"/>
                  </a:cubicBezTo>
                  <a:cubicBezTo>
                    <a:pt x="2837" y="4399"/>
                    <a:pt x="3026" y="4428"/>
                    <a:pt x="3201" y="4428"/>
                  </a:cubicBezTo>
                  <a:cubicBezTo>
                    <a:pt x="5127" y="4428"/>
                    <a:pt x="5213" y="949"/>
                    <a:pt x="5213" y="949"/>
                  </a:cubicBezTo>
                  <a:cubicBezTo>
                    <a:pt x="3717" y="168"/>
                    <a:pt x="2242" y="1"/>
                    <a:pt x="224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5912825" y="1368100"/>
              <a:ext cx="133125" cy="103550"/>
            </a:xfrm>
            <a:custGeom>
              <a:rect b="b" l="l" r="r" t="t"/>
              <a:pathLst>
                <a:path extrusionOk="0" h="4142" w="5325">
                  <a:moveTo>
                    <a:pt x="2627" y="1"/>
                  </a:moveTo>
                  <a:cubicBezTo>
                    <a:pt x="1692" y="1"/>
                    <a:pt x="1036" y="133"/>
                    <a:pt x="1036" y="133"/>
                  </a:cubicBezTo>
                  <a:cubicBezTo>
                    <a:pt x="984" y="740"/>
                    <a:pt x="1" y="4142"/>
                    <a:pt x="2675" y="4142"/>
                  </a:cubicBezTo>
                  <a:cubicBezTo>
                    <a:pt x="2695" y="4142"/>
                    <a:pt x="2714" y="4142"/>
                    <a:pt x="2734" y="4141"/>
                  </a:cubicBezTo>
                  <a:cubicBezTo>
                    <a:pt x="5324" y="4095"/>
                    <a:pt x="4154" y="126"/>
                    <a:pt x="4154" y="126"/>
                  </a:cubicBezTo>
                  <a:cubicBezTo>
                    <a:pt x="3607" y="32"/>
                    <a:pt x="3084" y="1"/>
                    <a:pt x="262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6014450" y="1354625"/>
              <a:ext cx="132425" cy="110000"/>
            </a:xfrm>
            <a:custGeom>
              <a:rect b="b" l="l" r="r" t="t"/>
              <a:pathLst>
                <a:path extrusionOk="0" h="4400" w="5297">
                  <a:moveTo>
                    <a:pt x="2968" y="1"/>
                  </a:moveTo>
                  <a:lnTo>
                    <a:pt x="2968" y="1"/>
                  </a:lnTo>
                  <a:cubicBezTo>
                    <a:pt x="1297" y="238"/>
                    <a:pt x="1" y="961"/>
                    <a:pt x="2" y="961"/>
                  </a:cubicBezTo>
                  <a:cubicBezTo>
                    <a:pt x="124" y="1494"/>
                    <a:pt x="221" y="4399"/>
                    <a:pt x="2079" y="4399"/>
                  </a:cubicBezTo>
                  <a:cubicBezTo>
                    <a:pt x="2307" y="4399"/>
                    <a:pt x="2561" y="4356"/>
                    <a:pt x="2844" y="4259"/>
                  </a:cubicBezTo>
                  <a:cubicBezTo>
                    <a:pt x="5296" y="3422"/>
                    <a:pt x="2968" y="1"/>
                    <a:pt x="296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6081150" y="1311575"/>
              <a:ext cx="145900" cy="113075"/>
            </a:xfrm>
            <a:custGeom>
              <a:rect b="b" l="l" r="r" t="t"/>
              <a:pathLst>
                <a:path extrusionOk="0" h="4523" w="5836">
                  <a:moveTo>
                    <a:pt x="2357" y="0"/>
                  </a:moveTo>
                  <a:cubicBezTo>
                    <a:pt x="912" y="871"/>
                    <a:pt x="1" y="2043"/>
                    <a:pt x="1" y="2043"/>
                  </a:cubicBezTo>
                  <a:cubicBezTo>
                    <a:pt x="283" y="2432"/>
                    <a:pt x="1264" y="4522"/>
                    <a:pt x="2662" y="4522"/>
                  </a:cubicBezTo>
                  <a:cubicBezTo>
                    <a:pt x="3047" y="4522"/>
                    <a:pt x="3463" y="4364"/>
                    <a:pt x="3905" y="3969"/>
                  </a:cubicBezTo>
                  <a:cubicBezTo>
                    <a:pt x="5835" y="2241"/>
                    <a:pt x="2357" y="0"/>
                    <a:pt x="23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5736025" y="1306450"/>
              <a:ext cx="144575" cy="113450"/>
            </a:xfrm>
            <a:custGeom>
              <a:rect b="b" l="l" r="r" t="t"/>
              <a:pathLst>
                <a:path extrusionOk="0" h="4538" w="5783">
                  <a:moveTo>
                    <a:pt x="3223" y="1"/>
                  </a:moveTo>
                  <a:cubicBezTo>
                    <a:pt x="3223" y="1"/>
                    <a:pt x="1" y="2597"/>
                    <a:pt x="2104" y="4111"/>
                  </a:cubicBezTo>
                  <a:cubicBezTo>
                    <a:pt x="2524" y="4413"/>
                    <a:pt x="2905" y="4537"/>
                    <a:pt x="3249" y="4537"/>
                  </a:cubicBezTo>
                  <a:cubicBezTo>
                    <a:pt x="4734" y="4537"/>
                    <a:pt x="5534" y="2214"/>
                    <a:pt x="5782" y="1782"/>
                  </a:cubicBezTo>
                  <a:cubicBezTo>
                    <a:pt x="5782" y="1782"/>
                    <a:pt x="4753" y="713"/>
                    <a:pt x="322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5680425" y="1250325"/>
              <a:ext cx="141050" cy="107525"/>
            </a:xfrm>
            <a:custGeom>
              <a:rect b="b" l="l" r="r" t="t"/>
              <a:pathLst>
                <a:path extrusionOk="0" h="4301" w="5642">
                  <a:moveTo>
                    <a:pt x="3981" y="0"/>
                  </a:moveTo>
                  <a:cubicBezTo>
                    <a:pt x="3981" y="0"/>
                    <a:pt x="0" y="1134"/>
                    <a:pt x="1345" y="3348"/>
                  </a:cubicBezTo>
                  <a:cubicBezTo>
                    <a:pt x="1771" y="4048"/>
                    <a:pt x="2281" y="4301"/>
                    <a:pt x="2801" y="4301"/>
                  </a:cubicBezTo>
                  <a:cubicBezTo>
                    <a:pt x="4024" y="4301"/>
                    <a:pt x="5298" y="2900"/>
                    <a:pt x="5642" y="2639"/>
                  </a:cubicBezTo>
                  <a:cubicBezTo>
                    <a:pt x="5640" y="2639"/>
                    <a:pt x="5110" y="1252"/>
                    <a:pt x="398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6128725" y="1248600"/>
              <a:ext cx="132400" cy="101400"/>
            </a:xfrm>
            <a:custGeom>
              <a:rect b="b" l="l" r="r" t="t"/>
              <a:pathLst>
                <a:path extrusionOk="0" h="4056" w="5296">
                  <a:moveTo>
                    <a:pt x="1" y="2886"/>
                  </a:moveTo>
                  <a:cubicBezTo>
                    <a:pt x="1" y="2886"/>
                    <a:pt x="1" y="2886"/>
                    <a:pt x="1" y="2886"/>
                  </a:cubicBezTo>
                  <a:cubicBezTo>
                    <a:pt x="1" y="2886"/>
                    <a:pt x="1" y="2886"/>
                    <a:pt x="1" y="2886"/>
                  </a:cubicBezTo>
                  <a:lnTo>
                    <a:pt x="1" y="2886"/>
                  </a:lnTo>
                  <a:cubicBezTo>
                    <a:pt x="1" y="2886"/>
                    <a:pt x="1" y="2886"/>
                    <a:pt x="1" y="2886"/>
                  </a:cubicBezTo>
                  <a:close/>
                  <a:moveTo>
                    <a:pt x="1180" y="1"/>
                  </a:moveTo>
                  <a:cubicBezTo>
                    <a:pt x="284" y="1429"/>
                    <a:pt x="1" y="2885"/>
                    <a:pt x="1" y="2886"/>
                  </a:cubicBezTo>
                  <a:lnTo>
                    <a:pt x="1" y="2886"/>
                  </a:lnTo>
                  <a:cubicBezTo>
                    <a:pt x="352" y="3067"/>
                    <a:pt x="1640" y="4056"/>
                    <a:pt x="2780" y="4056"/>
                  </a:cubicBezTo>
                  <a:cubicBezTo>
                    <a:pt x="3412" y="4056"/>
                    <a:pt x="3998" y="3752"/>
                    <a:pt x="4354" y="2840"/>
                  </a:cubicBezTo>
                  <a:cubicBezTo>
                    <a:pt x="5295" y="426"/>
                    <a:pt x="1180" y="1"/>
                    <a:pt x="11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6141925" y="1164925"/>
              <a:ext cx="111575" cy="90675"/>
            </a:xfrm>
            <a:custGeom>
              <a:rect b="b" l="l" r="r" t="t"/>
              <a:pathLst>
                <a:path extrusionOk="0" h="3627" w="4463">
                  <a:moveTo>
                    <a:pt x="2346" y="1"/>
                  </a:moveTo>
                  <a:cubicBezTo>
                    <a:pt x="1265" y="1"/>
                    <a:pt x="134" y="449"/>
                    <a:pt x="134" y="449"/>
                  </a:cubicBezTo>
                  <a:cubicBezTo>
                    <a:pt x="1" y="2131"/>
                    <a:pt x="425" y="3554"/>
                    <a:pt x="425" y="3554"/>
                  </a:cubicBezTo>
                  <a:cubicBezTo>
                    <a:pt x="426" y="3554"/>
                    <a:pt x="428" y="3554"/>
                    <a:pt x="429" y="3554"/>
                  </a:cubicBezTo>
                  <a:cubicBezTo>
                    <a:pt x="636" y="3554"/>
                    <a:pt x="1156" y="3627"/>
                    <a:pt x="1749" y="3627"/>
                  </a:cubicBezTo>
                  <a:cubicBezTo>
                    <a:pt x="2954" y="3627"/>
                    <a:pt x="4462" y="3325"/>
                    <a:pt x="4262" y="1500"/>
                  </a:cubicBezTo>
                  <a:cubicBezTo>
                    <a:pt x="4134" y="320"/>
                    <a:pt x="3258" y="1"/>
                    <a:pt x="2346"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6106775" y="1074300"/>
              <a:ext cx="142450" cy="109375"/>
            </a:xfrm>
            <a:custGeom>
              <a:rect b="b" l="l" r="r" t="t"/>
              <a:pathLst>
                <a:path extrusionOk="0" h="4375" w="5698">
                  <a:moveTo>
                    <a:pt x="2855" y="0"/>
                  </a:moveTo>
                  <a:cubicBezTo>
                    <a:pt x="1487" y="0"/>
                    <a:pt x="1" y="1789"/>
                    <a:pt x="1" y="1789"/>
                  </a:cubicBezTo>
                  <a:cubicBezTo>
                    <a:pt x="690" y="3329"/>
                    <a:pt x="1743" y="4374"/>
                    <a:pt x="1743" y="4374"/>
                  </a:cubicBezTo>
                  <a:cubicBezTo>
                    <a:pt x="2280" y="4078"/>
                    <a:pt x="5698" y="2986"/>
                    <a:pt x="4127" y="731"/>
                  </a:cubicBezTo>
                  <a:cubicBezTo>
                    <a:pt x="3756" y="200"/>
                    <a:pt x="3312" y="0"/>
                    <a:pt x="28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5672475" y="1188450"/>
              <a:ext cx="112275" cy="91500"/>
            </a:xfrm>
            <a:custGeom>
              <a:rect b="b" l="l" r="r" t="t"/>
              <a:pathLst>
                <a:path extrusionOk="0" h="3660" w="4491">
                  <a:moveTo>
                    <a:pt x="2944" y="0"/>
                  </a:moveTo>
                  <a:cubicBezTo>
                    <a:pt x="1754" y="0"/>
                    <a:pt x="0" y="286"/>
                    <a:pt x="195" y="2003"/>
                  </a:cubicBezTo>
                  <a:cubicBezTo>
                    <a:pt x="342" y="3305"/>
                    <a:pt x="1166" y="3659"/>
                    <a:pt x="2054" y="3659"/>
                  </a:cubicBezTo>
                  <a:cubicBezTo>
                    <a:pt x="3027" y="3659"/>
                    <a:pt x="4077" y="3233"/>
                    <a:pt x="4390" y="3164"/>
                  </a:cubicBezTo>
                  <a:cubicBezTo>
                    <a:pt x="4390" y="3163"/>
                    <a:pt x="4491" y="1683"/>
                    <a:pt x="3991" y="72"/>
                  </a:cubicBezTo>
                  <a:cubicBezTo>
                    <a:pt x="3991" y="72"/>
                    <a:pt x="3538" y="0"/>
                    <a:pt x="294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5667350" y="1096275"/>
              <a:ext cx="130575" cy="100400"/>
            </a:xfrm>
            <a:custGeom>
              <a:rect b="b" l="l" r="r" t="t"/>
              <a:pathLst>
                <a:path extrusionOk="0" h="4016" w="5223">
                  <a:moveTo>
                    <a:pt x="2470" y="1"/>
                  </a:moveTo>
                  <a:cubicBezTo>
                    <a:pt x="1839" y="1"/>
                    <a:pt x="1264" y="271"/>
                    <a:pt x="962" y="1080"/>
                  </a:cubicBezTo>
                  <a:cubicBezTo>
                    <a:pt x="0" y="3654"/>
                    <a:pt x="3583" y="3861"/>
                    <a:pt x="4177" y="4015"/>
                  </a:cubicBezTo>
                  <a:cubicBezTo>
                    <a:pt x="4177" y="4014"/>
                    <a:pt x="4937" y="2740"/>
                    <a:pt x="5222" y="1078"/>
                  </a:cubicBezTo>
                  <a:cubicBezTo>
                    <a:pt x="5222" y="1078"/>
                    <a:pt x="3732" y="1"/>
                    <a:pt x="247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6048600" y="1010875"/>
              <a:ext cx="143650" cy="114500"/>
            </a:xfrm>
            <a:custGeom>
              <a:rect b="b" l="l" r="r" t="t"/>
              <a:pathLst>
                <a:path extrusionOk="0" h="4580" w="5746">
                  <a:moveTo>
                    <a:pt x="2524" y="1"/>
                  </a:moveTo>
                  <a:cubicBezTo>
                    <a:pt x="937" y="1"/>
                    <a:pt x="0" y="2799"/>
                    <a:pt x="0" y="2799"/>
                  </a:cubicBezTo>
                  <a:cubicBezTo>
                    <a:pt x="1200" y="3986"/>
                    <a:pt x="2560" y="4580"/>
                    <a:pt x="2560" y="4580"/>
                  </a:cubicBezTo>
                  <a:cubicBezTo>
                    <a:pt x="2953" y="4108"/>
                    <a:pt x="5746" y="1854"/>
                    <a:pt x="3465" y="320"/>
                  </a:cubicBezTo>
                  <a:cubicBezTo>
                    <a:pt x="3130" y="96"/>
                    <a:pt x="2816" y="1"/>
                    <a:pt x="2524"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5781450" y="976350"/>
              <a:ext cx="135625" cy="111125"/>
            </a:xfrm>
            <a:custGeom>
              <a:rect b="b" l="l" r="r" t="t"/>
              <a:pathLst>
                <a:path extrusionOk="0" h="4445" w="5425">
                  <a:moveTo>
                    <a:pt x="3255" y="0"/>
                  </a:moveTo>
                  <a:cubicBezTo>
                    <a:pt x="3003" y="0"/>
                    <a:pt x="2719" y="57"/>
                    <a:pt x="2401" y="186"/>
                  </a:cubicBezTo>
                  <a:cubicBezTo>
                    <a:pt x="1" y="1159"/>
                    <a:pt x="2517" y="4444"/>
                    <a:pt x="2517" y="4444"/>
                  </a:cubicBezTo>
                  <a:cubicBezTo>
                    <a:pt x="4171" y="4115"/>
                    <a:pt x="5424" y="3319"/>
                    <a:pt x="5424" y="3319"/>
                  </a:cubicBezTo>
                  <a:cubicBezTo>
                    <a:pt x="5275" y="2803"/>
                    <a:pt x="5023" y="0"/>
                    <a:pt x="32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5701050" y="1023250"/>
              <a:ext cx="145950" cy="112475"/>
            </a:xfrm>
            <a:custGeom>
              <a:rect b="b" l="l" r="r" t="t"/>
              <a:pathLst>
                <a:path extrusionOk="0" h="4499" w="5838">
                  <a:moveTo>
                    <a:pt x="3115" y="1"/>
                  </a:moveTo>
                  <a:cubicBezTo>
                    <a:pt x="2706" y="1"/>
                    <a:pt x="2271" y="178"/>
                    <a:pt x="1823" y="631"/>
                  </a:cubicBezTo>
                  <a:cubicBezTo>
                    <a:pt x="1" y="2471"/>
                    <a:pt x="3608" y="4499"/>
                    <a:pt x="3608" y="4499"/>
                  </a:cubicBezTo>
                  <a:cubicBezTo>
                    <a:pt x="4998" y="3544"/>
                    <a:pt x="5836" y="2319"/>
                    <a:pt x="5837" y="2319"/>
                  </a:cubicBezTo>
                  <a:cubicBezTo>
                    <a:pt x="5538" y="1955"/>
                    <a:pt x="4471" y="1"/>
                    <a:pt x="311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5981000" y="974625"/>
              <a:ext cx="132050" cy="111350"/>
            </a:xfrm>
            <a:custGeom>
              <a:rect b="b" l="l" r="r" t="t"/>
              <a:pathLst>
                <a:path extrusionOk="0" h="4454" w="5282">
                  <a:moveTo>
                    <a:pt x="2064" y="1"/>
                  </a:moveTo>
                  <a:cubicBezTo>
                    <a:pt x="178" y="1"/>
                    <a:pt x="0" y="3424"/>
                    <a:pt x="0" y="3424"/>
                  </a:cubicBezTo>
                  <a:cubicBezTo>
                    <a:pt x="1474" y="4246"/>
                    <a:pt x="2943" y="4453"/>
                    <a:pt x="2944" y="4453"/>
                  </a:cubicBezTo>
                  <a:cubicBezTo>
                    <a:pt x="3196" y="3894"/>
                    <a:pt x="5281" y="974"/>
                    <a:pt x="2673" y="107"/>
                  </a:cubicBezTo>
                  <a:cubicBezTo>
                    <a:pt x="2453" y="34"/>
                    <a:pt x="2250" y="1"/>
                    <a:pt x="2064"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5884125" y="960775"/>
              <a:ext cx="133050" cy="103875"/>
            </a:xfrm>
            <a:custGeom>
              <a:rect b="b" l="l" r="r" t="t"/>
              <a:pathLst>
                <a:path extrusionOk="0" h="4155" w="5322">
                  <a:moveTo>
                    <a:pt x="2658" y="0"/>
                  </a:moveTo>
                  <a:cubicBezTo>
                    <a:pt x="2635" y="0"/>
                    <a:pt x="2613" y="1"/>
                    <a:pt x="2590" y="1"/>
                  </a:cubicBezTo>
                  <a:cubicBezTo>
                    <a:pt x="1" y="56"/>
                    <a:pt x="1184" y="4021"/>
                    <a:pt x="1184" y="4021"/>
                  </a:cubicBezTo>
                  <a:cubicBezTo>
                    <a:pt x="1783" y="4122"/>
                    <a:pt x="2353" y="4154"/>
                    <a:pt x="2838" y="4154"/>
                  </a:cubicBezTo>
                  <a:cubicBezTo>
                    <a:pt x="3701" y="4154"/>
                    <a:pt x="4295" y="4052"/>
                    <a:pt x="4295" y="4052"/>
                  </a:cubicBezTo>
                  <a:cubicBezTo>
                    <a:pt x="4344" y="3446"/>
                    <a:pt x="5321" y="0"/>
                    <a:pt x="2658"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5764325" y="1057350"/>
              <a:ext cx="404650" cy="321975"/>
            </a:xfrm>
            <a:custGeom>
              <a:rect b="b" l="l" r="r" t="t"/>
              <a:pathLst>
                <a:path extrusionOk="0" h="12879" w="16186">
                  <a:moveTo>
                    <a:pt x="7239" y="1"/>
                  </a:moveTo>
                  <a:cubicBezTo>
                    <a:pt x="6016" y="1"/>
                    <a:pt x="4830" y="239"/>
                    <a:pt x="3783" y="708"/>
                  </a:cubicBezTo>
                  <a:cubicBezTo>
                    <a:pt x="2048" y="1486"/>
                    <a:pt x="837" y="2837"/>
                    <a:pt x="419" y="4462"/>
                  </a:cubicBezTo>
                  <a:cubicBezTo>
                    <a:pt x="0" y="6087"/>
                    <a:pt x="407" y="7853"/>
                    <a:pt x="1550" y="9374"/>
                  </a:cubicBezTo>
                  <a:cubicBezTo>
                    <a:pt x="2693" y="10894"/>
                    <a:pt x="4479" y="12043"/>
                    <a:pt x="6514" y="12567"/>
                  </a:cubicBezTo>
                  <a:cubicBezTo>
                    <a:pt x="7322" y="12775"/>
                    <a:pt x="8143" y="12878"/>
                    <a:pt x="8948" y="12878"/>
                  </a:cubicBezTo>
                  <a:cubicBezTo>
                    <a:pt x="10171" y="12878"/>
                    <a:pt x="11356" y="12640"/>
                    <a:pt x="12402" y="12171"/>
                  </a:cubicBezTo>
                  <a:cubicBezTo>
                    <a:pt x="14138" y="11392"/>
                    <a:pt x="15348" y="10042"/>
                    <a:pt x="15767" y="8417"/>
                  </a:cubicBezTo>
                  <a:cubicBezTo>
                    <a:pt x="16186" y="6792"/>
                    <a:pt x="15779" y="5025"/>
                    <a:pt x="14636" y="3505"/>
                  </a:cubicBezTo>
                  <a:cubicBezTo>
                    <a:pt x="13493" y="1985"/>
                    <a:pt x="11707" y="837"/>
                    <a:pt x="9672" y="312"/>
                  </a:cubicBezTo>
                  <a:cubicBezTo>
                    <a:pt x="8864" y="104"/>
                    <a:pt x="8044" y="1"/>
                    <a:pt x="72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5802600" y="1210025"/>
              <a:ext cx="42525" cy="30875"/>
            </a:xfrm>
            <a:custGeom>
              <a:rect b="b" l="l" r="r" t="t"/>
              <a:pathLst>
                <a:path extrusionOk="0" h="1235" w="1701">
                  <a:moveTo>
                    <a:pt x="805" y="0"/>
                  </a:moveTo>
                  <a:cubicBezTo>
                    <a:pt x="397" y="0"/>
                    <a:pt x="60" y="229"/>
                    <a:pt x="31" y="541"/>
                  </a:cubicBezTo>
                  <a:cubicBezTo>
                    <a:pt x="0" y="879"/>
                    <a:pt x="340" y="1188"/>
                    <a:pt x="793" y="1230"/>
                  </a:cubicBezTo>
                  <a:cubicBezTo>
                    <a:pt x="828" y="1233"/>
                    <a:pt x="863" y="1235"/>
                    <a:pt x="898" y="1235"/>
                  </a:cubicBezTo>
                  <a:cubicBezTo>
                    <a:pt x="1304" y="1235"/>
                    <a:pt x="1639" y="1007"/>
                    <a:pt x="1668" y="694"/>
                  </a:cubicBezTo>
                  <a:cubicBezTo>
                    <a:pt x="1700" y="356"/>
                    <a:pt x="1360" y="47"/>
                    <a:pt x="908" y="5"/>
                  </a:cubicBezTo>
                  <a:cubicBezTo>
                    <a:pt x="873" y="2"/>
                    <a:pt x="839" y="0"/>
                    <a:pt x="805"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5821000" y="1135700"/>
              <a:ext cx="112725" cy="84525"/>
            </a:xfrm>
            <a:custGeom>
              <a:rect b="b" l="l" r="r" t="t"/>
              <a:pathLst>
                <a:path extrusionOk="0" h="3381" w="4509">
                  <a:moveTo>
                    <a:pt x="2006" y="1"/>
                  </a:moveTo>
                  <a:cubicBezTo>
                    <a:pt x="947" y="1"/>
                    <a:pt x="1" y="626"/>
                    <a:pt x="1" y="626"/>
                  </a:cubicBezTo>
                  <a:cubicBezTo>
                    <a:pt x="1" y="626"/>
                    <a:pt x="147" y="2925"/>
                    <a:pt x="1713" y="3310"/>
                  </a:cubicBezTo>
                  <a:cubicBezTo>
                    <a:pt x="1913" y="3359"/>
                    <a:pt x="2107" y="3381"/>
                    <a:pt x="2294" y="3381"/>
                  </a:cubicBezTo>
                  <a:cubicBezTo>
                    <a:pt x="3573" y="3381"/>
                    <a:pt x="4509" y="2377"/>
                    <a:pt x="4509" y="2377"/>
                  </a:cubicBezTo>
                  <a:cubicBezTo>
                    <a:pt x="3981" y="498"/>
                    <a:pt x="2949" y="1"/>
                    <a:pt x="2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5806100" y="1110550"/>
              <a:ext cx="99725" cy="108875"/>
            </a:xfrm>
            <a:custGeom>
              <a:rect b="b" l="l" r="r" t="t"/>
              <a:pathLst>
                <a:path extrusionOk="0" h="4355" w="3989">
                  <a:moveTo>
                    <a:pt x="1038" y="1"/>
                  </a:moveTo>
                  <a:lnTo>
                    <a:pt x="1" y="3472"/>
                  </a:lnTo>
                  <a:lnTo>
                    <a:pt x="2951" y="4354"/>
                  </a:lnTo>
                  <a:lnTo>
                    <a:pt x="3323" y="3109"/>
                  </a:lnTo>
                  <a:lnTo>
                    <a:pt x="2889" y="2532"/>
                  </a:lnTo>
                  <a:lnTo>
                    <a:pt x="3611" y="2146"/>
                  </a:lnTo>
                  <a:lnTo>
                    <a:pt x="3988" y="883"/>
                  </a:lnTo>
                  <a:lnTo>
                    <a:pt x="103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5832400" y="1191500"/>
              <a:ext cx="70150" cy="31025"/>
            </a:xfrm>
            <a:custGeom>
              <a:rect b="b" l="l" r="r" t="t"/>
              <a:pathLst>
                <a:path extrusionOk="0" h="1241" w="2806">
                  <a:moveTo>
                    <a:pt x="250" y="1"/>
                  </a:moveTo>
                  <a:cubicBezTo>
                    <a:pt x="168" y="1"/>
                    <a:pt x="85" y="4"/>
                    <a:pt x="1" y="12"/>
                  </a:cubicBezTo>
                  <a:cubicBezTo>
                    <a:pt x="1" y="12"/>
                    <a:pt x="301" y="1241"/>
                    <a:pt x="1640" y="1241"/>
                  </a:cubicBezTo>
                  <a:cubicBezTo>
                    <a:pt x="1964" y="1241"/>
                    <a:pt x="2349" y="1169"/>
                    <a:pt x="2805" y="990"/>
                  </a:cubicBezTo>
                  <a:cubicBezTo>
                    <a:pt x="2805"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6010700" y="1194300"/>
              <a:ext cx="114575" cy="85875"/>
            </a:xfrm>
            <a:custGeom>
              <a:rect b="b" l="l" r="r" t="t"/>
              <a:pathLst>
                <a:path extrusionOk="0" h="3435" w="4583">
                  <a:moveTo>
                    <a:pt x="2024" y="1"/>
                  </a:moveTo>
                  <a:cubicBezTo>
                    <a:pt x="1461" y="1"/>
                    <a:pt x="791" y="209"/>
                    <a:pt x="1" y="749"/>
                  </a:cubicBezTo>
                  <a:cubicBezTo>
                    <a:pt x="1" y="749"/>
                    <a:pt x="97" y="2549"/>
                    <a:pt x="1545" y="3259"/>
                  </a:cubicBezTo>
                  <a:cubicBezTo>
                    <a:pt x="1798" y="3383"/>
                    <a:pt x="2057" y="3434"/>
                    <a:pt x="2310" y="3434"/>
                  </a:cubicBezTo>
                  <a:cubicBezTo>
                    <a:pt x="3501" y="3434"/>
                    <a:pt x="4582" y="2299"/>
                    <a:pt x="4582" y="2299"/>
                  </a:cubicBezTo>
                  <a:cubicBezTo>
                    <a:pt x="4582" y="2299"/>
                    <a:pt x="3895" y="1"/>
                    <a:pt x="2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5996525" y="1172475"/>
              <a:ext cx="99650" cy="108825"/>
            </a:xfrm>
            <a:custGeom>
              <a:rect b="b" l="l" r="r" t="t"/>
              <a:pathLst>
                <a:path extrusionOk="0" h="4353" w="3986">
                  <a:moveTo>
                    <a:pt x="1036" y="1"/>
                  </a:moveTo>
                  <a:lnTo>
                    <a:pt x="1" y="3472"/>
                  </a:lnTo>
                  <a:lnTo>
                    <a:pt x="2950" y="4353"/>
                  </a:lnTo>
                  <a:lnTo>
                    <a:pt x="3321" y="3108"/>
                  </a:lnTo>
                  <a:lnTo>
                    <a:pt x="2888" y="2532"/>
                  </a:lnTo>
                  <a:lnTo>
                    <a:pt x="3610" y="2144"/>
                  </a:lnTo>
                  <a:lnTo>
                    <a:pt x="3986" y="881"/>
                  </a:lnTo>
                  <a:lnTo>
                    <a:pt x="1036"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6022300" y="1250400"/>
              <a:ext cx="70150" cy="31050"/>
            </a:xfrm>
            <a:custGeom>
              <a:rect b="b" l="l" r="r" t="t"/>
              <a:pathLst>
                <a:path extrusionOk="0" h="1242" w="2806">
                  <a:moveTo>
                    <a:pt x="250" y="1"/>
                  </a:moveTo>
                  <a:cubicBezTo>
                    <a:pt x="167" y="1"/>
                    <a:pt x="84" y="5"/>
                    <a:pt x="1" y="12"/>
                  </a:cubicBezTo>
                  <a:cubicBezTo>
                    <a:pt x="1" y="12"/>
                    <a:pt x="300" y="1241"/>
                    <a:pt x="1640" y="1241"/>
                  </a:cubicBezTo>
                  <a:cubicBezTo>
                    <a:pt x="1964" y="1241"/>
                    <a:pt x="2349" y="1169"/>
                    <a:pt x="2806" y="990"/>
                  </a:cubicBezTo>
                  <a:cubicBezTo>
                    <a:pt x="2806"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6060525" y="1289025"/>
              <a:ext cx="44300" cy="31775"/>
            </a:xfrm>
            <a:custGeom>
              <a:rect b="b" l="l" r="r" t="t"/>
              <a:pathLst>
                <a:path extrusionOk="0" h="1271" w="1772">
                  <a:moveTo>
                    <a:pt x="757" y="0"/>
                  </a:moveTo>
                  <a:cubicBezTo>
                    <a:pt x="441" y="0"/>
                    <a:pt x="173" y="151"/>
                    <a:pt x="98" y="400"/>
                  </a:cubicBezTo>
                  <a:cubicBezTo>
                    <a:pt x="1" y="725"/>
                    <a:pt x="275" y="1095"/>
                    <a:pt x="710" y="1225"/>
                  </a:cubicBezTo>
                  <a:cubicBezTo>
                    <a:pt x="813" y="1256"/>
                    <a:pt x="916" y="1270"/>
                    <a:pt x="1014" y="1270"/>
                  </a:cubicBezTo>
                  <a:cubicBezTo>
                    <a:pt x="1331" y="1270"/>
                    <a:pt x="1600" y="1119"/>
                    <a:pt x="1674" y="871"/>
                  </a:cubicBezTo>
                  <a:cubicBezTo>
                    <a:pt x="1771" y="545"/>
                    <a:pt x="1498" y="176"/>
                    <a:pt x="1062" y="46"/>
                  </a:cubicBezTo>
                  <a:cubicBezTo>
                    <a:pt x="959" y="15"/>
                    <a:pt x="856" y="0"/>
                    <a:pt x="7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5890025" y="1232900"/>
              <a:ext cx="123225" cy="72075"/>
            </a:xfrm>
            <a:custGeom>
              <a:rect b="b" l="l" r="r" t="t"/>
              <a:pathLst>
                <a:path extrusionOk="0" h="2883" w="4929">
                  <a:moveTo>
                    <a:pt x="361" y="1"/>
                  </a:moveTo>
                  <a:cubicBezTo>
                    <a:pt x="148" y="1"/>
                    <a:pt x="0" y="236"/>
                    <a:pt x="86" y="451"/>
                  </a:cubicBezTo>
                  <a:cubicBezTo>
                    <a:pt x="415" y="1278"/>
                    <a:pt x="1017" y="2279"/>
                    <a:pt x="1958" y="2668"/>
                  </a:cubicBezTo>
                  <a:cubicBezTo>
                    <a:pt x="2328" y="2821"/>
                    <a:pt x="2669" y="2882"/>
                    <a:pt x="2978" y="2882"/>
                  </a:cubicBezTo>
                  <a:cubicBezTo>
                    <a:pt x="3844" y="2882"/>
                    <a:pt x="4466" y="2399"/>
                    <a:pt x="4788" y="2074"/>
                  </a:cubicBezTo>
                  <a:cubicBezTo>
                    <a:pt x="4928" y="1931"/>
                    <a:pt x="4906" y="1685"/>
                    <a:pt x="4745" y="1572"/>
                  </a:cubicBezTo>
                  <a:cubicBezTo>
                    <a:pt x="2928" y="296"/>
                    <a:pt x="1175" y="45"/>
                    <a:pt x="377" y="1"/>
                  </a:cubicBezTo>
                  <a:cubicBezTo>
                    <a:pt x="371" y="1"/>
                    <a:pt x="366" y="1"/>
                    <a:pt x="3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5906600" y="1271400"/>
              <a:ext cx="79825" cy="33950"/>
            </a:xfrm>
            <a:custGeom>
              <a:rect b="b" l="l" r="r" t="t"/>
              <a:pathLst>
                <a:path extrusionOk="0" h="1358" w="3193">
                  <a:moveTo>
                    <a:pt x="223" y="0"/>
                  </a:moveTo>
                  <a:cubicBezTo>
                    <a:pt x="149" y="0"/>
                    <a:pt x="75" y="3"/>
                    <a:pt x="1" y="9"/>
                  </a:cubicBezTo>
                  <a:cubicBezTo>
                    <a:pt x="1" y="9"/>
                    <a:pt x="526" y="854"/>
                    <a:pt x="1416" y="1205"/>
                  </a:cubicBezTo>
                  <a:cubicBezTo>
                    <a:pt x="1663" y="1302"/>
                    <a:pt x="1973" y="1357"/>
                    <a:pt x="2286" y="1357"/>
                  </a:cubicBezTo>
                  <a:cubicBezTo>
                    <a:pt x="2606" y="1357"/>
                    <a:pt x="2930" y="1299"/>
                    <a:pt x="3193" y="1170"/>
                  </a:cubicBezTo>
                  <a:cubicBezTo>
                    <a:pt x="3193" y="1170"/>
                    <a:pt x="1749" y="0"/>
                    <a:pt x="22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5858975" y="1090150"/>
              <a:ext cx="76300" cy="25575"/>
            </a:xfrm>
            <a:custGeom>
              <a:rect b="b" l="l" r="r" t="t"/>
              <a:pathLst>
                <a:path extrusionOk="0" h="1023" w="3052">
                  <a:moveTo>
                    <a:pt x="773" y="0"/>
                  </a:moveTo>
                  <a:cubicBezTo>
                    <a:pt x="388" y="0"/>
                    <a:pt x="131" y="65"/>
                    <a:pt x="106" y="71"/>
                  </a:cubicBezTo>
                  <a:cubicBezTo>
                    <a:pt x="40" y="88"/>
                    <a:pt x="1" y="154"/>
                    <a:pt x="18" y="220"/>
                  </a:cubicBezTo>
                  <a:cubicBezTo>
                    <a:pt x="32" y="274"/>
                    <a:pt x="82" y="310"/>
                    <a:pt x="136" y="310"/>
                  </a:cubicBezTo>
                  <a:cubicBezTo>
                    <a:pt x="146" y="310"/>
                    <a:pt x="156" y="309"/>
                    <a:pt x="167" y="307"/>
                  </a:cubicBezTo>
                  <a:cubicBezTo>
                    <a:pt x="172" y="305"/>
                    <a:pt x="406" y="247"/>
                    <a:pt x="762" y="247"/>
                  </a:cubicBezTo>
                  <a:cubicBezTo>
                    <a:pt x="1288" y="247"/>
                    <a:pt x="2081" y="373"/>
                    <a:pt x="2806" y="993"/>
                  </a:cubicBezTo>
                  <a:cubicBezTo>
                    <a:pt x="2828" y="1012"/>
                    <a:pt x="2857" y="1023"/>
                    <a:pt x="2885" y="1023"/>
                  </a:cubicBezTo>
                  <a:cubicBezTo>
                    <a:pt x="2998" y="1023"/>
                    <a:pt x="3051" y="882"/>
                    <a:pt x="2965" y="808"/>
                  </a:cubicBezTo>
                  <a:cubicBezTo>
                    <a:pt x="2182" y="140"/>
                    <a:pt x="1340" y="0"/>
                    <a:pt x="77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6058200" y="1149800"/>
              <a:ext cx="68800" cy="40450"/>
            </a:xfrm>
            <a:custGeom>
              <a:rect b="b" l="l" r="r" t="t"/>
              <a:pathLst>
                <a:path extrusionOk="0" h="1618" w="2752">
                  <a:moveTo>
                    <a:pt x="115" y="1"/>
                  </a:moveTo>
                  <a:cubicBezTo>
                    <a:pt x="51" y="1"/>
                    <a:pt x="7" y="56"/>
                    <a:pt x="4" y="117"/>
                  </a:cubicBezTo>
                  <a:cubicBezTo>
                    <a:pt x="1" y="185"/>
                    <a:pt x="52" y="242"/>
                    <a:pt x="119" y="245"/>
                  </a:cubicBezTo>
                  <a:cubicBezTo>
                    <a:pt x="1715" y="325"/>
                    <a:pt x="2503" y="1548"/>
                    <a:pt x="2510" y="1560"/>
                  </a:cubicBezTo>
                  <a:cubicBezTo>
                    <a:pt x="2532" y="1596"/>
                    <a:pt x="2571" y="1618"/>
                    <a:pt x="2614" y="1618"/>
                  </a:cubicBezTo>
                  <a:cubicBezTo>
                    <a:pt x="2636" y="1618"/>
                    <a:pt x="2658" y="1611"/>
                    <a:pt x="2677" y="1600"/>
                  </a:cubicBezTo>
                  <a:cubicBezTo>
                    <a:pt x="2734" y="1564"/>
                    <a:pt x="2752" y="1489"/>
                    <a:pt x="2716" y="1432"/>
                  </a:cubicBezTo>
                  <a:cubicBezTo>
                    <a:pt x="2681" y="1377"/>
                    <a:pt x="1858" y="89"/>
                    <a:pt x="132" y="2"/>
                  </a:cubicBezTo>
                  <a:cubicBezTo>
                    <a:pt x="126" y="1"/>
                    <a:pt x="120" y="1"/>
                    <a:pt x="1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5910950" y="1300125"/>
              <a:ext cx="36825" cy="21225"/>
            </a:xfrm>
            <a:custGeom>
              <a:rect b="b" l="l" r="r" t="t"/>
              <a:pathLst>
                <a:path extrusionOk="0" h="849" w="1473">
                  <a:moveTo>
                    <a:pt x="136" y="0"/>
                  </a:moveTo>
                  <a:cubicBezTo>
                    <a:pt x="107" y="0"/>
                    <a:pt x="78" y="10"/>
                    <a:pt x="55" y="31"/>
                  </a:cubicBezTo>
                  <a:cubicBezTo>
                    <a:pt x="7" y="74"/>
                    <a:pt x="0" y="149"/>
                    <a:pt x="42" y="200"/>
                  </a:cubicBezTo>
                  <a:cubicBezTo>
                    <a:pt x="64" y="224"/>
                    <a:pt x="562" y="783"/>
                    <a:pt x="1338" y="847"/>
                  </a:cubicBezTo>
                  <a:lnTo>
                    <a:pt x="1348" y="847"/>
                  </a:lnTo>
                  <a:lnTo>
                    <a:pt x="1348" y="848"/>
                  </a:lnTo>
                  <a:cubicBezTo>
                    <a:pt x="1414" y="847"/>
                    <a:pt x="1467" y="796"/>
                    <a:pt x="1469" y="731"/>
                  </a:cubicBezTo>
                  <a:cubicBezTo>
                    <a:pt x="1472" y="667"/>
                    <a:pt x="1423" y="611"/>
                    <a:pt x="1359" y="604"/>
                  </a:cubicBezTo>
                  <a:cubicBezTo>
                    <a:pt x="683" y="548"/>
                    <a:pt x="229" y="44"/>
                    <a:pt x="225" y="39"/>
                  </a:cubicBezTo>
                  <a:cubicBezTo>
                    <a:pt x="201" y="13"/>
                    <a:pt x="169"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6121650" y="1052925"/>
              <a:ext cx="38825" cy="62000"/>
            </a:xfrm>
            <a:custGeom>
              <a:rect b="b" l="l" r="r" t="t"/>
              <a:pathLst>
                <a:path extrusionOk="0" h="2480" w="1553">
                  <a:moveTo>
                    <a:pt x="1432" y="0"/>
                  </a:moveTo>
                  <a:cubicBezTo>
                    <a:pt x="1360" y="4"/>
                    <a:pt x="1309" y="53"/>
                    <a:pt x="1308" y="121"/>
                  </a:cubicBezTo>
                  <a:cubicBezTo>
                    <a:pt x="1293" y="995"/>
                    <a:pt x="88" y="2259"/>
                    <a:pt x="76" y="2273"/>
                  </a:cubicBezTo>
                  <a:cubicBezTo>
                    <a:pt x="1" y="2350"/>
                    <a:pt x="55" y="2479"/>
                    <a:pt x="163" y="2479"/>
                  </a:cubicBezTo>
                  <a:cubicBezTo>
                    <a:pt x="196" y="2479"/>
                    <a:pt x="229" y="2465"/>
                    <a:pt x="251" y="2442"/>
                  </a:cubicBezTo>
                  <a:cubicBezTo>
                    <a:pt x="304" y="2387"/>
                    <a:pt x="1535" y="1095"/>
                    <a:pt x="1552" y="125"/>
                  </a:cubicBezTo>
                  <a:cubicBezTo>
                    <a:pt x="1553" y="57"/>
                    <a:pt x="1499" y="3"/>
                    <a:pt x="14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6183000" y="1161925"/>
              <a:ext cx="69025" cy="50975"/>
            </a:xfrm>
            <a:custGeom>
              <a:rect b="b" l="l" r="r" t="t"/>
              <a:pathLst>
                <a:path extrusionOk="0" h="2039" w="2761">
                  <a:moveTo>
                    <a:pt x="623" y="0"/>
                  </a:moveTo>
                  <a:cubicBezTo>
                    <a:pt x="338" y="0"/>
                    <a:pt x="135" y="35"/>
                    <a:pt x="115" y="38"/>
                  </a:cubicBezTo>
                  <a:cubicBezTo>
                    <a:pt x="47" y="48"/>
                    <a:pt x="1" y="113"/>
                    <a:pt x="13" y="181"/>
                  </a:cubicBezTo>
                  <a:cubicBezTo>
                    <a:pt x="23" y="240"/>
                    <a:pt x="74" y="281"/>
                    <a:pt x="133" y="281"/>
                  </a:cubicBezTo>
                  <a:cubicBezTo>
                    <a:pt x="141" y="281"/>
                    <a:pt x="149" y="281"/>
                    <a:pt x="157" y="279"/>
                  </a:cubicBezTo>
                  <a:cubicBezTo>
                    <a:pt x="162" y="278"/>
                    <a:pt x="350" y="246"/>
                    <a:pt x="617" y="246"/>
                  </a:cubicBezTo>
                  <a:cubicBezTo>
                    <a:pt x="1010" y="246"/>
                    <a:pt x="1576" y="315"/>
                    <a:pt x="1984" y="651"/>
                  </a:cubicBezTo>
                  <a:cubicBezTo>
                    <a:pt x="2325" y="931"/>
                    <a:pt x="2504" y="1359"/>
                    <a:pt x="2516" y="1920"/>
                  </a:cubicBezTo>
                  <a:cubicBezTo>
                    <a:pt x="2518" y="1985"/>
                    <a:pt x="2572" y="2038"/>
                    <a:pt x="2637" y="2038"/>
                  </a:cubicBezTo>
                  <a:lnTo>
                    <a:pt x="2640" y="2038"/>
                  </a:lnTo>
                  <a:cubicBezTo>
                    <a:pt x="2707" y="2037"/>
                    <a:pt x="2761" y="1981"/>
                    <a:pt x="2760" y="1913"/>
                  </a:cubicBezTo>
                  <a:cubicBezTo>
                    <a:pt x="2746" y="1278"/>
                    <a:pt x="2538" y="789"/>
                    <a:pt x="2137" y="461"/>
                  </a:cubicBezTo>
                  <a:cubicBezTo>
                    <a:pt x="1673" y="79"/>
                    <a:pt x="1054" y="0"/>
                    <a:pt x="62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6138225" y="1325650"/>
              <a:ext cx="88125" cy="27500"/>
            </a:xfrm>
            <a:custGeom>
              <a:rect b="b" l="l" r="r" t="t"/>
              <a:pathLst>
                <a:path extrusionOk="0" h="1100" w="3525">
                  <a:moveTo>
                    <a:pt x="137" y="1"/>
                  </a:moveTo>
                  <a:cubicBezTo>
                    <a:pt x="100" y="1"/>
                    <a:pt x="63" y="18"/>
                    <a:pt x="39" y="50"/>
                  </a:cubicBezTo>
                  <a:cubicBezTo>
                    <a:pt x="0" y="103"/>
                    <a:pt x="10" y="177"/>
                    <a:pt x="60" y="218"/>
                  </a:cubicBezTo>
                  <a:cubicBezTo>
                    <a:pt x="125" y="266"/>
                    <a:pt x="1263" y="1099"/>
                    <a:pt x="2369" y="1099"/>
                  </a:cubicBezTo>
                  <a:cubicBezTo>
                    <a:pt x="2755" y="1099"/>
                    <a:pt x="3137" y="998"/>
                    <a:pt x="3469" y="727"/>
                  </a:cubicBezTo>
                  <a:cubicBezTo>
                    <a:pt x="3518" y="683"/>
                    <a:pt x="3525" y="607"/>
                    <a:pt x="3483" y="556"/>
                  </a:cubicBezTo>
                  <a:cubicBezTo>
                    <a:pt x="3458" y="527"/>
                    <a:pt x="3423" y="512"/>
                    <a:pt x="3388" y="512"/>
                  </a:cubicBezTo>
                  <a:cubicBezTo>
                    <a:pt x="3362" y="512"/>
                    <a:pt x="3335" y="520"/>
                    <a:pt x="3313" y="537"/>
                  </a:cubicBezTo>
                  <a:cubicBezTo>
                    <a:pt x="3036" y="765"/>
                    <a:pt x="2709" y="852"/>
                    <a:pt x="2373" y="852"/>
                  </a:cubicBezTo>
                  <a:cubicBezTo>
                    <a:pt x="1339" y="852"/>
                    <a:pt x="221" y="33"/>
                    <a:pt x="206" y="23"/>
                  </a:cubicBezTo>
                  <a:cubicBezTo>
                    <a:pt x="185" y="8"/>
                    <a:pt x="161"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6076900" y="1402900"/>
              <a:ext cx="45350" cy="62600"/>
            </a:xfrm>
            <a:custGeom>
              <a:rect b="b" l="l" r="r" t="t"/>
              <a:pathLst>
                <a:path extrusionOk="0" h="2504" w="1814">
                  <a:moveTo>
                    <a:pt x="1387" y="0"/>
                  </a:moveTo>
                  <a:cubicBezTo>
                    <a:pt x="1371" y="0"/>
                    <a:pt x="1355" y="3"/>
                    <a:pt x="1339" y="10"/>
                  </a:cubicBezTo>
                  <a:cubicBezTo>
                    <a:pt x="1276" y="36"/>
                    <a:pt x="1247" y="110"/>
                    <a:pt x="1276" y="173"/>
                  </a:cubicBezTo>
                  <a:cubicBezTo>
                    <a:pt x="1279" y="180"/>
                    <a:pt x="1548" y="830"/>
                    <a:pt x="1265" y="1424"/>
                  </a:cubicBezTo>
                  <a:cubicBezTo>
                    <a:pt x="1082" y="1813"/>
                    <a:pt x="701" y="2096"/>
                    <a:pt x="136" y="2264"/>
                  </a:cubicBezTo>
                  <a:cubicBezTo>
                    <a:pt x="1" y="2304"/>
                    <a:pt x="29" y="2503"/>
                    <a:pt x="171" y="2503"/>
                  </a:cubicBezTo>
                  <a:cubicBezTo>
                    <a:pt x="182" y="2503"/>
                    <a:pt x="194" y="2501"/>
                    <a:pt x="205" y="2498"/>
                  </a:cubicBezTo>
                  <a:cubicBezTo>
                    <a:pt x="841" y="2310"/>
                    <a:pt x="1271" y="1983"/>
                    <a:pt x="1486" y="1529"/>
                  </a:cubicBezTo>
                  <a:cubicBezTo>
                    <a:pt x="1814" y="837"/>
                    <a:pt x="1514" y="109"/>
                    <a:pt x="1501" y="78"/>
                  </a:cubicBezTo>
                  <a:cubicBezTo>
                    <a:pt x="1483" y="30"/>
                    <a:pt x="1436" y="0"/>
                    <a:pt x="138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5957875" y="1421600"/>
              <a:ext cx="68700" cy="53475"/>
            </a:xfrm>
            <a:custGeom>
              <a:rect b="b" l="l" r="r" t="t"/>
              <a:pathLst>
                <a:path extrusionOk="0" h="2139" w="2748">
                  <a:moveTo>
                    <a:pt x="2626" y="0"/>
                  </a:moveTo>
                  <a:cubicBezTo>
                    <a:pt x="2559" y="0"/>
                    <a:pt x="2505" y="55"/>
                    <a:pt x="2505" y="122"/>
                  </a:cubicBezTo>
                  <a:cubicBezTo>
                    <a:pt x="2505" y="132"/>
                    <a:pt x="2497" y="1131"/>
                    <a:pt x="1852" y="1621"/>
                  </a:cubicBezTo>
                  <a:cubicBezTo>
                    <a:pt x="1612" y="1803"/>
                    <a:pt x="1311" y="1894"/>
                    <a:pt x="952" y="1894"/>
                  </a:cubicBezTo>
                  <a:cubicBezTo>
                    <a:pt x="716" y="1894"/>
                    <a:pt x="455" y="1855"/>
                    <a:pt x="170" y="1775"/>
                  </a:cubicBezTo>
                  <a:cubicBezTo>
                    <a:pt x="158" y="1772"/>
                    <a:pt x="147" y="1770"/>
                    <a:pt x="136" y="1770"/>
                  </a:cubicBezTo>
                  <a:cubicBezTo>
                    <a:pt x="82" y="1770"/>
                    <a:pt x="34" y="1805"/>
                    <a:pt x="19" y="1859"/>
                  </a:cubicBezTo>
                  <a:cubicBezTo>
                    <a:pt x="1" y="1924"/>
                    <a:pt x="39" y="1991"/>
                    <a:pt x="103" y="2010"/>
                  </a:cubicBezTo>
                  <a:cubicBezTo>
                    <a:pt x="411" y="2095"/>
                    <a:pt x="695" y="2139"/>
                    <a:pt x="954" y="2139"/>
                  </a:cubicBezTo>
                  <a:cubicBezTo>
                    <a:pt x="1366" y="2139"/>
                    <a:pt x="1716" y="2030"/>
                    <a:pt x="2000" y="1813"/>
                  </a:cubicBezTo>
                  <a:cubicBezTo>
                    <a:pt x="2742" y="1249"/>
                    <a:pt x="2748" y="167"/>
                    <a:pt x="2748" y="122"/>
                  </a:cubicBezTo>
                  <a:cubicBezTo>
                    <a:pt x="2748" y="54"/>
                    <a:pt x="2693" y="0"/>
                    <a:pt x="26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5854375" y="1439200"/>
              <a:ext cx="55475" cy="22600"/>
            </a:xfrm>
            <a:custGeom>
              <a:rect b="b" l="l" r="r" t="t"/>
              <a:pathLst>
                <a:path extrusionOk="0" h="904" w="2219">
                  <a:moveTo>
                    <a:pt x="135" y="0"/>
                  </a:moveTo>
                  <a:cubicBezTo>
                    <a:pt x="103" y="0"/>
                    <a:pt x="72" y="12"/>
                    <a:pt x="49" y="36"/>
                  </a:cubicBezTo>
                  <a:cubicBezTo>
                    <a:pt x="2" y="82"/>
                    <a:pt x="0" y="156"/>
                    <a:pt x="44" y="205"/>
                  </a:cubicBezTo>
                  <a:cubicBezTo>
                    <a:pt x="76" y="238"/>
                    <a:pt x="751" y="903"/>
                    <a:pt x="1654" y="903"/>
                  </a:cubicBezTo>
                  <a:cubicBezTo>
                    <a:pt x="1810" y="903"/>
                    <a:pt x="1966" y="883"/>
                    <a:pt x="2117" y="844"/>
                  </a:cubicBezTo>
                  <a:cubicBezTo>
                    <a:pt x="2181" y="825"/>
                    <a:pt x="2219" y="760"/>
                    <a:pt x="2202" y="695"/>
                  </a:cubicBezTo>
                  <a:cubicBezTo>
                    <a:pt x="2188" y="641"/>
                    <a:pt x="2138" y="605"/>
                    <a:pt x="2084" y="605"/>
                  </a:cubicBezTo>
                  <a:cubicBezTo>
                    <a:pt x="2074" y="605"/>
                    <a:pt x="2065" y="606"/>
                    <a:pt x="2055" y="608"/>
                  </a:cubicBezTo>
                  <a:cubicBezTo>
                    <a:pt x="1922" y="643"/>
                    <a:pt x="1791" y="659"/>
                    <a:pt x="1664" y="659"/>
                  </a:cubicBezTo>
                  <a:cubicBezTo>
                    <a:pt x="855" y="659"/>
                    <a:pt x="224" y="40"/>
                    <a:pt x="217" y="33"/>
                  </a:cubicBezTo>
                  <a:cubicBezTo>
                    <a:pt x="194" y="11"/>
                    <a:pt x="164"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5785125" y="1373150"/>
              <a:ext cx="86650" cy="48375"/>
            </a:xfrm>
            <a:custGeom>
              <a:rect b="b" l="l" r="r" t="t"/>
              <a:pathLst>
                <a:path extrusionOk="0" h="1935" w="3466">
                  <a:moveTo>
                    <a:pt x="3328" y="0"/>
                  </a:moveTo>
                  <a:cubicBezTo>
                    <a:pt x="3279" y="0"/>
                    <a:pt x="3233" y="30"/>
                    <a:pt x="3214" y="78"/>
                  </a:cubicBezTo>
                  <a:cubicBezTo>
                    <a:pt x="3210" y="90"/>
                    <a:pt x="2727" y="1296"/>
                    <a:pt x="1773" y="1614"/>
                  </a:cubicBezTo>
                  <a:cubicBezTo>
                    <a:pt x="1619" y="1665"/>
                    <a:pt x="1461" y="1690"/>
                    <a:pt x="1299" y="1690"/>
                  </a:cubicBezTo>
                  <a:cubicBezTo>
                    <a:pt x="951" y="1690"/>
                    <a:pt x="585" y="1573"/>
                    <a:pt x="204" y="1339"/>
                  </a:cubicBezTo>
                  <a:cubicBezTo>
                    <a:pt x="183" y="1326"/>
                    <a:pt x="161" y="1321"/>
                    <a:pt x="139" y="1321"/>
                  </a:cubicBezTo>
                  <a:cubicBezTo>
                    <a:pt x="98" y="1321"/>
                    <a:pt x="58" y="1341"/>
                    <a:pt x="36" y="1378"/>
                  </a:cubicBezTo>
                  <a:cubicBezTo>
                    <a:pt x="1" y="1436"/>
                    <a:pt x="18" y="1511"/>
                    <a:pt x="76" y="1546"/>
                  </a:cubicBezTo>
                  <a:cubicBezTo>
                    <a:pt x="496" y="1805"/>
                    <a:pt x="906" y="1935"/>
                    <a:pt x="1298" y="1935"/>
                  </a:cubicBezTo>
                  <a:cubicBezTo>
                    <a:pt x="1485" y="1935"/>
                    <a:pt x="1672" y="1905"/>
                    <a:pt x="1850" y="1845"/>
                  </a:cubicBezTo>
                  <a:cubicBezTo>
                    <a:pt x="2911" y="1491"/>
                    <a:pt x="3420" y="221"/>
                    <a:pt x="3441" y="167"/>
                  </a:cubicBezTo>
                  <a:cubicBezTo>
                    <a:pt x="3465" y="104"/>
                    <a:pt x="3435" y="33"/>
                    <a:pt x="3372" y="9"/>
                  </a:cubicBezTo>
                  <a:cubicBezTo>
                    <a:pt x="3358" y="3"/>
                    <a:pt x="3342" y="0"/>
                    <a:pt x="332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5708425" y="1327025"/>
              <a:ext cx="59375" cy="33775"/>
            </a:xfrm>
            <a:custGeom>
              <a:rect b="b" l="l" r="r" t="t"/>
              <a:pathLst>
                <a:path extrusionOk="0" h="1351" w="2375">
                  <a:moveTo>
                    <a:pt x="139" y="0"/>
                  </a:moveTo>
                  <a:cubicBezTo>
                    <a:pt x="124" y="0"/>
                    <a:pt x="108" y="3"/>
                    <a:pt x="93" y="9"/>
                  </a:cubicBezTo>
                  <a:cubicBezTo>
                    <a:pt x="31" y="34"/>
                    <a:pt x="0" y="105"/>
                    <a:pt x="26" y="168"/>
                  </a:cubicBezTo>
                  <a:cubicBezTo>
                    <a:pt x="31" y="181"/>
                    <a:pt x="511" y="1351"/>
                    <a:pt x="1686" y="1351"/>
                  </a:cubicBezTo>
                  <a:cubicBezTo>
                    <a:pt x="1883" y="1349"/>
                    <a:pt x="2080" y="1319"/>
                    <a:pt x="2269" y="1262"/>
                  </a:cubicBezTo>
                  <a:cubicBezTo>
                    <a:pt x="2335" y="1244"/>
                    <a:pt x="2375" y="1176"/>
                    <a:pt x="2354" y="1110"/>
                  </a:cubicBezTo>
                  <a:cubicBezTo>
                    <a:pt x="2339" y="1057"/>
                    <a:pt x="2291" y="1022"/>
                    <a:pt x="2238" y="1022"/>
                  </a:cubicBezTo>
                  <a:cubicBezTo>
                    <a:pt x="2225" y="1022"/>
                    <a:pt x="2212" y="1024"/>
                    <a:pt x="2199" y="1029"/>
                  </a:cubicBezTo>
                  <a:cubicBezTo>
                    <a:pt x="2013" y="1083"/>
                    <a:pt x="1843" y="1107"/>
                    <a:pt x="1687" y="1107"/>
                  </a:cubicBezTo>
                  <a:cubicBezTo>
                    <a:pt x="679" y="1107"/>
                    <a:pt x="271" y="125"/>
                    <a:pt x="252" y="78"/>
                  </a:cubicBezTo>
                  <a:cubicBezTo>
                    <a:pt x="233" y="29"/>
                    <a:pt x="187"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5679200" y="1254800"/>
              <a:ext cx="84525" cy="28550"/>
            </a:xfrm>
            <a:custGeom>
              <a:rect b="b" l="l" r="r" t="t"/>
              <a:pathLst>
                <a:path extrusionOk="0" h="1142" w="3381">
                  <a:moveTo>
                    <a:pt x="138" y="0"/>
                  </a:moveTo>
                  <a:cubicBezTo>
                    <a:pt x="124" y="0"/>
                    <a:pt x="110" y="2"/>
                    <a:pt x="97" y="7"/>
                  </a:cubicBezTo>
                  <a:cubicBezTo>
                    <a:pt x="34" y="29"/>
                    <a:pt x="1" y="99"/>
                    <a:pt x="23" y="163"/>
                  </a:cubicBezTo>
                  <a:cubicBezTo>
                    <a:pt x="40" y="213"/>
                    <a:pt x="392" y="1142"/>
                    <a:pt x="1821" y="1142"/>
                  </a:cubicBezTo>
                  <a:cubicBezTo>
                    <a:pt x="2218" y="1142"/>
                    <a:pt x="2698" y="1070"/>
                    <a:pt x="3276" y="888"/>
                  </a:cubicBezTo>
                  <a:cubicBezTo>
                    <a:pt x="3343" y="869"/>
                    <a:pt x="3381" y="800"/>
                    <a:pt x="3360" y="734"/>
                  </a:cubicBezTo>
                  <a:cubicBezTo>
                    <a:pt x="3344" y="682"/>
                    <a:pt x="3296" y="649"/>
                    <a:pt x="3244" y="649"/>
                  </a:cubicBezTo>
                  <a:cubicBezTo>
                    <a:pt x="3230" y="649"/>
                    <a:pt x="3217" y="651"/>
                    <a:pt x="3203" y="656"/>
                  </a:cubicBezTo>
                  <a:cubicBezTo>
                    <a:pt x="2650" y="830"/>
                    <a:pt x="2196" y="897"/>
                    <a:pt x="1826" y="897"/>
                  </a:cubicBezTo>
                  <a:cubicBezTo>
                    <a:pt x="570" y="897"/>
                    <a:pt x="268" y="123"/>
                    <a:pt x="252" y="80"/>
                  </a:cubicBezTo>
                  <a:cubicBezTo>
                    <a:pt x="234" y="30"/>
                    <a:pt x="187"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5680975" y="1137200"/>
              <a:ext cx="68225" cy="57700"/>
            </a:xfrm>
            <a:custGeom>
              <a:rect b="b" l="l" r="r" t="t"/>
              <a:pathLst>
                <a:path extrusionOk="0" h="2308" w="2729">
                  <a:moveTo>
                    <a:pt x="255" y="0"/>
                  </a:moveTo>
                  <a:cubicBezTo>
                    <a:pt x="195" y="0"/>
                    <a:pt x="143" y="50"/>
                    <a:pt x="138" y="113"/>
                  </a:cubicBezTo>
                  <a:cubicBezTo>
                    <a:pt x="1" y="1868"/>
                    <a:pt x="2555" y="2302"/>
                    <a:pt x="2582" y="2306"/>
                  </a:cubicBezTo>
                  <a:cubicBezTo>
                    <a:pt x="2588" y="2307"/>
                    <a:pt x="2596" y="2307"/>
                    <a:pt x="2602" y="2307"/>
                  </a:cubicBezTo>
                  <a:cubicBezTo>
                    <a:pt x="2603" y="2308"/>
                    <a:pt x="2603" y="2308"/>
                    <a:pt x="2604" y="2308"/>
                  </a:cubicBezTo>
                  <a:cubicBezTo>
                    <a:pt x="2666" y="2308"/>
                    <a:pt x="2719" y="2258"/>
                    <a:pt x="2723" y="2195"/>
                  </a:cubicBezTo>
                  <a:cubicBezTo>
                    <a:pt x="2729" y="2132"/>
                    <a:pt x="2684" y="2075"/>
                    <a:pt x="2621" y="2066"/>
                  </a:cubicBezTo>
                  <a:cubicBezTo>
                    <a:pt x="2598" y="2062"/>
                    <a:pt x="261" y="1666"/>
                    <a:pt x="381" y="132"/>
                  </a:cubicBezTo>
                  <a:cubicBezTo>
                    <a:pt x="386" y="64"/>
                    <a:pt x="336" y="6"/>
                    <a:pt x="269" y="1"/>
                  </a:cubicBezTo>
                  <a:cubicBezTo>
                    <a:pt x="264" y="0"/>
                    <a:pt x="260" y="0"/>
                    <a:pt x="2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5735250" y="1020525"/>
              <a:ext cx="62375" cy="31775"/>
            </a:xfrm>
            <a:custGeom>
              <a:rect b="b" l="l" r="r" t="t"/>
              <a:pathLst>
                <a:path extrusionOk="0" h="1271" w="2495">
                  <a:moveTo>
                    <a:pt x="1771" y="1"/>
                  </a:moveTo>
                  <a:cubicBezTo>
                    <a:pt x="709" y="1"/>
                    <a:pt x="44" y="1072"/>
                    <a:pt x="36" y="1084"/>
                  </a:cubicBezTo>
                  <a:cubicBezTo>
                    <a:pt x="1" y="1142"/>
                    <a:pt x="19" y="1217"/>
                    <a:pt x="76" y="1252"/>
                  </a:cubicBezTo>
                  <a:cubicBezTo>
                    <a:pt x="95" y="1264"/>
                    <a:pt x="117" y="1270"/>
                    <a:pt x="139" y="1270"/>
                  </a:cubicBezTo>
                  <a:cubicBezTo>
                    <a:pt x="182" y="1270"/>
                    <a:pt x="222" y="1248"/>
                    <a:pt x="244" y="1211"/>
                  </a:cubicBezTo>
                  <a:cubicBezTo>
                    <a:pt x="272" y="1165"/>
                    <a:pt x="848" y="244"/>
                    <a:pt x="1764" y="244"/>
                  </a:cubicBezTo>
                  <a:cubicBezTo>
                    <a:pt x="1934" y="244"/>
                    <a:pt x="2116" y="276"/>
                    <a:pt x="2308" y="351"/>
                  </a:cubicBezTo>
                  <a:cubicBezTo>
                    <a:pt x="2324" y="357"/>
                    <a:pt x="2340" y="360"/>
                    <a:pt x="2356" y="360"/>
                  </a:cubicBezTo>
                  <a:cubicBezTo>
                    <a:pt x="2405" y="360"/>
                    <a:pt x="2451" y="331"/>
                    <a:pt x="2470" y="282"/>
                  </a:cubicBezTo>
                  <a:cubicBezTo>
                    <a:pt x="2494" y="219"/>
                    <a:pt x="2462" y="147"/>
                    <a:pt x="2397" y="124"/>
                  </a:cubicBezTo>
                  <a:cubicBezTo>
                    <a:pt x="2176" y="37"/>
                    <a:pt x="1967" y="1"/>
                    <a:pt x="17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5861325" y="973300"/>
              <a:ext cx="49125" cy="47825"/>
            </a:xfrm>
            <a:custGeom>
              <a:rect b="b" l="l" r="r" t="t"/>
              <a:pathLst>
                <a:path extrusionOk="0" h="1913" w="1965">
                  <a:moveTo>
                    <a:pt x="145" y="0"/>
                  </a:moveTo>
                  <a:cubicBezTo>
                    <a:pt x="131" y="0"/>
                    <a:pt x="122" y="1"/>
                    <a:pt x="118" y="1"/>
                  </a:cubicBezTo>
                  <a:cubicBezTo>
                    <a:pt x="52" y="5"/>
                    <a:pt x="1" y="62"/>
                    <a:pt x="4" y="129"/>
                  </a:cubicBezTo>
                  <a:cubicBezTo>
                    <a:pt x="8" y="190"/>
                    <a:pt x="53" y="245"/>
                    <a:pt x="117" y="245"/>
                  </a:cubicBezTo>
                  <a:cubicBezTo>
                    <a:pt x="123" y="245"/>
                    <a:pt x="128" y="245"/>
                    <a:pt x="133" y="244"/>
                  </a:cubicBezTo>
                  <a:cubicBezTo>
                    <a:pt x="173" y="246"/>
                    <a:pt x="1137" y="216"/>
                    <a:pt x="1712" y="1831"/>
                  </a:cubicBezTo>
                  <a:cubicBezTo>
                    <a:pt x="1728" y="1879"/>
                    <a:pt x="1775" y="1912"/>
                    <a:pt x="1827" y="1912"/>
                  </a:cubicBezTo>
                  <a:cubicBezTo>
                    <a:pt x="1840" y="1912"/>
                    <a:pt x="1854" y="1910"/>
                    <a:pt x="1867" y="1905"/>
                  </a:cubicBezTo>
                  <a:cubicBezTo>
                    <a:pt x="1930" y="1883"/>
                    <a:pt x="1964" y="1813"/>
                    <a:pt x="1941" y="1750"/>
                  </a:cubicBezTo>
                  <a:cubicBezTo>
                    <a:pt x="1346" y="78"/>
                    <a:pt x="326" y="0"/>
                    <a:pt x="1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5988000" y="981100"/>
              <a:ext cx="19500" cy="73150"/>
            </a:xfrm>
            <a:custGeom>
              <a:rect b="b" l="l" r="r" t="t"/>
              <a:pathLst>
                <a:path extrusionOk="0" h="2926" w="780">
                  <a:moveTo>
                    <a:pt x="139" y="0"/>
                  </a:moveTo>
                  <a:cubicBezTo>
                    <a:pt x="121" y="0"/>
                    <a:pt x="103" y="4"/>
                    <a:pt x="86" y="12"/>
                  </a:cubicBezTo>
                  <a:cubicBezTo>
                    <a:pt x="26" y="42"/>
                    <a:pt x="0" y="115"/>
                    <a:pt x="29" y="175"/>
                  </a:cubicBezTo>
                  <a:cubicBezTo>
                    <a:pt x="34" y="185"/>
                    <a:pt x="519" y="1230"/>
                    <a:pt x="89" y="2770"/>
                  </a:cubicBezTo>
                  <a:cubicBezTo>
                    <a:pt x="71" y="2835"/>
                    <a:pt x="109" y="2902"/>
                    <a:pt x="174" y="2921"/>
                  </a:cubicBezTo>
                  <a:cubicBezTo>
                    <a:pt x="185" y="2923"/>
                    <a:pt x="196" y="2925"/>
                    <a:pt x="207" y="2925"/>
                  </a:cubicBezTo>
                  <a:cubicBezTo>
                    <a:pt x="261" y="2925"/>
                    <a:pt x="310" y="2888"/>
                    <a:pt x="325" y="2835"/>
                  </a:cubicBezTo>
                  <a:cubicBezTo>
                    <a:pt x="780" y="1203"/>
                    <a:pt x="271" y="115"/>
                    <a:pt x="249" y="69"/>
                  </a:cubicBezTo>
                  <a:cubicBezTo>
                    <a:pt x="228" y="26"/>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6059075" y="990600"/>
              <a:ext cx="38800" cy="83775"/>
            </a:xfrm>
            <a:custGeom>
              <a:rect b="b" l="l" r="r" t="t"/>
              <a:pathLst>
                <a:path extrusionOk="0" h="3351" w="1552">
                  <a:moveTo>
                    <a:pt x="549" y="1"/>
                  </a:moveTo>
                  <a:cubicBezTo>
                    <a:pt x="519" y="1"/>
                    <a:pt x="488" y="12"/>
                    <a:pt x="464" y="35"/>
                  </a:cubicBezTo>
                  <a:cubicBezTo>
                    <a:pt x="416" y="81"/>
                    <a:pt x="414" y="158"/>
                    <a:pt x="460" y="207"/>
                  </a:cubicBezTo>
                  <a:cubicBezTo>
                    <a:pt x="469" y="215"/>
                    <a:pt x="1240" y="1083"/>
                    <a:pt x="34" y="3168"/>
                  </a:cubicBezTo>
                  <a:cubicBezTo>
                    <a:pt x="1" y="3226"/>
                    <a:pt x="21" y="3300"/>
                    <a:pt x="79" y="3333"/>
                  </a:cubicBezTo>
                  <a:cubicBezTo>
                    <a:pt x="97" y="3344"/>
                    <a:pt x="118" y="3350"/>
                    <a:pt x="140" y="3350"/>
                  </a:cubicBezTo>
                  <a:cubicBezTo>
                    <a:pt x="183" y="3350"/>
                    <a:pt x="223" y="3327"/>
                    <a:pt x="245" y="3289"/>
                  </a:cubicBezTo>
                  <a:cubicBezTo>
                    <a:pt x="1552" y="1031"/>
                    <a:pt x="675" y="78"/>
                    <a:pt x="637" y="38"/>
                  </a:cubicBezTo>
                  <a:cubicBezTo>
                    <a:pt x="613" y="13"/>
                    <a:pt x="581" y="1"/>
                    <a:pt x="54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5726350" y="1132700"/>
              <a:ext cx="33600" cy="16825"/>
            </a:xfrm>
            <a:custGeom>
              <a:rect b="b" l="l" r="r" t="t"/>
              <a:pathLst>
                <a:path extrusionOk="0" h="673" w="1344">
                  <a:moveTo>
                    <a:pt x="137" y="1"/>
                  </a:moveTo>
                  <a:cubicBezTo>
                    <a:pt x="90" y="1"/>
                    <a:pt x="45" y="29"/>
                    <a:pt x="25" y="75"/>
                  </a:cubicBezTo>
                  <a:cubicBezTo>
                    <a:pt x="1" y="137"/>
                    <a:pt x="28" y="206"/>
                    <a:pt x="87" y="234"/>
                  </a:cubicBezTo>
                  <a:lnTo>
                    <a:pt x="1128" y="663"/>
                  </a:lnTo>
                  <a:cubicBezTo>
                    <a:pt x="1142" y="669"/>
                    <a:pt x="1158" y="672"/>
                    <a:pt x="1175" y="672"/>
                  </a:cubicBezTo>
                  <a:cubicBezTo>
                    <a:pt x="1307" y="672"/>
                    <a:pt x="1344" y="488"/>
                    <a:pt x="1221" y="438"/>
                  </a:cubicBezTo>
                  <a:lnTo>
                    <a:pt x="180" y="9"/>
                  </a:lnTo>
                  <a:cubicBezTo>
                    <a:pt x="166" y="3"/>
                    <a:pt x="15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5774225" y="1065025"/>
              <a:ext cx="23900" cy="23975"/>
            </a:xfrm>
            <a:custGeom>
              <a:rect b="b" l="l" r="r" t="t"/>
              <a:pathLst>
                <a:path extrusionOk="0" h="959" w="956">
                  <a:moveTo>
                    <a:pt x="136" y="0"/>
                  </a:moveTo>
                  <a:cubicBezTo>
                    <a:pt x="107" y="0"/>
                    <a:pt x="77" y="11"/>
                    <a:pt x="53" y="32"/>
                  </a:cubicBezTo>
                  <a:cubicBezTo>
                    <a:pt x="4" y="79"/>
                    <a:pt x="0" y="157"/>
                    <a:pt x="48" y="206"/>
                  </a:cubicBezTo>
                  <a:lnTo>
                    <a:pt x="705" y="920"/>
                  </a:lnTo>
                  <a:cubicBezTo>
                    <a:pt x="727" y="945"/>
                    <a:pt x="760" y="959"/>
                    <a:pt x="794" y="959"/>
                  </a:cubicBezTo>
                  <a:cubicBezTo>
                    <a:pt x="901" y="959"/>
                    <a:pt x="956" y="832"/>
                    <a:pt x="884" y="755"/>
                  </a:cubicBezTo>
                  <a:lnTo>
                    <a:pt x="228" y="42"/>
                  </a:lnTo>
                  <a:cubicBezTo>
                    <a:pt x="203" y="14"/>
                    <a:pt x="170"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5852925" y="1014575"/>
              <a:ext cx="15025" cy="26875"/>
            </a:xfrm>
            <a:custGeom>
              <a:rect b="b" l="l" r="r" t="t"/>
              <a:pathLst>
                <a:path extrusionOk="0" h="1075" w="601">
                  <a:moveTo>
                    <a:pt x="140" y="1"/>
                  </a:moveTo>
                  <a:cubicBezTo>
                    <a:pt x="125" y="1"/>
                    <a:pt x="110" y="3"/>
                    <a:pt x="96" y="9"/>
                  </a:cubicBezTo>
                  <a:cubicBezTo>
                    <a:pt x="33" y="33"/>
                    <a:pt x="1" y="105"/>
                    <a:pt x="26" y="168"/>
                  </a:cubicBezTo>
                  <a:lnTo>
                    <a:pt x="349" y="997"/>
                  </a:lnTo>
                  <a:cubicBezTo>
                    <a:pt x="367" y="1043"/>
                    <a:pt x="412" y="1075"/>
                    <a:pt x="462" y="1075"/>
                  </a:cubicBezTo>
                  <a:cubicBezTo>
                    <a:pt x="476" y="1075"/>
                    <a:pt x="492" y="1072"/>
                    <a:pt x="506" y="1066"/>
                  </a:cubicBezTo>
                  <a:cubicBezTo>
                    <a:pt x="568" y="1042"/>
                    <a:pt x="600" y="971"/>
                    <a:pt x="576" y="909"/>
                  </a:cubicBezTo>
                  <a:lnTo>
                    <a:pt x="253" y="80"/>
                  </a:lnTo>
                  <a:cubicBezTo>
                    <a:pt x="236" y="31"/>
                    <a:pt x="189"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5948875" y="997450"/>
              <a:ext cx="6125" cy="33625"/>
            </a:xfrm>
            <a:custGeom>
              <a:rect b="b" l="l" r="r" t="t"/>
              <a:pathLst>
                <a:path extrusionOk="0" h="1345" w="245">
                  <a:moveTo>
                    <a:pt x="122" y="1"/>
                  </a:moveTo>
                  <a:cubicBezTo>
                    <a:pt x="55" y="1"/>
                    <a:pt x="0" y="54"/>
                    <a:pt x="0" y="122"/>
                  </a:cubicBezTo>
                  <a:lnTo>
                    <a:pt x="0" y="1223"/>
                  </a:lnTo>
                  <a:cubicBezTo>
                    <a:pt x="0" y="1291"/>
                    <a:pt x="55" y="1345"/>
                    <a:pt x="122" y="1345"/>
                  </a:cubicBezTo>
                  <a:cubicBezTo>
                    <a:pt x="190" y="1345"/>
                    <a:pt x="245" y="1291"/>
                    <a:pt x="245" y="1223"/>
                  </a:cubicBezTo>
                  <a:lnTo>
                    <a:pt x="245" y="122"/>
                  </a:lnTo>
                  <a:cubicBezTo>
                    <a:pt x="245" y="54"/>
                    <a:pt x="190" y="1"/>
                    <a:pt x="12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6027225" y="1009625"/>
              <a:ext cx="15125" cy="33975"/>
            </a:xfrm>
            <a:custGeom>
              <a:rect b="b" l="l" r="r" t="t"/>
              <a:pathLst>
                <a:path extrusionOk="0" h="1359" w="605">
                  <a:moveTo>
                    <a:pt x="469" y="1"/>
                  </a:moveTo>
                  <a:cubicBezTo>
                    <a:pt x="416" y="1"/>
                    <a:pt x="368" y="35"/>
                    <a:pt x="352" y="88"/>
                  </a:cubicBezTo>
                  <a:lnTo>
                    <a:pt x="19" y="1202"/>
                  </a:lnTo>
                  <a:cubicBezTo>
                    <a:pt x="0" y="1266"/>
                    <a:pt x="37" y="1334"/>
                    <a:pt x="102" y="1353"/>
                  </a:cubicBezTo>
                  <a:cubicBezTo>
                    <a:pt x="113" y="1356"/>
                    <a:pt x="125" y="1358"/>
                    <a:pt x="137" y="1358"/>
                  </a:cubicBezTo>
                  <a:cubicBezTo>
                    <a:pt x="190" y="1358"/>
                    <a:pt x="238" y="1322"/>
                    <a:pt x="254" y="1272"/>
                  </a:cubicBezTo>
                  <a:lnTo>
                    <a:pt x="586" y="158"/>
                  </a:lnTo>
                  <a:cubicBezTo>
                    <a:pt x="605" y="94"/>
                    <a:pt x="568" y="26"/>
                    <a:pt x="503" y="6"/>
                  </a:cubicBezTo>
                  <a:cubicBezTo>
                    <a:pt x="492" y="3"/>
                    <a:pt x="480" y="1"/>
                    <a:pt x="46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6097500" y="1048050"/>
              <a:ext cx="21025" cy="29325"/>
            </a:xfrm>
            <a:custGeom>
              <a:rect b="b" l="l" r="r" t="t"/>
              <a:pathLst>
                <a:path extrusionOk="0" h="1173" w="841">
                  <a:moveTo>
                    <a:pt x="702" y="0"/>
                  </a:moveTo>
                  <a:cubicBezTo>
                    <a:pt x="659" y="0"/>
                    <a:pt x="617" y="23"/>
                    <a:pt x="595" y="63"/>
                  </a:cubicBezTo>
                  <a:lnTo>
                    <a:pt x="49" y="989"/>
                  </a:lnTo>
                  <a:cubicBezTo>
                    <a:pt x="1" y="1069"/>
                    <a:pt x="60" y="1173"/>
                    <a:pt x="154" y="1173"/>
                  </a:cubicBezTo>
                  <a:cubicBezTo>
                    <a:pt x="197" y="1173"/>
                    <a:pt x="238" y="1150"/>
                    <a:pt x="259" y="1113"/>
                  </a:cubicBezTo>
                  <a:lnTo>
                    <a:pt x="805" y="187"/>
                  </a:lnTo>
                  <a:cubicBezTo>
                    <a:pt x="841" y="129"/>
                    <a:pt x="823" y="52"/>
                    <a:pt x="764" y="17"/>
                  </a:cubicBezTo>
                  <a:cubicBezTo>
                    <a:pt x="744" y="5"/>
                    <a:pt x="723" y="0"/>
                    <a:pt x="70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6159000" y="1112200"/>
              <a:ext cx="30450" cy="23250"/>
            </a:xfrm>
            <a:custGeom>
              <a:rect b="b" l="l" r="r" t="t"/>
              <a:pathLst>
                <a:path extrusionOk="0" h="930" w="1218">
                  <a:moveTo>
                    <a:pt x="1081" y="0"/>
                  </a:moveTo>
                  <a:cubicBezTo>
                    <a:pt x="1055" y="0"/>
                    <a:pt x="1029" y="8"/>
                    <a:pt x="1007" y="25"/>
                  </a:cubicBezTo>
                  <a:lnTo>
                    <a:pt x="95" y="710"/>
                  </a:lnTo>
                  <a:cubicBezTo>
                    <a:pt x="1" y="780"/>
                    <a:pt x="50" y="929"/>
                    <a:pt x="167" y="929"/>
                  </a:cubicBezTo>
                  <a:cubicBezTo>
                    <a:pt x="194" y="929"/>
                    <a:pt x="220" y="921"/>
                    <a:pt x="241" y="905"/>
                  </a:cubicBezTo>
                  <a:lnTo>
                    <a:pt x="1153" y="219"/>
                  </a:lnTo>
                  <a:cubicBezTo>
                    <a:pt x="1207" y="179"/>
                    <a:pt x="1218" y="103"/>
                    <a:pt x="1178" y="49"/>
                  </a:cubicBezTo>
                  <a:cubicBezTo>
                    <a:pt x="1154" y="17"/>
                    <a:pt x="1117" y="0"/>
                    <a:pt x="108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6181775" y="1206775"/>
              <a:ext cx="36200" cy="10175"/>
            </a:xfrm>
            <a:custGeom>
              <a:rect b="b" l="l" r="r" t="t"/>
              <a:pathLst>
                <a:path extrusionOk="0" h="407" w="1448">
                  <a:moveTo>
                    <a:pt x="1319" y="1"/>
                  </a:moveTo>
                  <a:cubicBezTo>
                    <a:pt x="1314" y="1"/>
                    <a:pt x="1308" y="1"/>
                    <a:pt x="1302" y="2"/>
                  </a:cubicBezTo>
                  <a:lnTo>
                    <a:pt x="109" y="164"/>
                  </a:lnTo>
                  <a:cubicBezTo>
                    <a:pt x="46" y="173"/>
                    <a:pt x="0" y="229"/>
                    <a:pt x="5" y="293"/>
                  </a:cubicBezTo>
                  <a:cubicBezTo>
                    <a:pt x="9" y="357"/>
                    <a:pt x="62" y="407"/>
                    <a:pt x="125" y="407"/>
                  </a:cubicBezTo>
                  <a:cubicBezTo>
                    <a:pt x="131" y="407"/>
                    <a:pt x="137" y="407"/>
                    <a:pt x="142" y="406"/>
                  </a:cubicBezTo>
                  <a:lnTo>
                    <a:pt x="1335" y="243"/>
                  </a:lnTo>
                  <a:cubicBezTo>
                    <a:pt x="1401" y="233"/>
                    <a:pt x="1448" y="172"/>
                    <a:pt x="1438" y="106"/>
                  </a:cubicBezTo>
                  <a:cubicBezTo>
                    <a:pt x="1431" y="45"/>
                    <a:pt x="1379" y="1"/>
                    <a:pt x="131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6170100" y="1295625"/>
              <a:ext cx="36375" cy="14250"/>
            </a:xfrm>
            <a:custGeom>
              <a:rect b="b" l="l" r="r" t="t"/>
              <a:pathLst>
                <a:path extrusionOk="0" h="570" w="1455">
                  <a:moveTo>
                    <a:pt x="135" y="0"/>
                  </a:moveTo>
                  <a:cubicBezTo>
                    <a:pt x="82" y="0"/>
                    <a:pt x="33" y="35"/>
                    <a:pt x="18" y="89"/>
                  </a:cubicBezTo>
                  <a:cubicBezTo>
                    <a:pt x="0" y="155"/>
                    <a:pt x="39" y="221"/>
                    <a:pt x="104" y="239"/>
                  </a:cubicBezTo>
                  <a:lnTo>
                    <a:pt x="1294" y="566"/>
                  </a:lnTo>
                  <a:cubicBezTo>
                    <a:pt x="1304" y="568"/>
                    <a:pt x="1315" y="570"/>
                    <a:pt x="1325" y="570"/>
                  </a:cubicBezTo>
                  <a:cubicBezTo>
                    <a:pt x="1387" y="570"/>
                    <a:pt x="1438" y="524"/>
                    <a:pt x="1447" y="464"/>
                  </a:cubicBezTo>
                  <a:cubicBezTo>
                    <a:pt x="1454" y="403"/>
                    <a:pt x="1416" y="346"/>
                    <a:pt x="1358" y="330"/>
                  </a:cubicBezTo>
                  <a:lnTo>
                    <a:pt x="168" y="5"/>
                  </a:lnTo>
                  <a:cubicBezTo>
                    <a:pt x="157" y="2"/>
                    <a:pt x="146"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6128150" y="1360450"/>
              <a:ext cx="25400" cy="26150"/>
            </a:xfrm>
            <a:custGeom>
              <a:rect b="b" l="l" r="r" t="t"/>
              <a:pathLst>
                <a:path extrusionOk="0" h="1046" w="1016">
                  <a:moveTo>
                    <a:pt x="136" y="1"/>
                  </a:moveTo>
                  <a:cubicBezTo>
                    <a:pt x="107" y="1"/>
                    <a:pt x="78" y="11"/>
                    <a:pt x="54" y="32"/>
                  </a:cubicBezTo>
                  <a:cubicBezTo>
                    <a:pt x="4" y="78"/>
                    <a:pt x="0" y="157"/>
                    <a:pt x="48" y="207"/>
                  </a:cubicBezTo>
                  <a:lnTo>
                    <a:pt x="764" y="1004"/>
                  </a:lnTo>
                  <a:cubicBezTo>
                    <a:pt x="787" y="1030"/>
                    <a:pt x="820" y="1045"/>
                    <a:pt x="854" y="1045"/>
                  </a:cubicBezTo>
                  <a:cubicBezTo>
                    <a:pt x="960" y="1045"/>
                    <a:pt x="1016" y="919"/>
                    <a:pt x="945" y="841"/>
                  </a:cubicBezTo>
                  <a:lnTo>
                    <a:pt x="229" y="43"/>
                  </a:lnTo>
                  <a:cubicBezTo>
                    <a:pt x="205" y="15"/>
                    <a:pt x="170"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6058950" y="1392700"/>
              <a:ext cx="16975" cy="35000"/>
            </a:xfrm>
            <a:custGeom>
              <a:rect b="b" l="l" r="r" t="t"/>
              <a:pathLst>
                <a:path extrusionOk="0" h="1400" w="679">
                  <a:moveTo>
                    <a:pt x="136" y="1"/>
                  </a:moveTo>
                  <a:cubicBezTo>
                    <a:pt x="123" y="1"/>
                    <a:pt x="109" y="3"/>
                    <a:pt x="95" y="8"/>
                  </a:cubicBezTo>
                  <a:cubicBezTo>
                    <a:pt x="33" y="29"/>
                    <a:pt x="0" y="96"/>
                    <a:pt x="20" y="160"/>
                  </a:cubicBezTo>
                  <a:lnTo>
                    <a:pt x="426" y="1318"/>
                  </a:lnTo>
                  <a:cubicBezTo>
                    <a:pt x="443" y="1366"/>
                    <a:pt x="488" y="1399"/>
                    <a:pt x="541" y="1399"/>
                  </a:cubicBezTo>
                  <a:cubicBezTo>
                    <a:pt x="554" y="1399"/>
                    <a:pt x="568" y="1397"/>
                    <a:pt x="581" y="1393"/>
                  </a:cubicBezTo>
                  <a:cubicBezTo>
                    <a:pt x="645" y="1371"/>
                    <a:pt x="679" y="1301"/>
                    <a:pt x="655" y="1238"/>
                  </a:cubicBezTo>
                  <a:lnTo>
                    <a:pt x="250" y="79"/>
                  </a:lnTo>
                  <a:cubicBezTo>
                    <a:pt x="231" y="31"/>
                    <a:pt x="185"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5972775" y="1402975"/>
              <a:ext cx="6125" cy="37350"/>
            </a:xfrm>
            <a:custGeom>
              <a:rect b="b" l="l" r="r" t="t"/>
              <a:pathLst>
                <a:path extrusionOk="0" h="1494" w="245">
                  <a:moveTo>
                    <a:pt x="122" y="0"/>
                  </a:moveTo>
                  <a:cubicBezTo>
                    <a:pt x="55" y="0"/>
                    <a:pt x="1" y="55"/>
                    <a:pt x="1" y="123"/>
                  </a:cubicBezTo>
                  <a:lnTo>
                    <a:pt x="1" y="1371"/>
                  </a:lnTo>
                  <a:cubicBezTo>
                    <a:pt x="1" y="1438"/>
                    <a:pt x="55" y="1493"/>
                    <a:pt x="122" y="1493"/>
                  </a:cubicBezTo>
                  <a:cubicBezTo>
                    <a:pt x="190" y="1493"/>
                    <a:pt x="245" y="1438"/>
                    <a:pt x="245" y="1371"/>
                  </a:cubicBezTo>
                  <a:lnTo>
                    <a:pt x="245" y="123"/>
                  </a:lnTo>
                  <a:cubicBezTo>
                    <a:pt x="245" y="55"/>
                    <a:pt x="190" y="0"/>
                    <a:pt x="1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5886550" y="1392700"/>
              <a:ext cx="16300" cy="33400"/>
            </a:xfrm>
            <a:custGeom>
              <a:rect b="b" l="l" r="r" t="t"/>
              <a:pathLst>
                <a:path extrusionOk="0" h="1336" w="652">
                  <a:moveTo>
                    <a:pt x="515" y="1"/>
                  </a:moveTo>
                  <a:cubicBezTo>
                    <a:pt x="466" y="1"/>
                    <a:pt x="420" y="31"/>
                    <a:pt x="401" y="79"/>
                  </a:cubicBezTo>
                  <a:lnTo>
                    <a:pt x="23" y="1174"/>
                  </a:lnTo>
                  <a:cubicBezTo>
                    <a:pt x="1" y="1238"/>
                    <a:pt x="35" y="1307"/>
                    <a:pt x="98" y="1329"/>
                  </a:cubicBezTo>
                  <a:cubicBezTo>
                    <a:pt x="111" y="1334"/>
                    <a:pt x="125" y="1336"/>
                    <a:pt x="138" y="1336"/>
                  </a:cubicBezTo>
                  <a:cubicBezTo>
                    <a:pt x="190" y="1336"/>
                    <a:pt x="237" y="1303"/>
                    <a:pt x="254" y="1253"/>
                  </a:cubicBezTo>
                  <a:lnTo>
                    <a:pt x="632" y="159"/>
                  </a:lnTo>
                  <a:cubicBezTo>
                    <a:pt x="652" y="96"/>
                    <a:pt x="618" y="29"/>
                    <a:pt x="556" y="8"/>
                  </a:cubicBezTo>
                  <a:cubicBezTo>
                    <a:pt x="542" y="3"/>
                    <a:pt x="529" y="1"/>
                    <a:pt x="5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5808350" y="1354750"/>
              <a:ext cx="23575" cy="28725"/>
            </a:xfrm>
            <a:custGeom>
              <a:rect b="b" l="l" r="r" t="t"/>
              <a:pathLst>
                <a:path extrusionOk="0" h="1149" w="943">
                  <a:moveTo>
                    <a:pt x="804" y="1"/>
                  </a:moveTo>
                  <a:cubicBezTo>
                    <a:pt x="766" y="1"/>
                    <a:pt x="729" y="19"/>
                    <a:pt x="705" y="52"/>
                  </a:cubicBezTo>
                  <a:lnTo>
                    <a:pt x="59" y="956"/>
                  </a:lnTo>
                  <a:cubicBezTo>
                    <a:pt x="0" y="1036"/>
                    <a:pt x="59" y="1148"/>
                    <a:pt x="158" y="1148"/>
                  </a:cubicBezTo>
                  <a:cubicBezTo>
                    <a:pt x="197" y="1148"/>
                    <a:pt x="234" y="1129"/>
                    <a:pt x="256" y="1098"/>
                  </a:cubicBezTo>
                  <a:lnTo>
                    <a:pt x="904" y="193"/>
                  </a:lnTo>
                  <a:cubicBezTo>
                    <a:pt x="943" y="139"/>
                    <a:pt x="930" y="63"/>
                    <a:pt x="875" y="24"/>
                  </a:cubicBezTo>
                  <a:cubicBezTo>
                    <a:pt x="854" y="8"/>
                    <a:pt x="829" y="1"/>
                    <a:pt x="80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5743150" y="1301025"/>
              <a:ext cx="34775" cy="20000"/>
            </a:xfrm>
            <a:custGeom>
              <a:rect b="b" l="l" r="r" t="t"/>
              <a:pathLst>
                <a:path extrusionOk="0" h="800" w="1391">
                  <a:moveTo>
                    <a:pt x="1252" y="0"/>
                  </a:moveTo>
                  <a:cubicBezTo>
                    <a:pt x="1233" y="0"/>
                    <a:pt x="1214" y="4"/>
                    <a:pt x="1196" y="14"/>
                  </a:cubicBezTo>
                  <a:lnTo>
                    <a:pt x="115" y="569"/>
                  </a:lnTo>
                  <a:cubicBezTo>
                    <a:pt x="1" y="627"/>
                    <a:pt x="42" y="800"/>
                    <a:pt x="171" y="800"/>
                  </a:cubicBezTo>
                  <a:cubicBezTo>
                    <a:pt x="190" y="800"/>
                    <a:pt x="209" y="795"/>
                    <a:pt x="226" y="786"/>
                  </a:cubicBezTo>
                  <a:lnTo>
                    <a:pt x="1308" y="230"/>
                  </a:lnTo>
                  <a:cubicBezTo>
                    <a:pt x="1367" y="200"/>
                    <a:pt x="1390" y="126"/>
                    <a:pt x="1360" y="66"/>
                  </a:cubicBezTo>
                  <a:cubicBezTo>
                    <a:pt x="1338" y="24"/>
                    <a:pt x="1296" y="0"/>
                    <a:pt x="125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5710175" y="1231125"/>
              <a:ext cx="39100" cy="8800"/>
            </a:xfrm>
            <a:custGeom>
              <a:rect b="b" l="l" r="r" t="t"/>
              <a:pathLst>
                <a:path extrusionOk="0" h="352" w="1564">
                  <a:moveTo>
                    <a:pt x="1438" y="0"/>
                  </a:moveTo>
                  <a:cubicBezTo>
                    <a:pt x="1433" y="0"/>
                    <a:pt x="1428" y="1"/>
                    <a:pt x="1423" y="1"/>
                  </a:cubicBezTo>
                  <a:lnTo>
                    <a:pt x="114" y="109"/>
                  </a:lnTo>
                  <a:cubicBezTo>
                    <a:pt x="49" y="113"/>
                    <a:pt x="0" y="169"/>
                    <a:pt x="2" y="235"/>
                  </a:cubicBezTo>
                  <a:cubicBezTo>
                    <a:pt x="4" y="300"/>
                    <a:pt x="58" y="352"/>
                    <a:pt x="124" y="352"/>
                  </a:cubicBezTo>
                  <a:cubicBezTo>
                    <a:pt x="128" y="352"/>
                    <a:pt x="131" y="352"/>
                    <a:pt x="134" y="351"/>
                  </a:cubicBezTo>
                  <a:lnTo>
                    <a:pt x="1443" y="244"/>
                  </a:lnTo>
                  <a:cubicBezTo>
                    <a:pt x="1512" y="240"/>
                    <a:pt x="1564" y="181"/>
                    <a:pt x="1559" y="112"/>
                  </a:cubicBezTo>
                  <a:cubicBezTo>
                    <a:pt x="1554" y="48"/>
                    <a:pt x="1501" y="0"/>
                    <a:pt x="14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7" name="Google Shape;2447;p47"/>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1" name="Shape 2451"/>
        <p:cNvGrpSpPr/>
        <p:nvPr/>
      </p:nvGrpSpPr>
      <p:grpSpPr>
        <a:xfrm>
          <a:off x="0" y="0"/>
          <a:ext cx="0" cy="0"/>
          <a:chOff x="0" y="0"/>
          <a:chExt cx="0" cy="0"/>
        </a:xfrm>
      </p:grpSpPr>
      <p:sp>
        <p:nvSpPr>
          <p:cNvPr id="2452" name="Google Shape;2452;p48"/>
          <p:cNvSpPr txBox="1"/>
          <p:nvPr>
            <p:ph type="title"/>
          </p:nvPr>
        </p:nvSpPr>
        <p:spPr>
          <a:xfrm>
            <a:off x="713225" y="7812008"/>
            <a:ext cx="8851500" cy="9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a:t>
            </a:r>
            <a:r>
              <a:rPr lang="en">
                <a:solidFill>
                  <a:schemeClr val="dk1"/>
                </a:solidFill>
              </a:rPr>
              <a:t>FAMOUS</a:t>
            </a:r>
            <a:endParaRPr>
              <a:solidFill>
                <a:schemeClr val="dk1"/>
              </a:solidFill>
            </a:endParaRPr>
          </a:p>
        </p:txBody>
      </p:sp>
      <p:sp>
        <p:nvSpPr>
          <p:cNvPr id="2453" name="Google Shape;2453;p48"/>
          <p:cNvSpPr txBox="1"/>
          <p:nvPr>
            <p:ph idx="1" type="subTitle"/>
          </p:nvPr>
        </p:nvSpPr>
        <p:spPr>
          <a:xfrm>
            <a:off x="717750" y="2384975"/>
            <a:ext cx="8851500" cy="4888500"/>
          </a:xfrm>
          <a:prstGeom prst="rect">
            <a:avLst/>
          </a:prstGeom>
        </p:spPr>
        <p:txBody>
          <a:bodyPr anchorCtr="0" anchor="b" bIns="91425" lIns="91425" spcFirstLastPara="1" rIns="91425" wrap="square" tIns="91425">
            <a:noAutofit/>
          </a:bodyPr>
          <a:lstStyle/>
          <a:p>
            <a:pPr indent="0" lvl="0" marL="0" rtl="0" algn="ctr">
              <a:spcBef>
                <a:spcPts val="0"/>
              </a:spcBef>
              <a:spcAft>
                <a:spcPts val="2300"/>
              </a:spcAft>
              <a:buNone/>
            </a:pPr>
            <a:r>
              <a:rPr lang="en"/>
              <a:t>“Mercury is the closest planet to the Sun and the smallest one in the Solar System—it’s only a bit larger than the Moon”</a:t>
            </a:r>
            <a:endParaRPr/>
          </a:p>
        </p:txBody>
      </p:sp>
      <p:sp>
        <p:nvSpPr>
          <p:cNvPr id="2454" name="Google Shape;2454;p48"/>
          <p:cNvSpPr/>
          <p:nvPr/>
        </p:nvSpPr>
        <p:spPr>
          <a:xfrm>
            <a:off x="360079" y="519829"/>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8"/>
          <p:cNvSpPr/>
          <p:nvPr/>
        </p:nvSpPr>
        <p:spPr>
          <a:xfrm>
            <a:off x="9211474" y="15118402"/>
            <a:ext cx="706299" cy="852784"/>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8"/>
          <p:cNvSpPr/>
          <p:nvPr/>
        </p:nvSpPr>
        <p:spPr>
          <a:xfrm>
            <a:off x="1066376" y="1039975"/>
            <a:ext cx="631101" cy="762003"/>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7" name="Google Shape;2457;p48"/>
          <p:cNvGrpSpPr/>
          <p:nvPr/>
        </p:nvGrpSpPr>
        <p:grpSpPr>
          <a:xfrm flipH="1" rot="5400000">
            <a:off x="7186558" y="-1050610"/>
            <a:ext cx="2079582" cy="4159164"/>
            <a:chOff x="1447125" y="978000"/>
            <a:chExt cx="5295600" cy="10591200"/>
          </a:xfrm>
        </p:grpSpPr>
        <p:sp>
          <p:nvSpPr>
            <p:cNvPr id="2458" name="Google Shape;2458;p48"/>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8"/>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8"/>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8"/>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8"/>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8"/>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8"/>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5" name="Google Shape;2465;p48"/>
          <p:cNvSpPr/>
          <p:nvPr/>
        </p:nvSpPr>
        <p:spPr>
          <a:xfrm flipH="1">
            <a:off x="8551455" y="952321"/>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6" name="Google Shape;2466;p48"/>
          <p:cNvGrpSpPr/>
          <p:nvPr/>
        </p:nvGrpSpPr>
        <p:grpSpPr>
          <a:xfrm>
            <a:off x="5959556" y="963970"/>
            <a:ext cx="1542346" cy="1508811"/>
            <a:chOff x="5757025" y="320650"/>
            <a:chExt cx="547300" cy="535400"/>
          </a:xfrm>
        </p:grpSpPr>
        <p:sp>
          <p:nvSpPr>
            <p:cNvPr id="2467" name="Google Shape;2467;p48"/>
            <p:cNvSpPr/>
            <p:nvPr/>
          </p:nvSpPr>
          <p:spPr>
            <a:xfrm>
              <a:off x="6125075" y="427550"/>
              <a:ext cx="133225" cy="120750"/>
            </a:xfrm>
            <a:custGeom>
              <a:rect b="b" l="l" r="r" t="t"/>
              <a:pathLst>
                <a:path extrusionOk="0" h="4830" w="5329">
                  <a:moveTo>
                    <a:pt x="3306" y="0"/>
                  </a:moveTo>
                  <a:cubicBezTo>
                    <a:pt x="3173" y="0"/>
                    <a:pt x="3034" y="17"/>
                    <a:pt x="2893" y="55"/>
                  </a:cubicBezTo>
                  <a:cubicBezTo>
                    <a:pt x="1925" y="309"/>
                    <a:pt x="1030" y="658"/>
                    <a:pt x="502" y="881"/>
                  </a:cubicBezTo>
                  <a:cubicBezTo>
                    <a:pt x="182" y="1016"/>
                    <a:pt x="1" y="1366"/>
                    <a:pt x="92" y="1701"/>
                  </a:cubicBezTo>
                  <a:cubicBezTo>
                    <a:pt x="329" y="2584"/>
                    <a:pt x="1036" y="3769"/>
                    <a:pt x="1514" y="4507"/>
                  </a:cubicBezTo>
                  <a:cubicBezTo>
                    <a:pt x="1652" y="4719"/>
                    <a:pt x="1880" y="4830"/>
                    <a:pt x="2110" y="4830"/>
                  </a:cubicBezTo>
                  <a:cubicBezTo>
                    <a:pt x="2284" y="4830"/>
                    <a:pt x="2458" y="4767"/>
                    <a:pt x="2597" y="4636"/>
                  </a:cubicBezTo>
                  <a:cubicBezTo>
                    <a:pt x="3412" y="3865"/>
                    <a:pt x="4047" y="3127"/>
                    <a:pt x="4537" y="2473"/>
                  </a:cubicBezTo>
                  <a:cubicBezTo>
                    <a:pt x="5328" y="1416"/>
                    <a:pt x="4511" y="0"/>
                    <a:pt x="3306"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8"/>
            <p:cNvSpPr/>
            <p:nvPr/>
          </p:nvSpPr>
          <p:spPr>
            <a:xfrm>
              <a:off x="5870375" y="368675"/>
              <a:ext cx="124875" cy="119275"/>
            </a:xfrm>
            <a:custGeom>
              <a:rect b="b" l="l" r="r" t="t"/>
              <a:pathLst>
                <a:path extrusionOk="0" h="4771" w="4995">
                  <a:moveTo>
                    <a:pt x="1717" y="1"/>
                  </a:moveTo>
                  <a:cubicBezTo>
                    <a:pt x="830" y="1"/>
                    <a:pt x="0" y="790"/>
                    <a:pt x="180" y="1828"/>
                  </a:cubicBezTo>
                  <a:cubicBezTo>
                    <a:pt x="350" y="2814"/>
                    <a:pt x="622" y="3735"/>
                    <a:pt x="798" y="4280"/>
                  </a:cubicBezTo>
                  <a:cubicBezTo>
                    <a:pt x="892" y="4572"/>
                    <a:pt x="1163" y="4770"/>
                    <a:pt x="1461" y="4770"/>
                  </a:cubicBezTo>
                  <a:cubicBezTo>
                    <a:pt x="1500" y="4770"/>
                    <a:pt x="1540" y="4767"/>
                    <a:pt x="1580" y="4760"/>
                  </a:cubicBezTo>
                  <a:cubicBezTo>
                    <a:pt x="2480" y="4599"/>
                    <a:pt x="3721" y="3997"/>
                    <a:pt x="4497" y="3584"/>
                  </a:cubicBezTo>
                  <a:cubicBezTo>
                    <a:pt x="4888" y="3374"/>
                    <a:pt x="4995" y="2862"/>
                    <a:pt x="4719" y="2515"/>
                  </a:cubicBezTo>
                  <a:cubicBezTo>
                    <a:pt x="4020" y="1637"/>
                    <a:pt x="3339" y="941"/>
                    <a:pt x="2729" y="397"/>
                  </a:cubicBezTo>
                  <a:cubicBezTo>
                    <a:pt x="2422" y="122"/>
                    <a:pt x="2065" y="1"/>
                    <a:pt x="171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8"/>
            <p:cNvSpPr/>
            <p:nvPr/>
          </p:nvSpPr>
          <p:spPr>
            <a:xfrm>
              <a:off x="5796875" y="636325"/>
              <a:ext cx="133425" cy="118900"/>
            </a:xfrm>
            <a:custGeom>
              <a:rect b="b" l="l" r="r" t="t"/>
              <a:pathLst>
                <a:path extrusionOk="0" h="4756" w="5337">
                  <a:moveTo>
                    <a:pt x="3393" y="0"/>
                  </a:moveTo>
                  <a:cubicBezTo>
                    <a:pt x="3233" y="0"/>
                    <a:pt x="3071" y="54"/>
                    <a:pt x="2937" y="167"/>
                  </a:cubicBezTo>
                  <a:cubicBezTo>
                    <a:pt x="2079" y="890"/>
                    <a:pt x="1402" y="1589"/>
                    <a:pt x="874" y="2212"/>
                  </a:cubicBezTo>
                  <a:cubicBezTo>
                    <a:pt x="0" y="3246"/>
                    <a:pt x="792" y="4756"/>
                    <a:pt x="2049" y="4756"/>
                  </a:cubicBezTo>
                  <a:cubicBezTo>
                    <a:pt x="2154" y="4756"/>
                    <a:pt x="2263" y="4745"/>
                    <a:pt x="2374" y="4723"/>
                  </a:cubicBezTo>
                  <a:cubicBezTo>
                    <a:pt x="3354" y="4526"/>
                    <a:pt x="4268" y="4229"/>
                    <a:pt x="4808" y="4038"/>
                  </a:cubicBezTo>
                  <a:cubicBezTo>
                    <a:pt x="5135" y="3922"/>
                    <a:pt x="5337" y="3584"/>
                    <a:pt x="5266" y="3244"/>
                  </a:cubicBezTo>
                  <a:cubicBezTo>
                    <a:pt x="5081" y="2349"/>
                    <a:pt x="4445" y="1125"/>
                    <a:pt x="4012" y="359"/>
                  </a:cubicBezTo>
                  <a:cubicBezTo>
                    <a:pt x="3879" y="126"/>
                    <a:pt x="3638" y="0"/>
                    <a:pt x="339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8"/>
            <p:cNvSpPr/>
            <p:nvPr/>
          </p:nvSpPr>
          <p:spPr>
            <a:xfrm>
              <a:off x="6058650" y="697850"/>
              <a:ext cx="121550" cy="118775"/>
            </a:xfrm>
            <a:custGeom>
              <a:rect b="b" l="l" r="r" t="t"/>
              <a:pathLst>
                <a:path extrusionOk="0" h="4751" w="4862">
                  <a:moveTo>
                    <a:pt x="3599" y="0"/>
                  </a:moveTo>
                  <a:cubicBezTo>
                    <a:pt x="3574" y="0"/>
                    <a:pt x="3547" y="2"/>
                    <a:pt x="3521" y="5"/>
                  </a:cubicBezTo>
                  <a:cubicBezTo>
                    <a:pt x="2612" y="114"/>
                    <a:pt x="1339" y="642"/>
                    <a:pt x="539" y="1009"/>
                  </a:cubicBezTo>
                  <a:cubicBezTo>
                    <a:pt x="136" y="1195"/>
                    <a:pt x="1" y="1700"/>
                    <a:pt x="255" y="2063"/>
                  </a:cubicBezTo>
                  <a:cubicBezTo>
                    <a:pt x="902" y="2979"/>
                    <a:pt x="1540" y="3715"/>
                    <a:pt x="2117" y="4294"/>
                  </a:cubicBezTo>
                  <a:cubicBezTo>
                    <a:pt x="2433" y="4611"/>
                    <a:pt x="2816" y="4751"/>
                    <a:pt x="3192" y="4751"/>
                  </a:cubicBezTo>
                  <a:cubicBezTo>
                    <a:pt x="4047" y="4751"/>
                    <a:pt x="4861" y="4027"/>
                    <a:pt x="4747" y="3015"/>
                  </a:cubicBezTo>
                  <a:cubicBezTo>
                    <a:pt x="4634" y="2021"/>
                    <a:pt x="4417" y="1086"/>
                    <a:pt x="4273" y="531"/>
                  </a:cubicBezTo>
                  <a:cubicBezTo>
                    <a:pt x="4192" y="220"/>
                    <a:pt x="3913" y="0"/>
                    <a:pt x="359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8"/>
            <p:cNvSpPr/>
            <p:nvPr/>
          </p:nvSpPr>
          <p:spPr>
            <a:xfrm>
              <a:off x="6104150" y="491850"/>
              <a:ext cx="186325" cy="274525"/>
            </a:xfrm>
            <a:custGeom>
              <a:rect b="b" l="l" r="r" t="t"/>
              <a:pathLst>
                <a:path extrusionOk="0" h="10981" w="7453">
                  <a:moveTo>
                    <a:pt x="4313" y="0"/>
                  </a:moveTo>
                  <a:cubicBezTo>
                    <a:pt x="3170" y="0"/>
                    <a:pt x="2030" y="600"/>
                    <a:pt x="2030" y="600"/>
                  </a:cubicBezTo>
                  <a:cubicBezTo>
                    <a:pt x="1842" y="6885"/>
                    <a:pt x="0" y="8936"/>
                    <a:pt x="0" y="8936"/>
                  </a:cubicBezTo>
                  <a:cubicBezTo>
                    <a:pt x="0" y="8936"/>
                    <a:pt x="1364" y="10981"/>
                    <a:pt x="2921" y="10981"/>
                  </a:cubicBezTo>
                  <a:cubicBezTo>
                    <a:pt x="4023" y="10981"/>
                    <a:pt x="5221" y="9959"/>
                    <a:pt x="6103" y="6468"/>
                  </a:cubicBezTo>
                  <a:cubicBezTo>
                    <a:pt x="7452" y="1127"/>
                    <a:pt x="5880" y="0"/>
                    <a:pt x="431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8"/>
            <p:cNvSpPr/>
            <p:nvPr/>
          </p:nvSpPr>
          <p:spPr>
            <a:xfrm>
              <a:off x="5881750" y="320650"/>
              <a:ext cx="422575" cy="186175"/>
            </a:xfrm>
            <a:custGeom>
              <a:rect b="b" l="l" r="r" t="t"/>
              <a:pathLst>
                <a:path extrusionOk="0" h="7447" w="16903">
                  <a:moveTo>
                    <a:pt x="5825" y="1"/>
                  </a:moveTo>
                  <a:cubicBezTo>
                    <a:pt x="1" y="1"/>
                    <a:pt x="2669" y="5684"/>
                    <a:pt x="2669" y="5684"/>
                  </a:cubicBezTo>
                  <a:cubicBezTo>
                    <a:pt x="8951" y="5959"/>
                    <a:pt x="10926" y="7447"/>
                    <a:pt x="10926" y="7447"/>
                  </a:cubicBezTo>
                  <a:cubicBezTo>
                    <a:pt x="10926" y="7447"/>
                    <a:pt x="16903" y="1752"/>
                    <a:pt x="7996" y="209"/>
                  </a:cubicBezTo>
                  <a:cubicBezTo>
                    <a:pt x="7166" y="65"/>
                    <a:pt x="6447" y="1"/>
                    <a:pt x="582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8"/>
            <p:cNvSpPr/>
            <p:nvPr/>
          </p:nvSpPr>
          <p:spPr>
            <a:xfrm>
              <a:off x="5757025" y="666075"/>
              <a:ext cx="422575" cy="186200"/>
            </a:xfrm>
            <a:custGeom>
              <a:rect b="b" l="l" r="r" t="t"/>
              <a:pathLst>
                <a:path extrusionOk="0" h="7448" w="16903">
                  <a:moveTo>
                    <a:pt x="5979" y="1"/>
                  </a:moveTo>
                  <a:cubicBezTo>
                    <a:pt x="5978" y="1"/>
                    <a:pt x="1" y="5696"/>
                    <a:pt x="8909" y="7238"/>
                  </a:cubicBezTo>
                  <a:cubicBezTo>
                    <a:pt x="9738" y="7382"/>
                    <a:pt x="10458" y="7447"/>
                    <a:pt x="11080" y="7447"/>
                  </a:cubicBezTo>
                  <a:cubicBezTo>
                    <a:pt x="16902" y="7447"/>
                    <a:pt x="14236" y="1763"/>
                    <a:pt x="14236" y="1763"/>
                  </a:cubicBezTo>
                  <a:cubicBezTo>
                    <a:pt x="7953" y="1488"/>
                    <a:pt x="5979" y="1"/>
                    <a:pt x="597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8"/>
            <p:cNvSpPr/>
            <p:nvPr/>
          </p:nvSpPr>
          <p:spPr>
            <a:xfrm>
              <a:off x="5772825" y="419025"/>
              <a:ext cx="175650" cy="274500"/>
            </a:xfrm>
            <a:custGeom>
              <a:rect b="b" l="l" r="r" t="t"/>
              <a:pathLst>
                <a:path extrusionOk="0" h="10980" w="7026">
                  <a:moveTo>
                    <a:pt x="4195" y="1"/>
                  </a:moveTo>
                  <a:cubicBezTo>
                    <a:pt x="2978" y="1"/>
                    <a:pt x="1656" y="1159"/>
                    <a:pt x="861" y="5360"/>
                  </a:cubicBezTo>
                  <a:cubicBezTo>
                    <a:pt x="0" y="9917"/>
                    <a:pt x="1338" y="10979"/>
                    <a:pt x="2774" y="10979"/>
                  </a:cubicBezTo>
                  <a:cubicBezTo>
                    <a:pt x="4029" y="10979"/>
                    <a:pt x="5359" y="10167"/>
                    <a:pt x="5359" y="10167"/>
                  </a:cubicBezTo>
                  <a:cubicBezTo>
                    <a:pt x="5359" y="10167"/>
                    <a:pt x="4551" y="7531"/>
                    <a:pt x="7026" y="1749"/>
                  </a:cubicBezTo>
                  <a:cubicBezTo>
                    <a:pt x="7026" y="1749"/>
                    <a:pt x="5690" y="1"/>
                    <a:pt x="419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8"/>
            <p:cNvSpPr/>
            <p:nvPr/>
          </p:nvSpPr>
          <p:spPr>
            <a:xfrm>
              <a:off x="5878750" y="411375"/>
              <a:ext cx="299650" cy="347800"/>
            </a:xfrm>
            <a:custGeom>
              <a:rect b="b" l="l" r="r" t="t"/>
              <a:pathLst>
                <a:path extrusionOk="0" h="13912" w="11986">
                  <a:moveTo>
                    <a:pt x="6665" y="0"/>
                  </a:moveTo>
                  <a:cubicBezTo>
                    <a:pt x="4121" y="0"/>
                    <a:pt x="1636" y="2396"/>
                    <a:pt x="863" y="5786"/>
                  </a:cubicBezTo>
                  <a:cubicBezTo>
                    <a:pt x="0" y="9572"/>
                    <a:pt x="1597" y="13165"/>
                    <a:pt x="4429" y="13811"/>
                  </a:cubicBezTo>
                  <a:cubicBezTo>
                    <a:pt x="4726" y="13878"/>
                    <a:pt x="5024" y="13911"/>
                    <a:pt x="5321" y="13911"/>
                  </a:cubicBezTo>
                  <a:cubicBezTo>
                    <a:pt x="7866" y="13911"/>
                    <a:pt x="10349" y="11515"/>
                    <a:pt x="11122" y="8126"/>
                  </a:cubicBezTo>
                  <a:cubicBezTo>
                    <a:pt x="11985" y="4341"/>
                    <a:pt x="10389" y="747"/>
                    <a:pt x="7556" y="101"/>
                  </a:cubicBezTo>
                  <a:cubicBezTo>
                    <a:pt x="7260" y="33"/>
                    <a:pt x="6962" y="0"/>
                    <a:pt x="6665"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8"/>
            <p:cNvSpPr/>
            <p:nvPr/>
          </p:nvSpPr>
          <p:spPr>
            <a:xfrm>
              <a:off x="5814950" y="417100"/>
              <a:ext cx="132475" cy="56150"/>
            </a:xfrm>
            <a:custGeom>
              <a:rect b="b" l="l" r="r" t="t"/>
              <a:pathLst>
                <a:path extrusionOk="0" h="2246" w="5299">
                  <a:moveTo>
                    <a:pt x="2533" y="1"/>
                  </a:moveTo>
                  <a:cubicBezTo>
                    <a:pt x="2450" y="1"/>
                    <a:pt x="2365" y="6"/>
                    <a:pt x="2281" y="16"/>
                  </a:cubicBezTo>
                  <a:cubicBezTo>
                    <a:pt x="1391" y="126"/>
                    <a:pt x="637" y="816"/>
                    <a:pt x="40" y="2071"/>
                  </a:cubicBezTo>
                  <a:cubicBezTo>
                    <a:pt x="1" y="2152"/>
                    <a:pt x="60" y="2246"/>
                    <a:pt x="150" y="2246"/>
                  </a:cubicBezTo>
                  <a:cubicBezTo>
                    <a:pt x="196" y="2246"/>
                    <a:pt x="239" y="2218"/>
                    <a:pt x="259" y="2176"/>
                  </a:cubicBezTo>
                  <a:cubicBezTo>
                    <a:pt x="818" y="1002"/>
                    <a:pt x="1508" y="358"/>
                    <a:pt x="2309" y="259"/>
                  </a:cubicBezTo>
                  <a:cubicBezTo>
                    <a:pt x="2384" y="250"/>
                    <a:pt x="2458" y="246"/>
                    <a:pt x="2531" y="246"/>
                  </a:cubicBezTo>
                  <a:cubicBezTo>
                    <a:pt x="3860" y="246"/>
                    <a:pt x="5055" y="1675"/>
                    <a:pt x="5068" y="1691"/>
                  </a:cubicBezTo>
                  <a:cubicBezTo>
                    <a:pt x="5092" y="1720"/>
                    <a:pt x="5126" y="1735"/>
                    <a:pt x="5161" y="1735"/>
                  </a:cubicBezTo>
                  <a:cubicBezTo>
                    <a:pt x="5189" y="1735"/>
                    <a:pt x="5216" y="1726"/>
                    <a:pt x="5239" y="1707"/>
                  </a:cubicBezTo>
                  <a:cubicBezTo>
                    <a:pt x="5291" y="1665"/>
                    <a:pt x="5298" y="1587"/>
                    <a:pt x="5256" y="1536"/>
                  </a:cubicBezTo>
                  <a:cubicBezTo>
                    <a:pt x="5201" y="1470"/>
                    <a:pt x="3974" y="1"/>
                    <a:pt x="25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8"/>
            <p:cNvSpPr/>
            <p:nvPr/>
          </p:nvSpPr>
          <p:spPr>
            <a:xfrm>
              <a:off x="5784350" y="626050"/>
              <a:ext cx="104500" cy="69725"/>
            </a:xfrm>
            <a:custGeom>
              <a:rect b="b" l="l" r="r" t="t"/>
              <a:pathLst>
                <a:path extrusionOk="0" h="2789" w="4180">
                  <a:moveTo>
                    <a:pt x="138" y="0"/>
                  </a:moveTo>
                  <a:cubicBezTo>
                    <a:pt x="73" y="0"/>
                    <a:pt x="27" y="57"/>
                    <a:pt x="26" y="120"/>
                  </a:cubicBezTo>
                  <a:cubicBezTo>
                    <a:pt x="24" y="183"/>
                    <a:pt x="0" y="1675"/>
                    <a:pt x="1030" y="2405"/>
                  </a:cubicBezTo>
                  <a:cubicBezTo>
                    <a:pt x="1389" y="2660"/>
                    <a:pt x="1830" y="2788"/>
                    <a:pt x="2347" y="2788"/>
                  </a:cubicBezTo>
                  <a:cubicBezTo>
                    <a:pt x="2853" y="2788"/>
                    <a:pt x="3434" y="2665"/>
                    <a:pt x="4085" y="2420"/>
                  </a:cubicBezTo>
                  <a:cubicBezTo>
                    <a:pt x="4148" y="2396"/>
                    <a:pt x="4180" y="2326"/>
                    <a:pt x="4156" y="2263"/>
                  </a:cubicBezTo>
                  <a:cubicBezTo>
                    <a:pt x="4137" y="2214"/>
                    <a:pt x="4091" y="2184"/>
                    <a:pt x="4041" y="2184"/>
                  </a:cubicBezTo>
                  <a:cubicBezTo>
                    <a:pt x="4027" y="2184"/>
                    <a:pt x="4012" y="2186"/>
                    <a:pt x="3998" y="2191"/>
                  </a:cubicBezTo>
                  <a:cubicBezTo>
                    <a:pt x="3375" y="2427"/>
                    <a:pt x="2823" y="2545"/>
                    <a:pt x="2348" y="2545"/>
                  </a:cubicBezTo>
                  <a:cubicBezTo>
                    <a:pt x="1883" y="2545"/>
                    <a:pt x="1490" y="2432"/>
                    <a:pt x="1172" y="2207"/>
                  </a:cubicBezTo>
                  <a:cubicBezTo>
                    <a:pt x="248" y="1552"/>
                    <a:pt x="269" y="139"/>
                    <a:pt x="269" y="126"/>
                  </a:cubicBezTo>
                  <a:cubicBezTo>
                    <a:pt x="272" y="58"/>
                    <a:pt x="218" y="3"/>
                    <a:pt x="151" y="1"/>
                  </a:cubicBezTo>
                  <a:cubicBezTo>
                    <a:pt x="147" y="1"/>
                    <a:pt x="142"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8"/>
            <p:cNvSpPr/>
            <p:nvPr/>
          </p:nvSpPr>
          <p:spPr>
            <a:xfrm>
              <a:off x="5830825" y="713575"/>
              <a:ext cx="58750" cy="101925"/>
            </a:xfrm>
            <a:custGeom>
              <a:rect b="b" l="l" r="r" t="t"/>
              <a:pathLst>
                <a:path extrusionOk="0" h="4077" w="2350">
                  <a:moveTo>
                    <a:pt x="1534" y="0"/>
                  </a:moveTo>
                  <a:cubicBezTo>
                    <a:pt x="1493" y="0"/>
                    <a:pt x="1454" y="20"/>
                    <a:pt x="1430" y="56"/>
                  </a:cubicBezTo>
                  <a:cubicBezTo>
                    <a:pt x="1415" y="80"/>
                    <a:pt x="1" y="2471"/>
                    <a:pt x="2108" y="4054"/>
                  </a:cubicBezTo>
                  <a:cubicBezTo>
                    <a:pt x="2129" y="4068"/>
                    <a:pt x="2152" y="4077"/>
                    <a:pt x="2177" y="4077"/>
                  </a:cubicBezTo>
                  <a:cubicBezTo>
                    <a:pt x="2179" y="4077"/>
                    <a:pt x="2180" y="4077"/>
                    <a:pt x="2181" y="4077"/>
                  </a:cubicBezTo>
                  <a:cubicBezTo>
                    <a:pt x="2182" y="4077"/>
                    <a:pt x="2182" y="4077"/>
                    <a:pt x="2183" y="4077"/>
                  </a:cubicBezTo>
                  <a:cubicBezTo>
                    <a:pt x="2299" y="4077"/>
                    <a:pt x="2349" y="3928"/>
                    <a:pt x="2255" y="3858"/>
                  </a:cubicBezTo>
                  <a:cubicBezTo>
                    <a:pt x="325" y="2410"/>
                    <a:pt x="1584" y="273"/>
                    <a:pt x="1639" y="182"/>
                  </a:cubicBezTo>
                  <a:cubicBezTo>
                    <a:pt x="1672" y="125"/>
                    <a:pt x="1653" y="52"/>
                    <a:pt x="1596" y="17"/>
                  </a:cubicBezTo>
                  <a:cubicBezTo>
                    <a:pt x="1577" y="6"/>
                    <a:pt x="1555" y="0"/>
                    <a:pt x="15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8"/>
            <p:cNvSpPr/>
            <p:nvPr/>
          </p:nvSpPr>
          <p:spPr>
            <a:xfrm>
              <a:off x="5984850" y="752150"/>
              <a:ext cx="155075" cy="103900"/>
            </a:xfrm>
            <a:custGeom>
              <a:rect b="b" l="l" r="r" t="t"/>
              <a:pathLst>
                <a:path extrusionOk="0" h="4156" w="6203">
                  <a:moveTo>
                    <a:pt x="5661" y="1"/>
                  </a:moveTo>
                  <a:cubicBezTo>
                    <a:pt x="5651" y="1"/>
                    <a:pt x="5642" y="2"/>
                    <a:pt x="5632" y="4"/>
                  </a:cubicBezTo>
                  <a:cubicBezTo>
                    <a:pt x="5567" y="20"/>
                    <a:pt x="5525" y="86"/>
                    <a:pt x="5541" y="151"/>
                  </a:cubicBezTo>
                  <a:cubicBezTo>
                    <a:pt x="5545" y="168"/>
                    <a:pt x="5935" y="1851"/>
                    <a:pt x="4903" y="2950"/>
                  </a:cubicBezTo>
                  <a:cubicBezTo>
                    <a:pt x="4300" y="3591"/>
                    <a:pt x="3341" y="3913"/>
                    <a:pt x="2042" y="3913"/>
                  </a:cubicBezTo>
                  <a:cubicBezTo>
                    <a:pt x="1476" y="3913"/>
                    <a:pt x="844" y="3852"/>
                    <a:pt x="149" y="3729"/>
                  </a:cubicBezTo>
                  <a:cubicBezTo>
                    <a:pt x="144" y="3728"/>
                    <a:pt x="138" y="3728"/>
                    <a:pt x="132" y="3728"/>
                  </a:cubicBezTo>
                  <a:cubicBezTo>
                    <a:pt x="74" y="3728"/>
                    <a:pt x="23" y="3770"/>
                    <a:pt x="12" y="3828"/>
                  </a:cubicBezTo>
                  <a:cubicBezTo>
                    <a:pt x="1" y="3894"/>
                    <a:pt x="43" y="3956"/>
                    <a:pt x="107" y="3969"/>
                  </a:cubicBezTo>
                  <a:cubicBezTo>
                    <a:pt x="814" y="4093"/>
                    <a:pt x="1458" y="4156"/>
                    <a:pt x="2039" y="4156"/>
                  </a:cubicBezTo>
                  <a:cubicBezTo>
                    <a:pt x="3410" y="4156"/>
                    <a:pt x="4430" y="3809"/>
                    <a:pt x="5081" y="3116"/>
                  </a:cubicBezTo>
                  <a:cubicBezTo>
                    <a:pt x="6203" y="1924"/>
                    <a:pt x="5797" y="168"/>
                    <a:pt x="5779" y="94"/>
                  </a:cubicBezTo>
                  <a:cubicBezTo>
                    <a:pt x="5765" y="38"/>
                    <a:pt x="5716" y="1"/>
                    <a:pt x="56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8"/>
            <p:cNvSpPr/>
            <p:nvPr/>
          </p:nvSpPr>
          <p:spPr>
            <a:xfrm>
              <a:off x="6159150" y="675400"/>
              <a:ext cx="94000" cy="94125"/>
            </a:xfrm>
            <a:custGeom>
              <a:rect b="b" l="l" r="r" t="t"/>
              <a:pathLst>
                <a:path extrusionOk="0" h="3765" w="3760">
                  <a:moveTo>
                    <a:pt x="3622" y="0"/>
                  </a:moveTo>
                  <a:cubicBezTo>
                    <a:pt x="3571" y="0"/>
                    <a:pt x="3524" y="33"/>
                    <a:pt x="3507" y="83"/>
                  </a:cubicBezTo>
                  <a:cubicBezTo>
                    <a:pt x="2751" y="2314"/>
                    <a:pt x="1862" y="3105"/>
                    <a:pt x="1249" y="3375"/>
                  </a:cubicBezTo>
                  <a:cubicBezTo>
                    <a:pt x="994" y="3488"/>
                    <a:pt x="770" y="3521"/>
                    <a:pt x="594" y="3521"/>
                  </a:cubicBezTo>
                  <a:cubicBezTo>
                    <a:pt x="351" y="3521"/>
                    <a:pt x="200" y="3457"/>
                    <a:pt x="189" y="3453"/>
                  </a:cubicBezTo>
                  <a:cubicBezTo>
                    <a:pt x="173" y="3445"/>
                    <a:pt x="156" y="3442"/>
                    <a:pt x="140" y="3442"/>
                  </a:cubicBezTo>
                  <a:cubicBezTo>
                    <a:pt x="93" y="3442"/>
                    <a:pt x="49" y="3470"/>
                    <a:pt x="28" y="3515"/>
                  </a:cubicBezTo>
                  <a:cubicBezTo>
                    <a:pt x="1" y="3576"/>
                    <a:pt x="28" y="3648"/>
                    <a:pt x="90" y="3676"/>
                  </a:cubicBezTo>
                  <a:cubicBezTo>
                    <a:pt x="103" y="3682"/>
                    <a:pt x="294" y="3764"/>
                    <a:pt x="596" y="3764"/>
                  </a:cubicBezTo>
                  <a:cubicBezTo>
                    <a:pt x="799" y="3764"/>
                    <a:pt x="1052" y="3727"/>
                    <a:pt x="1336" y="3603"/>
                  </a:cubicBezTo>
                  <a:cubicBezTo>
                    <a:pt x="2298" y="3184"/>
                    <a:pt x="3106" y="2026"/>
                    <a:pt x="3738" y="161"/>
                  </a:cubicBezTo>
                  <a:cubicBezTo>
                    <a:pt x="3759" y="98"/>
                    <a:pt x="3725" y="28"/>
                    <a:pt x="3661" y="7"/>
                  </a:cubicBezTo>
                  <a:cubicBezTo>
                    <a:pt x="3648" y="3"/>
                    <a:pt x="3635" y="0"/>
                    <a:pt x="36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8"/>
            <p:cNvSpPr/>
            <p:nvPr/>
          </p:nvSpPr>
          <p:spPr>
            <a:xfrm>
              <a:off x="6174200" y="488600"/>
              <a:ext cx="89550" cy="33650"/>
            </a:xfrm>
            <a:custGeom>
              <a:rect b="b" l="l" r="r" t="t"/>
              <a:pathLst>
                <a:path extrusionOk="0" h="1346" w="3582">
                  <a:moveTo>
                    <a:pt x="1491" y="0"/>
                  </a:moveTo>
                  <a:cubicBezTo>
                    <a:pt x="740" y="0"/>
                    <a:pt x="103" y="247"/>
                    <a:pt x="90" y="252"/>
                  </a:cubicBezTo>
                  <a:cubicBezTo>
                    <a:pt x="29" y="277"/>
                    <a:pt x="0" y="348"/>
                    <a:pt x="24" y="409"/>
                  </a:cubicBezTo>
                  <a:cubicBezTo>
                    <a:pt x="43" y="457"/>
                    <a:pt x="89" y="486"/>
                    <a:pt x="138" y="486"/>
                  </a:cubicBezTo>
                  <a:cubicBezTo>
                    <a:pt x="152" y="486"/>
                    <a:pt x="167" y="483"/>
                    <a:pt x="181" y="478"/>
                  </a:cubicBezTo>
                  <a:cubicBezTo>
                    <a:pt x="228" y="459"/>
                    <a:pt x="815" y="233"/>
                    <a:pt x="1494" y="233"/>
                  </a:cubicBezTo>
                  <a:cubicBezTo>
                    <a:pt x="2155" y="233"/>
                    <a:pt x="2903" y="448"/>
                    <a:pt x="3324" y="1279"/>
                  </a:cubicBezTo>
                  <a:cubicBezTo>
                    <a:pt x="3344" y="1320"/>
                    <a:pt x="3386" y="1345"/>
                    <a:pt x="3432" y="1346"/>
                  </a:cubicBezTo>
                  <a:lnTo>
                    <a:pt x="3432" y="1346"/>
                  </a:lnTo>
                  <a:cubicBezTo>
                    <a:pt x="3523" y="1345"/>
                    <a:pt x="3582" y="1249"/>
                    <a:pt x="3541" y="1169"/>
                  </a:cubicBezTo>
                  <a:cubicBezTo>
                    <a:pt x="3069" y="237"/>
                    <a:pt x="2226" y="0"/>
                    <a:pt x="1491" y="0"/>
                  </a:cubicBezTo>
                  <a:close/>
                  <a:moveTo>
                    <a:pt x="3432" y="1346"/>
                  </a:moveTo>
                  <a:lnTo>
                    <a:pt x="3432" y="1346"/>
                  </a:lnTo>
                  <a:cubicBezTo>
                    <a:pt x="3432" y="1346"/>
                    <a:pt x="3432" y="1346"/>
                    <a:pt x="3432" y="1346"/>
                  </a:cubicBezTo>
                  <a:lnTo>
                    <a:pt x="3433" y="1346"/>
                  </a:lnTo>
                  <a:cubicBezTo>
                    <a:pt x="3433" y="1346"/>
                    <a:pt x="3433" y="1346"/>
                    <a:pt x="3432" y="1346"/>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8"/>
            <p:cNvSpPr/>
            <p:nvPr/>
          </p:nvSpPr>
          <p:spPr>
            <a:xfrm>
              <a:off x="6078350" y="322825"/>
              <a:ext cx="139550" cy="143450"/>
            </a:xfrm>
            <a:custGeom>
              <a:rect b="b" l="l" r="r" t="t"/>
              <a:pathLst>
                <a:path extrusionOk="0" h="5738" w="5582">
                  <a:moveTo>
                    <a:pt x="132" y="0"/>
                  </a:moveTo>
                  <a:cubicBezTo>
                    <a:pt x="73" y="0"/>
                    <a:pt x="20" y="43"/>
                    <a:pt x="11" y="104"/>
                  </a:cubicBezTo>
                  <a:cubicBezTo>
                    <a:pt x="1" y="171"/>
                    <a:pt x="47" y="233"/>
                    <a:pt x="114" y="243"/>
                  </a:cubicBezTo>
                  <a:cubicBezTo>
                    <a:pt x="2618" y="621"/>
                    <a:pt x="4157" y="1427"/>
                    <a:pt x="4689" y="2640"/>
                  </a:cubicBezTo>
                  <a:cubicBezTo>
                    <a:pt x="5305" y="4043"/>
                    <a:pt x="4315" y="5533"/>
                    <a:pt x="4305" y="5548"/>
                  </a:cubicBezTo>
                  <a:cubicBezTo>
                    <a:pt x="4250" y="5628"/>
                    <a:pt x="4308" y="5738"/>
                    <a:pt x="4406" y="5738"/>
                  </a:cubicBezTo>
                  <a:cubicBezTo>
                    <a:pt x="4446" y="5738"/>
                    <a:pt x="4484" y="5718"/>
                    <a:pt x="4507" y="5684"/>
                  </a:cubicBezTo>
                  <a:cubicBezTo>
                    <a:pt x="4550" y="5619"/>
                    <a:pt x="5582" y="4071"/>
                    <a:pt x="4913" y="2544"/>
                  </a:cubicBezTo>
                  <a:cubicBezTo>
                    <a:pt x="4347" y="1248"/>
                    <a:pt x="2744" y="392"/>
                    <a:pt x="150" y="2"/>
                  </a:cubicBezTo>
                  <a:cubicBezTo>
                    <a:pt x="144" y="1"/>
                    <a:pt x="138"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8"/>
            <p:cNvSpPr/>
            <p:nvPr/>
          </p:nvSpPr>
          <p:spPr>
            <a:xfrm>
              <a:off x="5925375" y="345250"/>
              <a:ext cx="26625" cy="69200"/>
            </a:xfrm>
            <a:custGeom>
              <a:rect b="b" l="l" r="r" t="t"/>
              <a:pathLst>
                <a:path extrusionOk="0" h="2768" w="1065">
                  <a:moveTo>
                    <a:pt x="926" y="0"/>
                  </a:moveTo>
                  <a:cubicBezTo>
                    <a:pt x="888" y="0"/>
                    <a:pt x="851" y="18"/>
                    <a:pt x="827" y="51"/>
                  </a:cubicBezTo>
                  <a:cubicBezTo>
                    <a:pt x="0" y="1130"/>
                    <a:pt x="221" y="2603"/>
                    <a:pt x="230" y="2664"/>
                  </a:cubicBezTo>
                  <a:cubicBezTo>
                    <a:pt x="240" y="2723"/>
                    <a:pt x="292" y="2768"/>
                    <a:pt x="351" y="2768"/>
                  </a:cubicBezTo>
                  <a:cubicBezTo>
                    <a:pt x="357" y="2768"/>
                    <a:pt x="364" y="2767"/>
                    <a:pt x="370" y="2766"/>
                  </a:cubicBezTo>
                  <a:cubicBezTo>
                    <a:pt x="436" y="2755"/>
                    <a:pt x="482" y="2693"/>
                    <a:pt x="471" y="2626"/>
                  </a:cubicBezTo>
                  <a:cubicBezTo>
                    <a:pt x="469" y="2612"/>
                    <a:pt x="257" y="1197"/>
                    <a:pt x="1021" y="199"/>
                  </a:cubicBezTo>
                  <a:cubicBezTo>
                    <a:pt x="1064" y="146"/>
                    <a:pt x="1055" y="67"/>
                    <a:pt x="1001" y="26"/>
                  </a:cubicBezTo>
                  <a:cubicBezTo>
                    <a:pt x="978" y="9"/>
                    <a:pt x="952" y="0"/>
                    <a:pt x="9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8"/>
            <p:cNvSpPr/>
            <p:nvPr/>
          </p:nvSpPr>
          <p:spPr>
            <a:xfrm>
              <a:off x="6068300" y="357875"/>
              <a:ext cx="10050" cy="39725"/>
            </a:xfrm>
            <a:custGeom>
              <a:rect b="b" l="l" r="r" t="t"/>
              <a:pathLst>
                <a:path extrusionOk="0" h="1589" w="402">
                  <a:moveTo>
                    <a:pt x="274" y="1"/>
                  </a:moveTo>
                  <a:cubicBezTo>
                    <a:pt x="213" y="1"/>
                    <a:pt x="160" y="46"/>
                    <a:pt x="153" y="108"/>
                  </a:cubicBezTo>
                  <a:lnTo>
                    <a:pt x="8" y="1454"/>
                  </a:lnTo>
                  <a:cubicBezTo>
                    <a:pt x="0" y="1521"/>
                    <a:pt x="49" y="1581"/>
                    <a:pt x="116" y="1589"/>
                  </a:cubicBezTo>
                  <a:lnTo>
                    <a:pt x="129" y="1589"/>
                  </a:lnTo>
                  <a:cubicBezTo>
                    <a:pt x="191" y="1589"/>
                    <a:pt x="243" y="1542"/>
                    <a:pt x="251" y="1480"/>
                  </a:cubicBezTo>
                  <a:lnTo>
                    <a:pt x="395" y="135"/>
                  </a:lnTo>
                  <a:cubicBezTo>
                    <a:pt x="402" y="68"/>
                    <a:pt x="353" y="9"/>
                    <a:pt x="288" y="2"/>
                  </a:cubicBezTo>
                  <a:cubicBezTo>
                    <a:pt x="283" y="1"/>
                    <a:pt x="279" y="1"/>
                    <a:pt x="27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8"/>
            <p:cNvSpPr/>
            <p:nvPr/>
          </p:nvSpPr>
          <p:spPr>
            <a:xfrm>
              <a:off x="5826000" y="545250"/>
              <a:ext cx="46375" cy="14100"/>
            </a:xfrm>
            <a:custGeom>
              <a:rect b="b" l="l" r="r" t="t"/>
              <a:pathLst>
                <a:path extrusionOk="0" h="564" w="1855">
                  <a:moveTo>
                    <a:pt x="133" y="1"/>
                  </a:moveTo>
                  <a:cubicBezTo>
                    <a:pt x="76" y="1"/>
                    <a:pt x="25" y="41"/>
                    <a:pt x="14" y="98"/>
                  </a:cubicBezTo>
                  <a:cubicBezTo>
                    <a:pt x="0" y="164"/>
                    <a:pt x="43" y="228"/>
                    <a:pt x="108" y="242"/>
                  </a:cubicBezTo>
                  <a:lnTo>
                    <a:pt x="1703" y="561"/>
                  </a:lnTo>
                  <a:cubicBezTo>
                    <a:pt x="1712" y="562"/>
                    <a:pt x="1719" y="563"/>
                    <a:pt x="1728" y="563"/>
                  </a:cubicBezTo>
                  <a:cubicBezTo>
                    <a:pt x="1790" y="563"/>
                    <a:pt x="1843" y="516"/>
                    <a:pt x="1849" y="453"/>
                  </a:cubicBezTo>
                  <a:cubicBezTo>
                    <a:pt x="1855" y="391"/>
                    <a:pt x="1812" y="334"/>
                    <a:pt x="1751" y="321"/>
                  </a:cubicBezTo>
                  <a:lnTo>
                    <a:pt x="156" y="3"/>
                  </a:lnTo>
                  <a:cubicBezTo>
                    <a:pt x="148" y="2"/>
                    <a:pt x="140" y="1"/>
                    <a:pt x="1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8"/>
            <p:cNvSpPr/>
            <p:nvPr/>
          </p:nvSpPr>
          <p:spPr>
            <a:xfrm>
              <a:off x="5984800" y="778100"/>
              <a:ext cx="11225" cy="41575"/>
            </a:xfrm>
            <a:custGeom>
              <a:rect b="b" l="l" r="r" t="t"/>
              <a:pathLst>
                <a:path extrusionOk="0" h="1663" w="449">
                  <a:moveTo>
                    <a:pt x="320" y="1"/>
                  </a:moveTo>
                  <a:cubicBezTo>
                    <a:pt x="259" y="1"/>
                    <a:pt x="207" y="45"/>
                    <a:pt x="198" y="106"/>
                  </a:cubicBezTo>
                  <a:lnTo>
                    <a:pt x="9" y="1525"/>
                  </a:lnTo>
                  <a:cubicBezTo>
                    <a:pt x="0" y="1592"/>
                    <a:pt x="47" y="1653"/>
                    <a:pt x="113" y="1663"/>
                  </a:cubicBezTo>
                  <a:lnTo>
                    <a:pt x="130" y="1663"/>
                  </a:lnTo>
                  <a:cubicBezTo>
                    <a:pt x="191" y="1663"/>
                    <a:pt x="242" y="1618"/>
                    <a:pt x="251" y="1557"/>
                  </a:cubicBezTo>
                  <a:lnTo>
                    <a:pt x="440" y="139"/>
                  </a:lnTo>
                  <a:cubicBezTo>
                    <a:pt x="448" y="73"/>
                    <a:pt x="402" y="11"/>
                    <a:pt x="335" y="2"/>
                  </a:cubicBezTo>
                  <a:cubicBezTo>
                    <a:pt x="330" y="1"/>
                    <a:pt x="325" y="1"/>
                    <a:pt x="32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8"/>
            <p:cNvSpPr/>
            <p:nvPr/>
          </p:nvSpPr>
          <p:spPr>
            <a:xfrm>
              <a:off x="6174375" y="619475"/>
              <a:ext cx="43875" cy="12700"/>
            </a:xfrm>
            <a:custGeom>
              <a:rect b="b" l="l" r="r" t="t"/>
              <a:pathLst>
                <a:path extrusionOk="0" h="508" w="1755">
                  <a:moveTo>
                    <a:pt x="131" y="1"/>
                  </a:moveTo>
                  <a:cubicBezTo>
                    <a:pt x="73" y="1"/>
                    <a:pt x="23" y="42"/>
                    <a:pt x="12" y="101"/>
                  </a:cubicBezTo>
                  <a:cubicBezTo>
                    <a:pt x="0" y="166"/>
                    <a:pt x="43" y="228"/>
                    <a:pt x="107" y="242"/>
                  </a:cubicBezTo>
                  <a:lnTo>
                    <a:pt x="1605" y="506"/>
                  </a:lnTo>
                  <a:cubicBezTo>
                    <a:pt x="1613" y="507"/>
                    <a:pt x="1619" y="507"/>
                    <a:pt x="1627" y="507"/>
                  </a:cubicBezTo>
                  <a:cubicBezTo>
                    <a:pt x="1627" y="507"/>
                    <a:pt x="1628" y="507"/>
                    <a:pt x="1629" y="507"/>
                  </a:cubicBezTo>
                  <a:cubicBezTo>
                    <a:pt x="1691" y="507"/>
                    <a:pt x="1743" y="459"/>
                    <a:pt x="1749" y="396"/>
                  </a:cubicBezTo>
                  <a:cubicBezTo>
                    <a:pt x="1754" y="333"/>
                    <a:pt x="1710" y="277"/>
                    <a:pt x="1648" y="266"/>
                  </a:cubicBezTo>
                  <a:lnTo>
                    <a:pt x="149" y="2"/>
                  </a:lnTo>
                  <a:cubicBezTo>
                    <a:pt x="143" y="1"/>
                    <a:pt x="137" y="1"/>
                    <a:pt x="1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8"/>
            <p:cNvSpPr/>
            <p:nvPr/>
          </p:nvSpPr>
          <p:spPr>
            <a:xfrm>
              <a:off x="5826950" y="710300"/>
              <a:ext cx="25925" cy="19125"/>
            </a:xfrm>
            <a:custGeom>
              <a:rect b="b" l="l" r="r" t="t"/>
              <a:pathLst>
                <a:path extrusionOk="0" h="765" w="1037">
                  <a:moveTo>
                    <a:pt x="897" y="1"/>
                  </a:moveTo>
                  <a:cubicBezTo>
                    <a:pt x="870" y="1"/>
                    <a:pt x="843" y="10"/>
                    <a:pt x="821" y="28"/>
                  </a:cubicBezTo>
                  <a:lnTo>
                    <a:pt x="96" y="543"/>
                  </a:lnTo>
                  <a:cubicBezTo>
                    <a:pt x="0" y="611"/>
                    <a:pt x="49" y="764"/>
                    <a:pt x="167" y="764"/>
                  </a:cubicBezTo>
                  <a:cubicBezTo>
                    <a:pt x="193" y="763"/>
                    <a:pt x="218" y="756"/>
                    <a:pt x="238" y="741"/>
                  </a:cubicBezTo>
                  <a:lnTo>
                    <a:pt x="963" y="226"/>
                  </a:lnTo>
                  <a:cubicBezTo>
                    <a:pt x="1021" y="189"/>
                    <a:pt x="1037" y="109"/>
                    <a:pt x="997" y="52"/>
                  </a:cubicBezTo>
                  <a:cubicBezTo>
                    <a:pt x="972" y="19"/>
                    <a:pt x="935" y="1"/>
                    <a:pt x="89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8"/>
            <p:cNvSpPr/>
            <p:nvPr/>
          </p:nvSpPr>
          <p:spPr>
            <a:xfrm>
              <a:off x="5901000" y="391475"/>
              <a:ext cx="16325" cy="21100"/>
            </a:xfrm>
            <a:custGeom>
              <a:rect b="b" l="l" r="r" t="t"/>
              <a:pathLst>
                <a:path extrusionOk="0" h="844" w="653">
                  <a:moveTo>
                    <a:pt x="139" y="1"/>
                  </a:moveTo>
                  <a:cubicBezTo>
                    <a:pt x="117" y="1"/>
                    <a:pt x="95" y="7"/>
                    <a:pt x="75" y="20"/>
                  </a:cubicBezTo>
                  <a:cubicBezTo>
                    <a:pt x="19" y="55"/>
                    <a:pt x="1" y="130"/>
                    <a:pt x="37" y="188"/>
                  </a:cubicBezTo>
                  <a:lnTo>
                    <a:pt x="411" y="787"/>
                  </a:lnTo>
                  <a:cubicBezTo>
                    <a:pt x="433" y="823"/>
                    <a:pt x="472" y="844"/>
                    <a:pt x="514" y="844"/>
                  </a:cubicBezTo>
                  <a:cubicBezTo>
                    <a:pt x="537" y="844"/>
                    <a:pt x="559" y="837"/>
                    <a:pt x="579" y="825"/>
                  </a:cubicBezTo>
                  <a:cubicBezTo>
                    <a:pt x="636" y="789"/>
                    <a:pt x="653" y="714"/>
                    <a:pt x="617" y="657"/>
                  </a:cubicBezTo>
                  <a:lnTo>
                    <a:pt x="243" y="58"/>
                  </a:lnTo>
                  <a:cubicBezTo>
                    <a:pt x="220" y="21"/>
                    <a:pt x="180"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8"/>
            <p:cNvSpPr/>
            <p:nvPr/>
          </p:nvSpPr>
          <p:spPr>
            <a:xfrm>
              <a:off x="6205025" y="453950"/>
              <a:ext cx="23850" cy="18325"/>
            </a:xfrm>
            <a:custGeom>
              <a:rect b="b" l="l" r="r" t="t"/>
              <a:pathLst>
                <a:path extrusionOk="0" h="733" w="954">
                  <a:moveTo>
                    <a:pt x="815" y="0"/>
                  </a:moveTo>
                  <a:cubicBezTo>
                    <a:pt x="788" y="0"/>
                    <a:pt x="761" y="9"/>
                    <a:pt x="739" y="27"/>
                  </a:cubicBezTo>
                  <a:lnTo>
                    <a:pt x="94" y="514"/>
                  </a:lnTo>
                  <a:cubicBezTo>
                    <a:pt x="0" y="584"/>
                    <a:pt x="49" y="733"/>
                    <a:pt x="166" y="733"/>
                  </a:cubicBezTo>
                  <a:cubicBezTo>
                    <a:pt x="166" y="733"/>
                    <a:pt x="167" y="733"/>
                    <a:pt x="167" y="733"/>
                  </a:cubicBezTo>
                  <a:cubicBezTo>
                    <a:pt x="193" y="733"/>
                    <a:pt x="219" y="724"/>
                    <a:pt x="240" y="708"/>
                  </a:cubicBezTo>
                  <a:lnTo>
                    <a:pt x="886" y="222"/>
                  </a:lnTo>
                  <a:cubicBezTo>
                    <a:pt x="942" y="182"/>
                    <a:pt x="953" y="104"/>
                    <a:pt x="912" y="49"/>
                  </a:cubicBezTo>
                  <a:cubicBezTo>
                    <a:pt x="888" y="17"/>
                    <a:pt x="852" y="0"/>
                    <a:pt x="81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8"/>
            <p:cNvSpPr/>
            <p:nvPr/>
          </p:nvSpPr>
          <p:spPr>
            <a:xfrm>
              <a:off x="6140700" y="772825"/>
              <a:ext cx="15150" cy="21725"/>
            </a:xfrm>
            <a:custGeom>
              <a:rect b="b" l="l" r="r" t="t"/>
              <a:pathLst>
                <a:path extrusionOk="0" h="869" w="606">
                  <a:moveTo>
                    <a:pt x="139" y="1"/>
                  </a:moveTo>
                  <a:cubicBezTo>
                    <a:pt x="120" y="1"/>
                    <a:pt x="101" y="6"/>
                    <a:pt x="83" y="15"/>
                  </a:cubicBezTo>
                  <a:cubicBezTo>
                    <a:pt x="23" y="46"/>
                    <a:pt x="0" y="120"/>
                    <a:pt x="31" y="180"/>
                  </a:cubicBezTo>
                  <a:lnTo>
                    <a:pt x="359" y="803"/>
                  </a:lnTo>
                  <a:cubicBezTo>
                    <a:pt x="380" y="844"/>
                    <a:pt x="422" y="869"/>
                    <a:pt x="467" y="869"/>
                  </a:cubicBezTo>
                  <a:cubicBezTo>
                    <a:pt x="486" y="869"/>
                    <a:pt x="506" y="864"/>
                    <a:pt x="523" y="855"/>
                  </a:cubicBezTo>
                  <a:cubicBezTo>
                    <a:pt x="584" y="823"/>
                    <a:pt x="606" y="750"/>
                    <a:pt x="575" y="690"/>
                  </a:cubicBezTo>
                  <a:lnTo>
                    <a:pt x="247" y="66"/>
                  </a:lnTo>
                  <a:cubicBezTo>
                    <a:pt x="225" y="25"/>
                    <a:pt x="183"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8"/>
            <p:cNvSpPr/>
            <p:nvPr/>
          </p:nvSpPr>
          <p:spPr>
            <a:xfrm>
              <a:off x="5868675" y="563300"/>
              <a:ext cx="224450" cy="199950"/>
            </a:xfrm>
            <a:custGeom>
              <a:rect b="b" l="l" r="r" t="t"/>
              <a:pathLst>
                <a:path extrusionOk="0" h="7998" w="8978">
                  <a:moveTo>
                    <a:pt x="1182" y="1"/>
                  </a:moveTo>
                  <a:cubicBezTo>
                    <a:pt x="1128" y="1"/>
                    <a:pt x="1079" y="37"/>
                    <a:pt x="1065" y="91"/>
                  </a:cubicBezTo>
                  <a:cubicBezTo>
                    <a:pt x="1053" y="134"/>
                    <a:pt x="1" y="4299"/>
                    <a:pt x="2933" y="6879"/>
                  </a:cubicBezTo>
                  <a:cubicBezTo>
                    <a:pt x="3881" y="7714"/>
                    <a:pt x="4835" y="7998"/>
                    <a:pt x="5694" y="7998"/>
                  </a:cubicBezTo>
                  <a:cubicBezTo>
                    <a:pt x="7512" y="7998"/>
                    <a:pt x="8904" y="6724"/>
                    <a:pt x="8925" y="6705"/>
                  </a:cubicBezTo>
                  <a:cubicBezTo>
                    <a:pt x="8975" y="6658"/>
                    <a:pt x="8977" y="6581"/>
                    <a:pt x="8932" y="6531"/>
                  </a:cubicBezTo>
                  <a:cubicBezTo>
                    <a:pt x="8908" y="6506"/>
                    <a:pt x="8875" y="6493"/>
                    <a:pt x="8842" y="6493"/>
                  </a:cubicBezTo>
                  <a:cubicBezTo>
                    <a:pt x="8812" y="6493"/>
                    <a:pt x="8782" y="6504"/>
                    <a:pt x="8759" y="6526"/>
                  </a:cubicBezTo>
                  <a:cubicBezTo>
                    <a:pt x="8751" y="6532"/>
                    <a:pt x="8030" y="7199"/>
                    <a:pt x="6972" y="7548"/>
                  </a:cubicBezTo>
                  <a:cubicBezTo>
                    <a:pt x="6537" y="7691"/>
                    <a:pt x="6112" y="7763"/>
                    <a:pt x="5698" y="7763"/>
                  </a:cubicBezTo>
                  <a:cubicBezTo>
                    <a:pt x="4773" y="7763"/>
                    <a:pt x="3901" y="7406"/>
                    <a:pt x="3093" y="6696"/>
                  </a:cubicBezTo>
                  <a:cubicBezTo>
                    <a:pt x="275" y="4216"/>
                    <a:pt x="1290" y="194"/>
                    <a:pt x="1300" y="154"/>
                  </a:cubicBezTo>
                  <a:cubicBezTo>
                    <a:pt x="1317" y="88"/>
                    <a:pt x="1278" y="22"/>
                    <a:pt x="1213" y="5"/>
                  </a:cubicBezTo>
                  <a:cubicBezTo>
                    <a:pt x="1202" y="2"/>
                    <a:pt x="1192" y="1"/>
                    <a:pt x="118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8"/>
            <p:cNvSpPr/>
            <p:nvPr/>
          </p:nvSpPr>
          <p:spPr>
            <a:xfrm>
              <a:off x="6098975" y="426150"/>
              <a:ext cx="69900" cy="153850"/>
            </a:xfrm>
            <a:custGeom>
              <a:rect b="b" l="l" r="r" t="t"/>
              <a:pathLst>
                <a:path extrusionOk="0" h="6154" w="2796">
                  <a:moveTo>
                    <a:pt x="140" y="1"/>
                  </a:moveTo>
                  <a:cubicBezTo>
                    <a:pt x="95" y="1"/>
                    <a:pt x="53" y="25"/>
                    <a:pt x="32" y="66"/>
                  </a:cubicBezTo>
                  <a:cubicBezTo>
                    <a:pt x="1" y="125"/>
                    <a:pt x="23" y="198"/>
                    <a:pt x="82" y="230"/>
                  </a:cubicBezTo>
                  <a:cubicBezTo>
                    <a:pt x="107" y="243"/>
                    <a:pt x="2547" y="1560"/>
                    <a:pt x="2408" y="6028"/>
                  </a:cubicBezTo>
                  <a:cubicBezTo>
                    <a:pt x="2406" y="6095"/>
                    <a:pt x="2459" y="6151"/>
                    <a:pt x="2526" y="6153"/>
                  </a:cubicBezTo>
                  <a:lnTo>
                    <a:pt x="2530" y="6153"/>
                  </a:lnTo>
                  <a:cubicBezTo>
                    <a:pt x="2596" y="6153"/>
                    <a:pt x="2650" y="6102"/>
                    <a:pt x="2652" y="6036"/>
                  </a:cubicBezTo>
                  <a:cubicBezTo>
                    <a:pt x="2796" y="1403"/>
                    <a:pt x="300" y="67"/>
                    <a:pt x="194" y="13"/>
                  </a:cubicBezTo>
                  <a:cubicBezTo>
                    <a:pt x="177" y="5"/>
                    <a:pt x="158"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8"/>
            <p:cNvSpPr/>
            <p:nvPr/>
          </p:nvSpPr>
          <p:spPr>
            <a:xfrm>
              <a:off x="6056150" y="548350"/>
              <a:ext cx="96000" cy="76875"/>
            </a:xfrm>
            <a:custGeom>
              <a:rect b="b" l="l" r="r" t="t"/>
              <a:pathLst>
                <a:path extrusionOk="0" h="3075" w="3840">
                  <a:moveTo>
                    <a:pt x="1823" y="1"/>
                  </a:moveTo>
                  <a:cubicBezTo>
                    <a:pt x="1331" y="1"/>
                    <a:pt x="729" y="211"/>
                    <a:pt x="0" y="766"/>
                  </a:cubicBezTo>
                  <a:cubicBezTo>
                    <a:pt x="0" y="766"/>
                    <a:pt x="28" y="2384"/>
                    <a:pt x="1254" y="2946"/>
                  </a:cubicBezTo>
                  <a:cubicBezTo>
                    <a:pt x="1451" y="3036"/>
                    <a:pt x="1651" y="3074"/>
                    <a:pt x="1849" y="3074"/>
                  </a:cubicBezTo>
                  <a:cubicBezTo>
                    <a:pt x="2883" y="3074"/>
                    <a:pt x="3840" y="2037"/>
                    <a:pt x="3840" y="2037"/>
                  </a:cubicBezTo>
                  <a:cubicBezTo>
                    <a:pt x="3840" y="2037"/>
                    <a:pt x="3358" y="1"/>
                    <a:pt x="1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8"/>
            <p:cNvSpPr/>
            <p:nvPr/>
          </p:nvSpPr>
          <p:spPr>
            <a:xfrm>
              <a:off x="6061200" y="535875"/>
              <a:ext cx="83800" cy="100725"/>
            </a:xfrm>
            <a:custGeom>
              <a:rect b="b" l="l" r="r" t="t"/>
              <a:pathLst>
                <a:path extrusionOk="0" h="4029" w="3352">
                  <a:moveTo>
                    <a:pt x="1303" y="1"/>
                  </a:moveTo>
                  <a:lnTo>
                    <a:pt x="0" y="3193"/>
                  </a:lnTo>
                  <a:lnTo>
                    <a:pt x="2048" y="4029"/>
                  </a:lnTo>
                  <a:lnTo>
                    <a:pt x="2522" y="2867"/>
                  </a:lnTo>
                  <a:lnTo>
                    <a:pt x="2345" y="2202"/>
                  </a:lnTo>
                  <a:lnTo>
                    <a:pt x="2884" y="1982"/>
                  </a:lnTo>
                  <a:lnTo>
                    <a:pt x="3352" y="837"/>
                  </a:lnTo>
                  <a:lnTo>
                    <a:pt x="1303"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8"/>
            <p:cNvSpPr/>
            <p:nvPr/>
          </p:nvSpPr>
          <p:spPr>
            <a:xfrm>
              <a:off x="5913800" y="517550"/>
              <a:ext cx="99800" cy="76550"/>
            </a:xfrm>
            <a:custGeom>
              <a:rect b="b" l="l" r="r" t="t"/>
              <a:pathLst>
                <a:path extrusionOk="0" h="3062" w="3992">
                  <a:moveTo>
                    <a:pt x="1988" y="0"/>
                  </a:moveTo>
                  <a:cubicBezTo>
                    <a:pt x="914" y="0"/>
                    <a:pt x="0" y="1049"/>
                    <a:pt x="0" y="1049"/>
                  </a:cubicBezTo>
                  <a:cubicBezTo>
                    <a:pt x="0" y="1049"/>
                    <a:pt x="518" y="2984"/>
                    <a:pt x="1866" y="3058"/>
                  </a:cubicBezTo>
                  <a:cubicBezTo>
                    <a:pt x="1900" y="3060"/>
                    <a:pt x="1933" y="3061"/>
                    <a:pt x="1966" y="3061"/>
                  </a:cubicBezTo>
                  <a:cubicBezTo>
                    <a:pt x="3252" y="3061"/>
                    <a:pt x="3991" y="1711"/>
                    <a:pt x="3991" y="1711"/>
                  </a:cubicBezTo>
                  <a:cubicBezTo>
                    <a:pt x="3381" y="404"/>
                    <a:pt x="2654" y="0"/>
                    <a:pt x="19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8"/>
            <p:cNvSpPr/>
            <p:nvPr/>
          </p:nvSpPr>
          <p:spPr>
            <a:xfrm>
              <a:off x="5931600" y="509525"/>
              <a:ext cx="63400" cy="91150"/>
            </a:xfrm>
            <a:custGeom>
              <a:rect b="b" l="l" r="r" t="t"/>
              <a:pathLst>
                <a:path extrusionOk="0" h="3646" w="2536">
                  <a:moveTo>
                    <a:pt x="332" y="0"/>
                  </a:moveTo>
                  <a:lnTo>
                    <a:pt x="214" y="1230"/>
                  </a:lnTo>
                  <a:lnTo>
                    <a:pt x="589" y="1676"/>
                  </a:lnTo>
                  <a:lnTo>
                    <a:pt x="121" y="2183"/>
                  </a:lnTo>
                  <a:lnTo>
                    <a:pt x="0" y="3432"/>
                  </a:lnTo>
                  <a:lnTo>
                    <a:pt x="2202" y="3646"/>
                  </a:lnTo>
                  <a:lnTo>
                    <a:pt x="2535" y="214"/>
                  </a:lnTo>
                  <a:lnTo>
                    <a:pt x="332"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8"/>
            <p:cNvSpPr/>
            <p:nvPr/>
          </p:nvSpPr>
          <p:spPr>
            <a:xfrm>
              <a:off x="6097725" y="644450"/>
              <a:ext cx="32725" cy="23425"/>
            </a:xfrm>
            <a:custGeom>
              <a:rect b="b" l="l" r="r" t="t"/>
              <a:pathLst>
                <a:path extrusionOk="0" h="937" w="1309">
                  <a:moveTo>
                    <a:pt x="583" y="0"/>
                  </a:moveTo>
                  <a:cubicBezTo>
                    <a:pt x="317" y="0"/>
                    <a:pt x="93" y="137"/>
                    <a:pt x="51" y="345"/>
                  </a:cubicBezTo>
                  <a:cubicBezTo>
                    <a:pt x="0" y="594"/>
                    <a:pt x="229" y="851"/>
                    <a:pt x="561" y="920"/>
                  </a:cubicBezTo>
                  <a:cubicBezTo>
                    <a:pt x="617" y="931"/>
                    <a:pt x="672" y="937"/>
                    <a:pt x="725" y="937"/>
                  </a:cubicBezTo>
                  <a:cubicBezTo>
                    <a:pt x="991" y="937"/>
                    <a:pt x="1214" y="800"/>
                    <a:pt x="1258" y="592"/>
                  </a:cubicBezTo>
                  <a:cubicBezTo>
                    <a:pt x="1308" y="344"/>
                    <a:pt x="1079" y="86"/>
                    <a:pt x="746" y="17"/>
                  </a:cubicBezTo>
                  <a:cubicBezTo>
                    <a:pt x="691" y="6"/>
                    <a:pt x="636" y="0"/>
                    <a:pt x="583" y="0"/>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8"/>
            <p:cNvSpPr/>
            <p:nvPr/>
          </p:nvSpPr>
          <p:spPr>
            <a:xfrm>
              <a:off x="5906575" y="605275"/>
              <a:ext cx="32750" cy="23425"/>
            </a:xfrm>
            <a:custGeom>
              <a:rect b="b" l="l" r="r" t="t"/>
              <a:pathLst>
                <a:path extrusionOk="0" h="937" w="1310">
                  <a:moveTo>
                    <a:pt x="584" y="1"/>
                  </a:moveTo>
                  <a:cubicBezTo>
                    <a:pt x="318" y="1"/>
                    <a:pt x="95" y="137"/>
                    <a:pt x="53" y="345"/>
                  </a:cubicBezTo>
                  <a:cubicBezTo>
                    <a:pt x="1" y="594"/>
                    <a:pt x="230" y="852"/>
                    <a:pt x="563" y="920"/>
                  </a:cubicBezTo>
                  <a:cubicBezTo>
                    <a:pt x="618" y="931"/>
                    <a:pt x="673" y="937"/>
                    <a:pt x="726" y="937"/>
                  </a:cubicBezTo>
                  <a:cubicBezTo>
                    <a:pt x="992" y="937"/>
                    <a:pt x="1216" y="800"/>
                    <a:pt x="1258" y="592"/>
                  </a:cubicBezTo>
                  <a:cubicBezTo>
                    <a:pt x="1310" y="343"/>
                    <a:pt x="1081" y="86"/>
                    <a:pt x="748" y="17"/>
                  </a:cubicBezTo>
                  <a:cubicBezTo>
                    <a:pt x="692" y="6"/>
                    <a:pt x="638" y="1"/>
                    <a:pt x="584" y="1"/>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8"/>
            <p:cNvSpPr/>
            <p:nvPr/>
          </p:nvSpPr>
          <p:spPr>
            <a:xfrm>
              <a:off x="5959950" y="607100"/>
              <a:ext cx="119625" cy="62400"/>
            </a:xfrm>
            <a:custGeom>
              <a:rect b="b" l="l" r="r" t="t"/>
              <a:pathLst>
                <a:path extrusionOk="0" h="2496" w="4785">
                  <a:moveTo>
                    <a:pt x="821" y="1"/>
                  </a:moveTo>
                  <a:cubicBezTo>
                    <a:pt x="660" y="1"/>
                    <a:pt x="516" y="8"/>
                    <a:pt x="393" y="19"/>
                  </a:cubicBezTo>
                  <a:cubicBezTo>
                    <a:pt x="153" y="43"/>
                    <a:pt x="0" y="286"/>
                    <a:pt x="83" y="512"/>
                  </a:cubicBezTo>
                  <a:cubicBezTo>
                    <a:pt x="290" y="1092"/>
                    <a:pt x="923" y="2173"/>
                    <a:pt x="1975" y="2424"/>
                  </a:cubicBezTo>
                  <a:cubicBezTo>
                    <a:pt x="2183" y="2474"/>
                    <a:pt x="2382" y="2495"/>
                    <a:pt x="2573" y="2495"/>
                  </a:cubicBezTo>
                  <a:cubicBezTo>
                    <a:pt x="3581" y="2495"/>
                    <a:pt x="4334" y="1886"/>
                    <a:pt x="4643" y="1524"/>
                  </a:cubicBezTo>
                  <a:cubicBezTo>
                    <a:pt x="4784" y="1358"/>
                    <a:pt x="4760" y="1088"/>
                    <a:pt x="4570" y="983"/>
                  </a:cubicBezTo>
                  <a:cubicBezTo>
                    <a:pt x="3177" y="217"/>
                    <a:pt x="1725" y="1"/>
                    <a:pt x="82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8"/>
            <p:cNvSpPr/>
            <p:nvPr/>
          </p:nvSpPr>
          <p:spPr>
            <a:xfrm>
              <a:off x="5978500" y="642675"/>
              <a:ext cx="70150" cy="26925"/>
            </a:xfrm>
            <a:custGeom>
              <a:rect b="b" l="l" r="r" t="t"/>
              <a:pathLst>
                <a:path extrusionOk="0" h="1077" w="2806">
                  <a:moveTo>
                    <a:pt x="949" y="1"/>
                  </a:moveTo>
                  <a:cubicBezTo>
                    <a:pt x="659" y="1"/>
                    <a:pt x="341" y="58"/>
                    <a:pt x="1" y="203"/>
                  </a:cubicBezTo>
                  <a:cubicBezTo>
                    <a:pt x="1" y="203"/>
                    <a:pt x="467" y="864"/>
                    <a:pt x="1233" y="1015"/>
                  </a:cubicBezTo>
                  <a:cubicBezTo>
                    <a:pt x="1453" y="1059"/>
                    <a:pt x="1655" y="1077"/>
                    <a:pt x="1836" y="1077"/>
                  </a:cubicBezTo>
                  <a:cubicBezTo>
                    <a:pt x="2284" y="1077"/>
                    <a:pt x="2610" y="968"/>
                    <a:pt x="2805" y="877"/>
                  </a:cubicBezTo>
                  <a:cubicBezTo>
                    <a:pt x="2805" y="877"/>
                    <a:pt x="2083" y="1"/>
                    <a:pt x="94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8"/>
            <p:cNvSpPr/>
            <p:nvPr/>
          </p:nvSpPr>
          <p:spPr>
            <a:xfrm>
              <a:off x="5937100" y="498600"/>
              <a:ext cx="66975" cy="12800"/>
            </a:xfrm>
            <a:custGeom>
              <a:rect b="b" l="l" r="r" t="t"/>
              <a:pathLst>
                <a:path extrusionOk="0" h="512" w="2679">
                  <a:moveTo>
                    <a:pt x="1141" y="1"/>
                  </a:moveTo>
                  <a:cubicBezTo>
                    <a:pt x="527" y="1"/>
                    <a:pt x="121" y="154"/>
                    <a:pt x="93" y="165"/>
                  </a:cubicBezTo>
                  <a:cubicBezTo>
                    <a:pt x="31" y="189"/>
                    <a:pt x="0" y="259"/>
                    <a:pt x="25" y="321"/>
                  </a:cubicBezTo>
                  <a:cubicBezTo>
                    <a:pt x="43" y="370"/>
                    <a:pt x="89" y="400"/>
                    <a:pt x="138" y="400"/>
                  </a:cubicBezTo>
                  <a:cubicBezTo>
                    <a:pt x="152" y="400"/>
                    <a:pt x="167" y="397"/>
                    <a:pt x="181" y="392"/>
                  </a:cubicBezTo>
                  <a:cubicBezTo>
                    <a:pt x="187" y="389"/>
                    <a:pt x="568" y="247"/>
                    <a:pt x="1145" y="247"/>
                  </a:cubicBezTo>
                  <a:cubicBezTo>
                    <a:pt x="1519" y="247"/>
                    <a:pt x="1975" y="307"/>
                    <a:pt x="2464" y="503"/>
                  </a:cubicBezTo>
                  <a:cubicBezTo>
                    <a:pt x="2478" y="508"/>
                    <a:pt x="2494" y="511"/>
                    <a:pt x="2510" y="511"/>
                  </a:cubicBezTo>
                  <a:cubicBezTo>
                    <a:pt x="2643" y="511"/>
                    <a:pt x="2679" y="326"/>
                    <a:pt x="2554" y="277"/>
                  </a:cubicBezTo>
                  <a:cubicBezTo>
                    <a:pt x="2027" y="66"/>
                    <a:pt x="1540" y="1"/>
                    <a:pt x="11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8"/>
            <p:cNvSpPr/>
            <p:nvPr/>
          </p:nvSpPr>
          <p:spPr>
            <a:xfrm>
              <a:off x="6090200" y="526050"/>
              <a:ext cx="60275" cy="32775"/>
            </a:xfrm>
            <a:custGeom>
              <a:rect b="b" l="l" r="r" t="t"/>
              <a:pathLst>
                <a:path extrusionOk="0" h="1311" w="2411">
                  <a:moveTo>
                    <a:pt x="132" y="0"/>
                  </a:moveTo>
                  <a:cubicBezTo>
                    <a:pt x="71" y="0"/>
                    <a:pt x="18" y="44"/>
                    <a:pt x="10" y="105"/>
                  </a:cubicBezTo>
                  <a:cubicBezTo>
                    <a:pt x="0" y="172"/>
                    <a:pt x="48" y="233"/>
                    <a:pt x="115" y="242"/>
                  </a:cubicBezTo>
                  <a:cubicBezTo>
                    <a:pt x="1443" y="419"/>
                    <a:pt x="2150" y="1258"/>
                    <a:pt x="2158" y="1267"/>
                  </a:cubicBezTo>
                  <a:cubicBezTo>
                    <a:pt x="2181" y="1294"/>
                    <a:pt x="2216" y="1311"/>
                    <a:pt x="2252" y="1311"/>
                  </a:cubicBezTo>
                  <a:cubicBezTo>
                    <a:pt x="2354" y="1311"/>
                    <a:pt x="2410" y="1192"/>
                    <a:pt x="2346" y="1111"/>
                  </a:cubicBezTo>
                  <a:cubicBezTo>
                    <a:pt x="2315" y="1074"/>
                    <a:pt x="1574" y="190"/>
                    <a:pt x="146" y="1"/>
                  </a:cubicBezTo>
                  <a:cubicBezTo>
                    <a:pt x="141" y="0"/>
                    <a:pt x="136"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8"/>
            <p:cNvSpPr/>
            <p:nvPr/>
          </p:nvSpPr>
          <p:spPr>
            <a:xfrm>
              <a:off x="5977650" y="680800"/>
              <a:ext cx="65575" cy="15800"/>
            </a:xfrm>
            <a:custGeom>
              <a:rect b="b" l="l" r="r" t="t"/>
              <a:pathLst>
                <a:path extrusionOk="0" h="632" w="2623">
                  <a:moveTo>
                    <a:pt x="139" y="0"/>
                  </a:moveTo>
                  <a:cubicBezTo>
                    <a:pt x="97" y="0"/>
                    <a:pt x="57" y="21"/>
                    <a:pt x="34" y="58"/>
                  </a:cubicBezTo>
                  <a:cubicBezTo>
                    <a:pt x="0" y="114"/>
                    <a:pt x="17" y="188"/>
                    <a:pt x="72" y="224"/>
                  </a:cubicBezTo>
                  <a:cubicBezTo>
                    <a:pt x="105" y="244"/>
                    <a:pt x="751" y="631"/>
                    <a:pt x="1736" y="631"/>
                  </a:cubicBezTo>
                  <a:cubicBezTo>
                    <a:pt x="1998" y="630"/>
                    <a:pt x="2258" y="604"/>
                    <a:pt x="2515" y="551"/>
                  </a:cubicBezTo>
                  <a:cubicBezTo>
                    <a:pt x="2580" y="537"/>
                    <a:pt x="2623" y="473"/>
                    <a:pt x="2609" y="407"/>
                  </a:cubicBezTo>
                  <a:cubicBezTo>
                    <a:pt x="2597" y="349"/>
                    <a:pt x="2546" y="309"/>
                    <a:pt x="2490" y="309"/>
                  </a:cubicBezTo>
                  <a:cubicBezTo>
                    <a:pt x="2482" y="309"/>
                    <a:pt x="2473" y="310"/>
                    <a:pt x="2465" y="312"/>
                  </a:cubicBezTo>
                  <a:cubicBezTo>
                    <a:pt x="2211" y="364"/>
                    <a:pt x="1970" y="385"/>
                    <a:pt x="1748" y="385"/>
                  </a:cubicBezTo>
                  <a:cubicBezTo>
                    <a:pt x="822" y="385"/>
                    <a:pt x="206" y="20"/>
                    <a:pt x="199" y="16"/>
                  </a:cubicBezTo>
                  <a:cubicBezTo>
                    <a:pt x="180" y="5"/>
                    <a:pt x="159"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5" name="Google Shape;2505;p48"/>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pic>
        <p:nvPicPr>
          <p:cNvPr id="2510" name="Google Shape;2510;p49"/>
          <p:cNvPicPr preferRelativeResize="0"/>
          <p:nvPr>
            <p:ph idx="2" type="pic"/>
          </p:nvPr>
        </p:nvPicPr>
        <p:blipFill rotWithShape="1">
          <a:blip r:embed="rId3">
            <a:alphaModFix/>
          </a:blip>
          <a:srcRect b="11957" l="1638" r="1396" t="14996"/>
          <a:stretch/>
        </p:blipFill>
        <p:spPr>
          <a:xfrm>
            <a:off x="717750" y="7827263"/>
            <a:ext cx="8847000" cy="4998300"/>
          </a:xfrm>
          <a:prstGeom prst="rect">
            <a:avLst/>
          </a:prstGeom>
        </p:spPr>
      </p:pic>
      <p:sp>
        <p:nvSpPr>
          <p:cNvPr id="2511" name="Google Shape;2511;p49"/>
          <p:cNvSpPr txBox="1"/>
          <p:nvPr>
            <p:ph type="title"/>
          </p:nvPr>
        </p:nvSpPr>
        <p:spPr>
          <a:xfrm>
            <a:off x="713225" y="13444088"/>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a:t>
            </a:r>
            <a:r>
              <a:rPr lang="en">
                <a:solidFill>
                  <a:schemeClr val="lt1"/>
                </a:solidFill>
              </a:rPr>
              <a:t> FAMOUS</a:t>
            </a:r>
            <a:endParaRPr>
              <a:solidFill>
                <a:schemeClr val="lt1"/>
              </a:solidFill>
            </a:endParaRPr>
          </a:p>
        </p:txBody>
      </p:sp>
      <p:sp>
        <p:nvSpPr>
          <p:cNvPr id="2512" name="Google Shape;2512;p49"/>
          <p:cNvSpPr txBox="1"/>
          <p:nvPr>
            <p:ph idx="1" type="subTitle"/>
          </p:nvPr>
        </p:nvSpPr>
        <p:spPr>
          <a:xfrm>
            <a:off x="717750" y="3925613"/>
            <a:ext cx="8851500" cy="3901500"/>
          </a:xfrm>
          <a:prstGeom prst="rect">
            <a:avLst/>
          </a:prstGeom>
        </p:spPr>
        <p:txBody>
          <a:bodyPr anchorCtr="0" anchor="t" bIns="91425" lIns="91425" spcFirstLastPara="1" rIns="91425" wrap="square" tIns="91425">
            <a:noAutofit/>
          </a:bodyPr>
          <a:lstStyle/>
          <a:p>
            <a:pPr indent="0" lvl="0" marL="0" rtl="0" algn="ctr">
              <a:spcBef>
                <a:spcPts val="0"/>
              </a:spcBef>
              <a:spcAft>
                <a:spcPts val="2300"/>
              </a:spcAft>
              <a:buNone/>
            </a:pPr>
            <a:r>
              <a:rPr lang="en"/>
              <a:t>“</a:t>
            </a:r>
            <a:r>
              <a:rPr lang="en"/>
              <a:t>Jupiter is a gas giant and the biggest planet”</a:t>
            </a:r>
            <a:endParaRPr/>
          </a:p>
        </p:txBody>
      </p:sp>
      <p:grpSp>
        <p:nvGrpSpPr>
          <p:cNvPr id="2513" name="Google Shape;2513;p49"/>
          <p:cNvGrpSpPr/>
          <p:nvPr/>
        </p:nvGrpSpPr>
        <p:grpSpPr>
          <a:xfrm>
            <a:off x="1065268" y="944587"/>
            <a:ext cx="2126645" cy="2136700"/>
            <a:chOff x="4959600" y="308475"/>
            <a:chExt cx="643950" cy="646975"/>
          </a:xfrm>
        </p:grpSpPr>
        <p:sp>
          <p:nvSpPr>
            <p:cNvPr id="2514" name="Google Shape;2514;p49"/>
            <p:cNvSpPr/>
            <p:nvPr/>
          </p:nvSpPr>
          <p:spPr>
            <a:xfrm>
              <a:off x="5338125" y="393025"/>
              <a:ext cx="182050" cy="168250"/>
            </a:xfrm>
            <a:custGeom>
              <a:rect b="b" l="l" r="r" t="t"/>
              <a:pathLst>
                <a:path extrusionOk="0" h="6730" w="7282">
                  <a:moveTo>
                    <a:pt x="0" y="2312"/>
                  </a:moveTo>
                  <a:lnTo>
                    <a:pt x="0" y="2312"/>
                  </a:lnTo>
                  <a:cubicBezTo>
                    <a:pt x="0" y="2312"/>
                    <a:pt x="0" y="2312"/>
                    <a:pt x="0" y="2312"/>
                  </a:cubicBezTo>
                  <a:cubicBezTo>
                    <a:pt x="0" y="2312"/>
                    <a:pt x="0" y="2312"/>
                    <a:pt x="0" y="2312"/>
                  </a:cubicBezTo>
                  <a:close/>
                  <a:moveTo>
                    <a:pt x="6130" y="0"/>
                  </a:moveTo>
                  <a:cubicBezTo>
                    <a:pt x="3709" y="0"/>
                    <a:pt x="667" y="1305"/>
                    <a:pt x="0" y="2312"/>
                  </a:cubicBezTo>
                  <a:lnTo>
                    <a:pt x="0" y="2312"/>
                  </a:lnTo>
                  <a:cubicBezTo>
                    <a:pt x="0" y="2312"/>
                    <a:pt x="0" y="2312"/>
                    <a:pt x="0" y="2312"/>
                  </a:cubicBezTo>
                  <a:cubicBezTo>
                    <a:pt x="3" y="2312"/>
                    <a:pt x="2774" y="3347"/>
                    <a:pt x="4793" y="6729"/>
                  </a:cubicBezTo>
                  <a:cubicBezTo>
                    <a:pt x="4793" y="6729"/>
                    <a:pt x="7281" y="4467"/>
                    <a:pt x="6487" y="10"/>
                  </a:cubicBezTo>
                  <a:cubicBezTo>
                    <a:pt x="6369" y="4"/>
                    <a:pt x="6250" y="0"/>
                    <a:pt x="6130"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9"/>
            <p:cNvSpPr/>
            <p:nvPr/>
          </p:nvSpPr>
          <p:spPr>
            <a:xfrm>
              <a:off x="5043875" y="411450"/>
              <a:ext cx="171950" cy="166500"/>
            </a:xfrm>
            <a:custGeom>
              <a:rect b="b" l="l" r="r" t="t"/>
              <a:pathLst>
                <a:path extrusionOk="0" h="6660" w="6878">
                  <a:moveTo>
                    <a:pt x="1698" y="1"/>
                  </a:moveTo>
                  <a:cubicBezTo>
                    <a:pt x="1231" y="1"/>
                    <a:pt x="733" y="37"/>
                    <a:pt x="203" y="118"/>
                  </a:cubicBezTo>
                  <a:cubicBezTo>
                    <a:pt x="1" y="2584"/>
                    <a:pt x="1305" y="5934"/>
                    <a:pt x="2342" y="6660"/>
                  </a:cubicBezTo>
                  <a:cubicBezTo>
                    <a:pt x="2342" y="6660"/>
                    <a:pt x="3445" y="3914"/>
                    <a:pt x="6877" y="1977"/>
                  </a:cubicBezTo>
                  <a:cubicBezTo>
                    <a:pt x="6877" y="1977"/>
                    <a:pt x="5168" y="1"/>
                    <a:pt x="169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9"/>
            <p:cNvSpPr/>
            <p:nvPr/>
          </p:nvSpPr>
          <p:spPr>
            <a:xfrm>
              <a:off x="5055650" y="711100"/>
              <a:ext cx="183850" cy="169400"/>
            </a:xfrm>
            <a:custGeom>
              <a:rect b="b" l="l" r="r" t="t"/>
              <a:pathLst>
                <a:path extrusionOk="0" h="6776" w="7354">
                  <a:moveTo>
                    <a:pt x="2407" y="0"/>
                  </a:moveTo>
                  <a:cubicBezTo>
                    <a:pt x="2407" y="0"/>
                    <a:pt x="0" y="2348"/>
                    <a:pt x="952" y="6774"/>
                  </a:cubicBezTo>
                  <a:cubicBezTo>
                    <a:pt x="995" y="6775"/>
                    <a:pt x="1037" y="6775"/>
                    <a:pt x="1080" y="6775"/>
                  </a:cubicBezTo>
                  <a:cubicBezTo>
                    <a:pt x="3536" y="6775"/>
                    <a:pt x="6703" y="5307"/>
                    <a:pt x="7354" y="4246"/>
                  </a:cubicBezTo>
                  <a:cubicBezTo>
                    <a:pt x="7354" y="4246"/>
                    <a:pt x="4547" y="3309"/>
                    <a:pt x="2407"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9"/>
            <p:cNvSpPr/>
            <p:nvPr/>
          </p:nvSpPr>
          <p:spPr>
            <a:xfrm>
              <a:off x="5363975" y="676425"/>
              <a:ext cx="170375" cy="165300"/>
            </a:xfrm>
            <a:custGeom>
              <a:rect b="b" l="l" r="r" t="t"/>
              <a:pathLst>
                <a:path extrusionOk="0" h="6612" w="6815">
                  <a:moveTo>
                    <a:pt x="4101" y="1"/>
                  </a:moveTo>
                  <a:cubicBezTo>
                    <a:pt x="4101" y="1"/>
                    <a:pt x="3247" y="2834"/>
                    <a:pt x="1" y="5068"/>
                  </a:cubicBezTo>
                  <a:cubicBezTo>
                    <a:pt x="1" y="5068"/>
                    <a:pt x="1596" y="6612"/>
                    <a:pt x="4552" y="6612"/>
                  </a:cubicBezTo>
                  <a:cubicBezTo>
                    <a:pt x="5235" y="6612"/>
                    <a:pt x="5990" y="6529"/>
                    <a:pt x="6815" y="6327"/>
                  </a:cubicBezTo>
                  <a:cubicBezTo>
                    <a:pt x="6795" y="3853"/>
                    <a:pt x="5200" y="632"/>
                    <a:pt x="41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9"/>
            <p:cNvSpPr/>
            <p:nvPr/>
          </p:nvSpPr>
          <p:spPr>
            <a:xfrm>
              <a:off x="5190750" y="311525"/>
              <a:ext cx="172300" cy="156400"/>
            </a:xfrm>
            <a:custGeom>
              <a:rect b="b" l="l" r="r" t="t"/>
              <a:pathLst>
                <a:path extrusionOk="0" h="6256" w="6892">
                  <a:moveTo>
                    <a:pt x="3144" y="0"/>
                  </a:moveTo>
                  <a:cubicBezTo>
                    <a:pt x="1321" y="1673"/>
                    <a:pt x="1" y="5017"/>
                    <a:pt x="270" y="6255"/>
                  </a:cubicBezTo>
                  <a:cubicBezTo>
                    <a:pt x="270" y="6255"/>
                    <a:pt x="1717" y="5570"/>
                    <a:pt x="4008" y="5570"/>
                  </a:cubicBezTo>
                  <a:cubicBezTo>
                    <a:pt x="4832" y="5570"/>
                    <a:pt x="5765" y="5658"/>
                    <a:pt x="6779" y="5899"/>
                  </a:cubicBezTo>
                  <a:cubicBezTo>
                    <a:pt x="6779" y="5899"/>
                    <a:pt x="6892" y="2538"/>
                    <a:pt x="314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9"/>
            <p:cNvSpPr/>
            <p:nvPr/>
          </p:nvSpPr>
          <p:spPr>
            <a:xfrm>
              <a:off x="4962900" y="566550"/>
              <a:ext cx="159900" cy="163500"/>
            </a:xfrm>
            <a:custGeom>
              <a:rect b="b" l="l" r="r" t="t"/>
              <a:pathLst>
                <a:path extrusionOk="0" h="6540" w="6396">
                  <a:moveTo>
                    <a:pt x="5701" y="1"/>
                  </a:moveTo>
                  <a:lnTo>
                    <a:pt x="5701" y="1"/>
                  </a:lnTo>
                  <a:cubicBezTo>
                    <a:pt x="5700" y="1"/>
                    <a:pt x="2339" y="63"/>
                    <a:pt x="1" y="3938"/>
                  </a:cubicBezTo>
                  <a:cubicBezTo>
                    <a:pt x="1560" y="5469"/>
                    <a:pt x="4400" y="6539"/>
                    <a:pt x="5884" y="6539"/>
                  </a:cubicBezTo>
                  <a:cubicBezTo>
                    <a:pt x="6081" y="6539"/>
                    <a:pt x="6253" y="6521"/>
                    <a:pt x="6396" y="6482"/>
                  </a:cubicBezTo>
                  <a:cubicBezTo>
                    <a:pt x="6396" y="6482"/>
                    <a:pt x="4992" y="3877"/>
                    <a:pt x="57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9"/>
            <p:cNvSpPr/>
            <p:nvPr/>
          </p:nvSpPr>
          <p:spPr>
            <a:xfrm>
              <a:off x="5219725" y="795300"/>
              <a:ext cx="170450" cy="160150"/>
            </a:xfrm>
            <a:custGeom>
              <a:rect b="b" l="l" r="r" t="t"/>
              <a:pathLst>
                <a:path extrusionOk="0" h="6406" w="6818">
                  <a:moveTo>
                    <a:pt x="6480" y="1"/>
                  </a:moveTo>
                  <a:lnTo>
                    <a:pt x="6480" y="1"/>
                  </a:lnTo>
                  <a:cubicBezTo>
                    <a:pt x="6480" y="1"/>
                    <a:pt x="6480" y="1"/>
                    <a:pt x="6480" y="1"/>
                  </a:cubicBezTo>
                  <a:lnTo>
                    <a:pt x="6480" y="1"/>
                  </a:lnTo>
                  <a:cubicBezTo>
                    <a:pt x="6480" y="1"/>
                    <a:pt x="6480" y="1"/>
                    <a:pt x="6480" y="1"/>
                  </a:cubicBezTo>
                  <a:close/>
                  <a:moveTo>
                    <a:pt x="6480" y="1"/>
                  </a:moveTo>
                  <a:cubicBezTo>
                    <a:pt x="6479" y="1"/>
                    <a:pt x="4804" y="911"/>
                    <a:pt x="2138" y="911"/>
                  </a:cubicBezTo>
                  <a:cubicBezTo>
                    <a:pt x="1482" y="911"/>
                    <a:pt x="766" y="856"/>
                    <a:pt x="1" y="719"/>
                  </a:cubicBezTo>
                  <a:lnTo>
                    <a:pt x="1" y="719"/>
                  </a:lnTo>
                  <a:cubicBezTo>
                    <a:pt x="1" y="719"/>
                    <a:pt x="76" y="4081"/>
                    <a:pt x="3961" y="6406"/>
                  </a:cubicBezTo>
                  <a:cubicBezTo>
                    <a:pt x="5686" y="4635"/>
                    <a:pt x="6818" y="1222"/>
                    <a:pt x="64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9"/>
            <p:cNvSpPr/>
            <p:nvPr/>
          </p:nvSpPr>
          <p:spPr>
            <a:xfrm>
              <a:off x="5442825" y="532475"/>
              <a:ext cx="160725" cy="163425"/>
            </a:xfrm>
            <a:custGeom>
              <a:rect b="b" l="l" r="r" t="t"/>
              <a:pathLst>
                <a:path extrusionOk="0" h="6537" w="6429">
                  <a:moveTo>
                    <a:pt x="554" y="0"/>
                  </a:moveTo>
                  <a:cubicBezTo>
                    <a:pt x="340" y="0"/>
                    <a:pt x="153" y="21"/>
                    <a:pt x="1" y="65"/>
                  </a:cubicBezTo>
                  <a:cubicBezTo>
                    <a:pt x="1" y="65"/>
                    <a:pt x="1440" y="2650"/>
                    <a:pt x="780" y="6537"/>
                  </a:cubicBezTo>
                  <a:cubicBezTo>
                    <a:pt x="780" y="6537"/>
                    <a:pt x="4142" y="6430"/>
                    <a:pt x="6429" y="2524"/>
                  </a:cubicBezTo>
                  <a:cubicBezTo>
                    <a:pt x="4865" y="1028"/>
                    <a:pt x="2050" y="0"/>
                    <a:pt x="55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9"/>
            <p:cNvSpPr/>
            <p:nvPr/>
          </p:nvSpPr>
          <p:spPr>
            <a:xfrm>
              <a:off x="5089625" y="444150"/>
              <a:ext cx="387525" cy="377950"/>
            </a:xfrm>
            <a:custGeom>
              <a:rect b="b" l="l" r="r" t="t"/>
              <a:pathLst>
                <a:path extrusionOk="0" h="15118" w="15501">
                  <a:moveTo>
                    <a:pt x="7725" y="1"/>
                  </a:moveTo>
                  <a:cubicBezTo>
                    <a:pt x="7204" y="1"/>
                    <a:pt x="6680" y="56"/>
                    <a:pt x="6162" y="167"/>
                  </a:cubicBezTo>
                  <a:cubicBezTo>
                    <a:pt x="4218" y="585"/>
                    <a:pt x="2522" y="1764"/>
                    <a:pt x="1445" y="3446"/>
                  </a:cubicBezTo>
                  <a:cubicBezTo>
                    <a:pt x="369" y="5128"/>
                    <a:pt x="1" y="7175"/>
                    <a:pt x="422" y="9135"/>
                  </a:cubicBezTo>
                  <a:cubicBezTo>
                    <a:pt x="843" y="11096"/>
                    <a:pt x="2020" y="12809"/>
                    <a:pt x="3692" y="13901"/>
                  </a:cubicBezTo>
                  <a:cubicBezTo>
                    <a:pt x="4919" y="14702"/>
                    <a:pt x="6340" y="15118"/>
                    <a:pt x="7777" y="15118"/>
                  </a:cubicBezTo>
                  <a:cubicBezTo>
                    <a:pt x="8299" y="15118"/>
                    <a:pt x="8823" y="15063"/>
                    <a:pt x="9340" y="14952"/>
                  </a:cubicBezTo>
                  <a:cubicBezTo>
                    <a:pt x="11283" y="14535"/>
                    <a:pt x="12980" y="13355"/>
                    <a:pt x="14057" y="11673"/>
                  </a:cubicBezTo>
                  <a:cubicBezTo>
                    <a:pt x="15133" y="9991"/>
                    <a:pt x="15501" y="7945"/>
                    <a:pt x="15079" y="5985"/>
                  </a:cubicBezTo>
                  <a:cubicBezTo>
                    <a:pt x="14659" y="4024"/>
                    <a:pt x="13482" y="2309"/>
                    <a:pt x="11809" y="1219"/>
                  </a:cubicBezTo>
                  <a:cubicBezTo>
                    <a:pt x="10583" y="418"/>
                    <a:pt x="9163" y="1"/>
                    <a:pt x="7725" y="1"/>
                  </a:cubicBezTo>
                  <a:close/>
                </a:path>
              </a:pathLst>
            </a:custGeom>
            <a:solidFill>
              <a:srgbClr val="FF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9"/>
            <p:cNvSpPr/>
            <p:nvPr/>
          </p:nvSpPr>
          <p:spPr>
            <a:xfrm>
              <a:off x="5316900" y="563700"/>
              <a:ext cx="119925" cy="83975"/>
            </a:xfrm>
            <a:custGeom>
              <a:rect b="b" l="l" r="r" t="t"/>
              <a:pathLst>
                <a:path extrusionOk="0" h="3359" w="4797">
                  <a:moveTo>
                    <a:pt x="2499" y="1"/>
                  </a:moveTo>
                  <a:cubicBezTo>
                    <a:pt x="998" y="1"/>
                    <a:pt x="1" y="1634"/>
                    <a:pt x="1" y="1634"/>
                  </a:cubicBezTo>
                  <a:cubicBezTo>
                    <a:pt x="1" y="1634"/>
                    <a:pt x="950" y="3358"/>
                    <a:pt x="2340" y="3358"/>
                  </a:cubicBezTo>
                  <a:cubicBezTo>
                    <a:pt x="2449" y="3358"/>
                    <a:pt x="2561" y="3348"/>
                    <a:pt x="2676" y="3324"/>
                  </a:cubicBezTo>
                  <a:cubicBezTo>
                    <a:pt x="4248" y="3009"/>
                    <a:pt x="4797" y="1303"/>
                    <a:pt x="4797" y="1303"/>
                  </a:cubicBezTo>
                  <a:cubicBezTo>
                    <a:pt x="3958" y="334"/>
                    <a:pt x="3177" y="1"/>
                    <a:pt x="24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9"/>
            <p:cNvSpPr/>
            <p:nvPr/>
          </p:nvSpPr>
          <p:spPr>
            <a:xfrm>
              <a:off x="5332600" y="554550"/>
              <a:ext cx="89025" cy="100375"/>
            </a:xfrm>
            <a:custGeom>
              <a:rect b="b" l="l" r="r" t="t"/>
              <a:pathLst>
                <a:path extrusionOk="0" h="4015" w="3561">
                  <a:moveTo>
                    <a:pt x="3028" y="1"/>
                  </a:moveTo>
                  <a:lnTo>
                    <a:pt x="0" y="454"/>
                  </a:lnTo>
                  <a:lnTo>
                    <a:pt x="187" y="1704"/>
                  </a:lnTo>
                  <a:lnTo>
                    <a:pt x="832" y="2150"/>
                  </a:lnTo>
                  <a:lnTo>
                    <a:pt x="346" y="2762"/>
                  </a:lnTo>
                  <a:lnTo>
                    <a:pt x="534" y="4015"/>
                  </a:lnTo>
                  <a:lnTo>
                    <a:pt x="3560" y="3562"/>
                  </a:lnTo>
                  <a:lnTo>
                    <a:pt x="302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9"/>
            <p:cNvSpPr/>
            <p:nvPr/>
          </p:nvSpPr>
          <p:spPr>
            <a:xfrm>
              <a:off x="5400025" y="641550"/>
              <a:ext cx="42950" cy="30900"/>
            </a:xfrm>
            <a:custGeom>
              <a:rect b="b" l="l" r="r" t="t"/>
              <a:pathLst>
                <a:path extrusionOk="0" h="1236" w="1718">
                  <a:moveTo>
                    <a:pt x="931" y="1"/>
                  </a:moveTo>
                  <a:cubicBezTo>
                    <a:pt x="878" y="1"/>
                    <a:pt x="824" y="5"/>
                    <a:pt x="769" y="13"/>
                  </a:cubicBezTo>
                  <a:cubicBezTo>
                    <a:pt x="322" y="80"/>
                    <a:pt x="1" y="406"/>
                    <a:pt x="51" y="740"/>
                  </a:cubicBezTo>
                  <a:cubicBezTo>
                    <a:pt x="95" y="1033"/>
                    <a:pt x="411" y="1236"/>
                    <a:pt x="789" y="1236"/>
                  </a:cubicBezTo>
                  <a:cubicBezTo>
                    <a:pt x="842" y="1236"/>
                    <a:pt x="895" y="1232"/>
                    <a:pt x="950" y="1224"/>
                  </a:cubicBezTo>
                  <a:cubicBezTo>
                    <a:pt x="1397" y="1156"/>
                    <a:pt x="1718" y="831"/>
                    <a:pt x="1668" y="497"/>
                  </a:cubicBezTo>
                  <a:cubicBezTo>
                    <a:pt x="1624" y="204"/>
                    <a:pt x="1309"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9"/>
            <p:cNvSpPr/>
            <p:nvPr/>
          </p:nvSpPr>
          <p:spPr>
            <a:xfrm>
              <a:off x="5140325" y="680450"/>
              <a:ext cx="42950" cy="30900"/>
            </a:xfrm>
            <a:custGeom>
              <a:rect b="b" l="l" r="r" t="t"/>
              <a:pathLst>
                <a:path extrusionOk="0" h="1236" w="1718">
                  <a:moveTo>
                    <a:pt x="931" y="1"/>
                  </a:moveTo>
                  <a:cubicBezTo>
                    <a:pt x="878" y="1"/>
                    <a:pt x="824" y="5"/>
                    <a:pt x="769" y="13"/>
                  </a:cubicBezTo>
                  <a:cubicBezTo>
                    <a:pt x="322" y="80"/>
                    <a:pt x="1" y="405"/>
                    <a:pt x="50" y="739"/>
                  </a:cubicBezTo>
                  <a:cubicBezTo>
                    <a:pt x="95" y="1032"/>
                    <a:pt x="409" y="1235"/>
                    <a:pt x="787" y="1235"/>
                  </a:cubicBezTo>
                  <a:cubicBezTo>
                    <a:pt x="840" y="1235"/>
                    <a:pt x="894" y="1231"/>
                    <a:pt x="949" y="1223"/>
                  </a:cubicBezTo>
                  <a:cubicBezTo>
                    <a:pt x="1396" y="1155"/>
                    <a:pt x="1718" y="831"/>
                    <a:pt x="1667" y="497"/>
                  </a:cubicBezTo>
                  <a:cubicBezTo>
                    <a:pt x="1623" y="204"/>
                    <a:pt x="1308"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9"/>
            <p:cNvSpPr/>
            <p:nvPr/>
          </p:nvSpPr>
          <p:spPr>
            <a:xfrm>
              <a:off x="5130050" y="563050"/>
              <a:ext cx="85300" cy="26650"/>
            </a:xfrm>
            <a:custGeom>
              <a:rect b="b" l="l" r="r" t="t"/>
              <a:pathLst>
                <a:path extrusionOk="0" h="1066" w="3412">
                  <a:moveTo>
                    <a:pt x="2211" y="0"/>
                  </a:moveTo>
                  <a:cubicBezTo>
                    <a:pt x="1596" y="0"/>
                    <a:pt x="811" y="175"/>
                    <a:pt x="82" y="854"/>
                  </a:cubicBezTo>
                  <a:cubicBezTo>
                    <a:pt x="1" y="929"/>
                    <a:pt x="54" y="1065"/>
                    <a:pt x="165" y="1065"/>
                  </a:cubicBezTo>
                  <a:cubicBezTo>
                    <a:pt x="196" y="1065"/>
                    <a:pt x="226" y="1053"/>
                    <a:pt x="248" y="1031"/>
                  </a:cubicBezTo>
                  <a:cubicBezTo>
                    <a:pt x="927" y="399"/>
                    <a:pt x="1647" y="235"/>
                    <a:pt x="2209" y="235"/>
                  </a:cubicBezTo>
                  <a:cubicBezTo>
                    <a:pt x="2784" y="235"/>
                    <a:pt x="3194" y="406"/>
                    <a:pt x="3227" y="421"/>
                  </a:cubicBezTo>
                  <a:cubicBezTo>
                    <a:pt x="3242" y="426"/>
                    <a:pt x="3257" y="429"/>
                    <a:pt x="3273" y="429"/>
                  </a:cubicBezTo>
                  <a:cubicBezTo>
                    <a:pt x="3320" y="429"/>
                    <a:pt x="3365" y="402"/>
                    <a:pt x="3385" y="356"/>
                  </a:cubicBezTo>
                  <a:cubicBezTo>
                    <a:pt x="3411" y="295"/>
                    <a:pt x="3384" y="225"/>
                    <a:pt x="3323" y="197"/>
                  </a:cubicBezTo>
                  <a:cubicBezTo>
                    <a:pt x="3315" y="193"/>
                    <a:pt x="2857" y="0"/>
                    <a:pt x="221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9"/>
            <p:cNvSpPr/>
            <p:nvPr/>
          </p:nvSpPr>
          <p:spPr>
            <a:xfrm>
              <a:off x="5334550" y="529700"/>
              <a:ext cx="87000" cy="19175"/>
            </a:xfrm>
            <a:custGeom>
              <a:rect b="b" l="l" r="r" t="t"/>
              <a:pathLst>
                <a:path extrusionOk="0" h="767" w="3480">
                  <a:moveTo>
                    <a:pt x="1646" y="1"/>
                  </a:moveTo>
                  <a:cubicBezTo>
                    <a:pt x="736" y="1"/>
                    <a:pt x="85" y="408"/>
                    <a:pt x="75" y="414"/>
                  </a:cubicBezTo>
                  <a:cubicBezTo>
                    <a:pt x="17" y="451"/>
                    <a:pt x="1" y="526"/>
                    <a:pt x="38" y="583"/>
                  </a:cubicBezTo>
                  <a:cubicBezTo>
                    <a:pt x="61" y="619"/>
                    <a:pt x="100" y="639"/>
                    <a:pt x="140" y="639"/>
                  </a:cubicBezTo>
                  <a:cubicBezTo>
                    <a:pt x="163" y="639"/>
                    <a:pt x="186" y="633"/>
                    <a:pt x="207" y="620"/>
                  </a:cubicBezTo>
                  <a:cubicBezTo>
                    <a:pt x="215" y="614"/>
                    <a:pt x="808" y="243"/>
                    <a:pt x="1640" y="243"/>
                  </a:cubicBezTo>
                  <a:cubicBezTo>
                    <a:pt x="2118" y="243"/>
                    <a:pt x="2674" y="365"/>
                    <a:pt x="3244" y="747"/>
                  </a:cubicBezTo>
                  <a:cubicBezTo>
                    <a:pt x="3263" y="759"/>
                    <a:pt x="3288" y="767"/>
                    <a:pt x="3312" y="767"/>
                  </a:cubicBezTo>
                  <a:cubicBezTo>
                    <a:pt x="3432" y="767"/>
                    <a:pt x="3480" y="610"/>
                    <a:pt x="3380" y="544"/>
                  </a:cubicBezTo>
                  <a:cubicBezTo>
                    <a:pt x="2764" y="132"/>
                    <a:pt x="2163" y="1"/>
                    <a:pt x="164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9"/>
            <p:cNvSpPr/>
            <p:nvPr/>
          </p:nvSpPr>
          <p:spPr>
            <a:xfrm>
              <a:off x="5212825" y="663550"/>
              <a:ext cx="163950" cy="58250"/>
            </a:xfrm>
            <a:custGeom>
              <a:rect b="b" l="l" r="r" t="t"/>
              <a:pathLst>
                <a:path extrusionOk="0" h="2330" w="6558">
                  <a:moveTo>
                    <a:pt x="6419" y="0"/>
                  </a:moveTo>
                  <a:cubicBezTo>
                    <a:pt x="6380" y="0"/>
                    <a:pt x="6341" y="19"/>
                    <a:pt x="6318" y="54"/>
                  </a:cubicBezTo>
                  <a:cubicBezTo>
                    <a:pt x="6307" y="72"/>
                    <a:pt x="5116" y="1804"/>
                    <a:pt x="3311" y="2055"/>
                  </a:cubicBezTo>
                  <a:cubicBezTo>
                    <a:pt x="3165" y="2076"/>
                    <a:pt x="3019" y="2086"/>
                    <a:pt x="2872" y="2086"/>
                  </a:cubicBezTo>
                  <a:cubicBezTo>
                    <a:pt x="1984" y="2086"/>
                    <a:pt x="1092" y="1712"/>
                    <a:pt x="215" y="972"/>
                  </a:cubicBezTo>
                  <a:cubicBezTo>
                    <a:pt x="193" y="953"/>
                    <a:pt x="165" y="944"/>
                    <a:pt x="137" y="944"/>
                  </a:cubicBezTo>
                  <a:cubicBezTo>
                    <a:pt x="103" y="944"/>
                    <a:pt x="68" y="958"/>
                    <a:pt x="44" y="987"/>
                  </a:cubicBezTo>
                  <a:cubicBezTo>
                    <a:pt x="1" y="1038"/>
                    <a:pt x="7" y="1115"/>
                    <a:pt x="59" y="1158"/>
                  </a:cubicBezTo>
                  <a:cubicBezTo>
                    <a:pt x="981" y="1937"/>
                    <a:pt x="1925" y="2329"/>
                    <a:pt x="2871" y="2329"/>
                  </a:cubicBezTo>
                  <a:cubicBezTo>
                    <a:pt x="3030" y="2329"/>
                    <a:pt x="3189" y="2318"/>
                    <a:pt x="3346" y="2296"/>
                  </a:cubicBezTo>
                  <a:cubicBezTo>
                    <a:pt x="5259" y="2030"/>
                    <a:pt x="6469" y="266"/>
                    <a:pt x="6520" y="191"/>
                  </a:cubicBezTo>
                  <a:cubicBezTo>
                    <a:pt x="6558" y="135"/>
                    <a:pt x="6543" y="59"/>
                    <a:pt x="6487" y="21"/>
                  </a:cubicBezTo>
                  <a:cubicBezTo>
                    <a:pt x="6466" y="7"/>
                    <a:pt x="6442" y="0"/>
                    <a:pt x="641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9"/>
            <p:cNvSpPr/>
            <p:nvPr/>
          </p:nvSpPr>
          <p:spPr>
            <a:xfrm>
              <a:off x="5129100" y="621275"/>
              <a:ext cx="117325" cy="37825"/>
            </a:xfrm>
            <a:custGeom>
              <a:rect b="b" l="l" r="r" t="t"/>
              <a:pathLst>
                <a:path extrusionOk="0" h="1513" w="4693">
                  <a:moveTo>
                    <a:pt x="4558" y="1"/>
                  </a:moveTo>
                  <a:cubicBezTo>
                    <a:pt x="4523" y="1"/>
                    <a:pt x="4489" y="15"/>
                    <a:pt x="4465" y="44"/>
                  </a:cubicBezTo>
                  <a:cubicBezTo>
                    <a:pt x="3760" y="825"/>
                    <a:pt x="3000" y="1237"/>
                    <a:pt x="2208" y="1267"/>
                  </a:cubicBezTo>
                  <a:cubicBezTo>
                    <a:pt x="2177" y="1268"/>
                    <a:pt x="2146" y="1268"/>
                    <a:pt x="2115" y="1268"/>
                  </a:cubicBezTo>
                  <a:cubicBezTo>
                    <a:pt x="1014" y="1268"/>
                    <a:pt x="227" y="528"/>
                    <a:pt x="219" y="521"/>
                  </a:cubicBezTo>
                  <a:cubicBezTo>
                    <a:pt x="196" y="498"/>
                    <a:pt x="166" y="487"/>
                    <a:pt x="135" y="487"/>
                  </a:cubicBezTo>
                  <a:cubicBezTo>
                    <a:pt x="103" y="487"/>
                    <a:pt x="71" y="500"/>
                    <a:pt x="47" y="525"/>
                  </a:cubicBezTo>
                  <a:cubicBezTo>
                    <a:pt x="1" y="573"/>
                    <a:pt x="3" y="651"/>
                    <a:pt x="51" y="697"/>
                  </a:cubicBezTo>
                  <a:cubicBezTo>
                    <a:pt x="87" y="731"/>
                    <a:pt x="918" y="1513"/>
                    <a:pt x="2114" y="1513"/>
                  </a:cubicBezTo>
                  <a:cubicBezTo>
                    <a:pt x="2146" y="1513"/>
                    <a:pt x="2180" y="1512"/>
                    <a:pt x="2214" y="1511"/>
                  </a:cubicBezTo>
                  <a:cubicBezTo>
                    <a:pt x="3076" y="1479"/>
                    <a:pt x="3894" y="1040"/>
                    <a:pt x="4645" y="207"/>
                  </a:cubicBezTo>
                  <a:cubicBezTo>
                    <a:pt x="4693" y="157"/>
                    <a:pt x="4691" y="78"/>
                    <a:pt x="4639" y="31"/>
                  </a:cubicBezTo>
                  <a:cubicBezTo>
                    <a:pt x="4616" y="11"/>
                    <a:pt x="4587" y="1"/>
                    <a:pt x="455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9"/>
            <p:cNvSpPr/>
            <p:nvPr/>
          </p:nvSpPr>
          <p:spPr>
            <a:xfrm>
              <a:off x="5236450" y="624875"/>
              <a:ext cx="20975" cy="18275"/>
            </a:xfrm>
            <a:custGeom>
              <a:rect b="b" l="l" r="r" t="t"/>
              <a:pathLst>
                <a:path extrusionOk="0" h="731" w="839">
                  <a:moveTo>
                    <a:pt x="134" y="0"/>
                  </a:moveTo>
                  <a:cubicBezTo>
                    <a:pt x="101" y="0"/>
                    <a:pt x="68" y="14"/>
                    <a:pt x="44" y="41"/>
                  </a:cubicBezTo>
                  <a:cubicBezTo>
                    <a:pt x="0" y="89"/>
                    <a:pt x="3" y="164"/>
                    <a:pt x="50" y="210"/>
                  </a:cubicBezTo>
                  <a:lnTo>
                    <a:pt x="593" y="699"/>
                  </a:lnTo>
                  <a:cubicBezTo>
                    <a:pt x="615" y="720"/>
                    <a:pt x="644" y="731"/>
                    <a:pt x="675" y="731"/>
                  </a:cubicBezTo>
                  <a:cubicBezTo>
                    <a:pt x="785" y="731"/>
                    <a:pt x="838" y="593"/>
                    <a:pt x="756" y="518"/>
                  </a:cubicBezTo>
                  <a:lnTo>
                    <a:pt x="214" y="29"/>
                  </a:lnTo>
                  <a:cubicBezTo>
                    <a:pt x="191" y="10"/>
                    <a:pt x="162" y="0"/>
                    <a:pt x="1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9"/>
            <p:cNvSpPr/>
            <p:nvPr/>
          </p:nvSpPr>
          <p:spPr>
            <a:xfrm>
              <a:off x="5221850" y="637800"/>
              <a:ext cx="19050" cy="19750"/>
            </a:xfrm>
            <a:custGeom>
              <a:rect b="b" l="l" r="r" t="t"/>
              <a:pathLst>
                <a:path extrusionOk="0" h="790" w="762">
                  <a:moveTo>
                    <a:pt x="135" y="1"/>
                  </a:moveTo>
                  <a:cubicBezTo>
                    <a:pt x="107" y="1"/>
                    <a:pt x="79" y="10"/>
                    <a:pt x="56" y="30"/>
                  </a:cubicBezTo>
                  <a:cubicBezTo>
                    <a:pt x="8" y="72"/>
                    <a:pt x="0" y="146"/>
                    <a:pt x="39" y="198"/>
                  </a:cubicBezTo>
                  <a:lnTo>
                    <a:pt x="509" y="747"/>
                  </a:lnTo>
                  <a:cubicBezTo>
                    <a:pt x="533" y="774"/>
                    <a:pt x="566" y="789"/>
                    <a:pt x="601" y="789"/>
                  </a:cubicBezTo>
                  <a:cubicBezTo>
                    <a:pt x="706" y="789"/>
                    <a:pt x="762" y="667"/>
                    <a:pt x="694" y="589"/>
                  </a:cubicBezTo>
                  <a:lnTo>
                    <a:pt x="224" y="39"/>
                  </a:lnTo>
                  <a:cubicBezTo>
                    <a:pt x="200" y="14"/>
                    <a:pt x="168" y="1"/>
                    <a:pt x="13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9"/>
            <p:cNvSpPr/>
            <p:nvPr/>
          </p:nvSpPr>
          <p:spPr>
            <a:xfrm>
              <a:off x="5205525" y="647150"/>
              <a:ext cx="14750" cy="21775"/>
            </a:xfrm>
            <a:custGeom>
              <a:rect b="b" l="l" r="r" t="t"/>
              <a:pathLst>
                <a:path extrusionOk="0" h="871" w="590">
                  <a:moveTo>
                    <a:pt x="139" y="0"/>
                  </a:moveTo>
                  <a:cubicBezTo>
                    <a:pt x="121" y="0"/>
                    <a:pt x="104" y="4"/>
                    <a:pt x="87" y="12"/>
                  </a:cubicBezTo>
                  <a:cubicBezTo>
                    <a:pt x="26" y="41"/>
                    <a:pt x="0" y="114"/>
                    <a:pt x="30" y="175"/>
                  </a:cubicBezTo>
                  <a:lnTo>
                    <a:pt x="331" y="802"/>
                  </a:lnTo>
                  <a:cubicBezTo>
                    <a:pt x="351" y="844"/>
                    <a:pt x="394" y="871"/>
                    <a:pt x="441" y="871"/>
                  </a:cubicBezTo>
                  <a:cubicBezTo>
                    <a:pt x="531" y="871"/>
                    <a:pt x="590" y="777"/>
                    <a:pt x="551" y="696"/>
                  </a:cubicBezTo>
                  <a:lnTo>
                    <a:pt x="250" y="69"/>
                  </a:lnTo>
                  <a:cubicBezTo>
                    <a:pt x="228" y="25"/>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9"/>
            <p:cNvSpPr/>
            <p:nvPr/>
          </p:nvSpPr>
          <p:spPr>
            <a:xfrm>
              <a:off x="5186250" y="652575"/>
              <a:ext cx="8550" cy="23050"/>
            </a:xfrm>
            <a:custGeom>
              <a:rect b="b" l="l" r="r" t="t"/>
              <a:pathLst>
                <a:path extrusionOk="0" h="922" w="342">
                  <a:moveTo>
                    <a:pt x="129" y="0"/>
                  </a:moveTo>
                  <a:cubicBezTo>
                    <a:pt x="124" y="0"/>
                    <a:pt x="120" y="0"/>
                    <a:pt x="115" y="1"/>
                  </a:cubicBezTo>
                  <a:cubicBezTo>
                    <a:pt x="49" y="9"/>
                    <a:pt x="1" y="70"/>
                    <a:pt x="9" y="137"/>
                  </a:cubicBezTo>
                  <a:lnTo>
                    <a:pt x="91" y="813"/>
                  </a:lnTo>
                  <a:cubicBezTo>
                    <a:pt x="98" y="875"/>
                    <a:pt x="150" y="920"/>
                    <a:pt x="212" y="921"/>
                  </a:cubicBezTo>
                  <a:cubicBezTo>
                    <a:pt x="216" y="921"/>
                    <a:pt x="222" y="920"/>
                    <a:pt x="227" y="920"/>
                  </a:cubicBezTo>
                  <a:cubicBezTo>
                    <a:pt x="294" y="912"/>
                    <a:pt x="341" y="851"/>
                    <a:pt x="333" y="784"/>
                  </a:cubicBezTo>
                  <a:lnTo>
                    <a:pt x="251" y="108"/>
                  </a:lnTo>
                  <a:cubicBezTo>
                    <a:pt x="243" y="46"/>
                    <a:pt x="191"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9"/>
            <p:cNvSpPr/>
            <p:nvPr/>
          </p:nvSpPr>
          <p:spPr>
            <a:xfrm>
              <a:off x="5163125" y="651700"/>
              <a:ext cx="9325" cy="23625"/>
            </a:xfrm>
            <a:custGeom>
              <a:rect b="b" l="l" r="r" t="t"/>
              <a:pathLst>
                <a:path extrusionOk="0" h="945" w="373">
                  <a:moveTo>
                    <a:pt x="241" y="1"/>
                  </a:moveTo>
                  <a:cubicBezTo>
                    <a:pt x="182" y="1"/>
                    <a:pt x="130" y="43"/>
                    <a:pt x="121" y="103"/>
                  </a:cubicBezTo>
                  <a:lnTo>
                    <a:pt x="11" y="804"/>
                  </a:lnTo>
                  <a:cubicBezTo>
                    <a:pt x="0" y="869"/>
                    <a:pt x="46" y="933"/>
                    <a:pt x="112" y="943"/>
                  </a:cubicBezTo>
                  <a:cubicBezTo>
                    <a:pt x="119" y="943"/>
                    <a:pt x="125" y="945"/>
                    <a:pt x="131" y="945"/>
                  </a:cubicBezTo>
                  <a:cubicBezTo>
                    <a:pt x="192" y="945"/>
                    <a:pt x="242" y="900"/>
                    <a:pt x="252" y="841"/>
                  </a:cubicBezTo>
                  <a:lnTo>
                    <a:pt x="362" y="142"/>
                  </a:lnTo>
                  <a:cubicBezTo>
                    <a:pt x="372" y="75"/>
                    <a:pt x="327" y="13"/>
                    <a:pt x="260" y="2"/>
                  </a:cubicBezTo>
                  <a:cubicBezTo>
                    <a:pt x="254" y="1"/>
                    <a:pt x="247" y="1"/>
                    <a:pt x="2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9"/>
            <p:cNvSpPr/>
            <p:nvPr/>
          </p:nvSpPr>
          <p:spPr>
            <a:xfrm>
              <a:off x="5140425" y="646175"/>
              <a:ext cx="15250" cy="21950"/>
            </a:xfrm>
            <a:custGeom>
              <a:rect b="b" l="l" r="r" t="t"/>
              <a:pathLst>
                <a:path extrusionOk="0" h="878" w="610">
                  <a:moveTo>
                    <a:pt x="470" y="1"/>
                  </a:moveTo>
                  <a:cubicBezTo>
                    <a:pt x="425" y="1"/>
                    <a:pt x="383" y="25"/>
                    <a:pt x="361" y="68"/>
                  </a:cubicBezTo>
                  <a:lnTo>
                    <a:pt x="42" y="700"/>
                  </a:lnTo>
                  <a:cubicBezTo>
                    <a:pt x="1" y="781"/>
                    <a:pt x="59" y="877"/>
                    <a:pt x="150" y="877"/>
                  </a:cubicBezTo>
                  <a:cubicBezTo>
                    <a:pt x="196" y="877"/>
                    <a:pt x="239" y="851"/>
                    <a:pt x="259" y="809"/>
                  </a:cubicBezTo>
                  <a:lnTo>
                    <a:pt x="579" y="178"/>
                  </a:lnTo>
                  <a:cubicBezTo>
                    <a:pt x="609" y="117"/>
                    <a:pt x="585" y="44"/>
                    <a:pt x="525" y="14"/>
                  </a:cubicBezTo>
                  <a:cubicBezTo>
                    <a:pt x="507" y="5"/>
                    <a:pt x="488" y="1"/>
                    <a:pt x="47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9"/>
            <p:cNvSpPr/>
            <p:nvPr/>
          </p:nvSpPr>
          <p:spPr>
            <a:xfrm>
              <a:off x="5122125" y="636200"/>
              <a:ext cx="17125" cy="20725"/>
            </a:xfrm>
            <a:custGeom>
              <a:rect b="b" l="l" r="r" t="t"/>
              <a:pathLst>
                <a:path extrusionOk="0" h="829" w="685">
                  <a:moveTo>
                    <a:pt x="545" y="0"/>
                  </a:moveTo>
                  <a:cubicBezTo>
                    <a:pt x="506" y="0"/>
                    <a:pt x="467" y="19"/>
                    <a:pt x="443" y="55"/>
                  </a:cubicBezTo>
                  <a:lnTo>
                    <a:pt x="54" y="638"/>
                  </a:lnTo>
                  <a:cubicBezTo>
                    <a:pt x="1" y="719"/>
                    <a:pt x="59" y="828"/>
                    <a:pt x="156" y="828"/>
                  </a:cubicBezTo>
                  <a:cubicBezTo>
                    <a:pt x="197" y="828"/>
                    <a:pt x="235" y="807"/>
                    <a:pt x="257" y="773"/>
                  </a:cubicBezTo>
                  <a:lnTo>
                    <a:pt x="646" y="190"/>
                  </a:lnTo>
                  <a:cubicBezTo>
                    <a:pt x="684" y="134"/>
                    <a:pt x="668" y="58"/>
                    <a:pt x="612" y="21"/>
                  </a:cubicBezTo>
                  <a:cubicBezTo>
                    <a:pt x="592" y="7"/>
                    <a:pt x="568" y="0"/>
                    <a:pt x="5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9"/>
            <p:cNvSpPr/>
            <p:nvPr/>
          </p:nvSpPr>
          <p:spPr>
            <a:xfrm>
              <a:off x="5281825" y="723175"/>
              <a:ext cx="52800" cy="18875"/>
            </a:xfrm>
            <a:custGeom>
              <a:rect b="b" l="l" r="r" t="t"/>
              <a:pathLst>
                <a:path extrusionOk="0" h="755" w="2112">
                  <a:moveTo>
                    <a:pt x="1977" y="1"/>
                  </a:moveTo>
                  <a:cubicBezTo>
                    <a:pt x="1944" y="1"/>
                    <a:pt x="1911" y="14"/>
                    <a:pt x="1887" y="39"/>
                  </a:cubicBezTo>
                  <a:cubicBezTo>
                    <a:pt x="1533" y="422"/>
                    <a:pt x="1044" y="507"/>
                    <a:pt x="677" y="507"/>
                  </a:cubicBezTo>
                  <a:cubicBezTo>
                    <a:pt x="383" y="507"/>
                    <a:pt x="168" y="453"/>
                    <a:pt x="163" y="451"/>
                  </a:cubicBezTo>
                  <a:cubicBezTo>
                    <a:pt x="154" y="449"/>
                    <a:pt x="145" y="448"/>
                    <a:pt x="135" y="448"/>
                  </a:cubicBezTo>
                  <a:cubicBezTo>
                    <a:pt x="81" y="448"/>
                    <a:pt x="32" y="484"/>
                    <a:pt x="18" y="539"/>
                  </a:cubicBezTo>
                  <a:cubicBezTo>
                    <a:pt x="1" y="602"/>
                    <a:pt x="38" y="668"/>
                    <a:pt x="101" y="687"/>
                  </a:cubicBezTo>
                  <a:cubicBezTo>
                    <a:pt x="288" y="731"/>
                    <a:pt x="479" y="754"/>
                    <a:pt x="671" y="754"/>
                  </a:cubicBezTo>
                  <a:cubicBezTo>
                    <a:pt x="676" y="754"/>
                    <a:pt x="680" y="754"/>
                    <a:pt x="684" y="754"/>
                  </a:cubicBezTo>
                  <a:cubicBezTo>
                    <a:pt x="1098" y="754"/>
                    <a:pt x="1651" y="653"/>
                    <a:pt x="2066" y="205"/>
                  </a:cubicBezTo>
                  <a:cubicBezTo>
                    <a:pt x="2112" y="156"/>
                    <a:pt x="2109" y="79"/>
                    <a:pt x="2059" y="33"/>
                  </a:cubicBezTo>
                  <a:cubicBezTo>
                    <a:pt x="2036" y="11"/>
                    <a:pt x="2006" y="1"/>
                    <a:pt x="197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9"/>
            <p:cNvSpPr/>
            <p:nvPr/>
          </p:nvSpPr>
          <p:spPr>
            <a:xfrm>
              <a:off x="5449225" y="529475"/>
              <a:ext cx="137575" cy="52150"/>
            </a:xfrm>
            <a:custGeom>
              <a:rect b="b" l="l" r="r" t="t"/>
              <a:pathLst>
                <a:path extrusionOk="0" h="2086" w="5503">
                  <a:moveTo>
                    <a:pt x="124" y="0"/>
                  </a:moveTo>
                  <a:cubicBezTo>
                    <a:pt x="56" y="0"/>
                    <a:pt x="1" y="54"/>
                    <a:pt x="1" y="122"/>
                  </a:cubicBezTo>
                  <a:cubicBezTo>
                    <a:pt x="0" y="188"/>
                    <a:pt x="54" y="243"/>
                    <a:pt x="122" y="244"/>
                  </a:cubicBezTo>
                  <a:cubicBezTo>
                    <a:pt x="147" y="244"/>
                    <a:pt x="2688" y="307"/>
                    <a:pt x="5267" y="2065"/>
                  </a:cubicBezTo>
                  <a:cubicBezTo>
                    <a:pt x="5287" y="2078"/>
                    <a:pt x="5311" y="2086"/>
                    <a:pt x="5336" y="2086"/>
                  </a:cubicBezTo>
                  <a:lnTo>
                    <a:pt x="5336" y="2085"/>
                  </a:lnTo>
                  <a:cubicBezTo>
                    <a:pt x="5455" y="2085"/>
                    <a:pt x="5503" y="1930"/>
                    <a:pt x="5405" y="1863"/>
                  </a:cubicBezTo>
                  <a:cubicBezTo>
                    <a:pt x="2766" y="65"/>
                    <a:pt x="152" y="0"/>
                    <a:pt x="1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9"/>
            <p:cNvSpPr/>
            <p:nvPr/>
          </p:nvSpPr>
          <p:spPr>
            <a:xfrm>
              <a:off x="5480075" y="689275"/>
              <a:ext cx="57425" cy="148375"/>
            </a:xfrm>
            <a:custGeom>
              <a:rect b="b" l="l" r="r" t="t"/>
              <a:pathLst>
                <a:path extrusionOk="0" h="5935" w="2297">
                  <a:moveTo>
                    <a:pt x="137" y="1"/>
                  </a:moveTo>
                  <a:cubicBezTo>
                    <a:pt x="110" y="1"/>
                    <a:pt x="82" y="10"/>
                    <a:pt x="59" y="29"/>
                  </a:cubicBezTo>
                  <a:cubicBezTo>
                    <a:pt x="8" y="71"/>
                    <a:pt x="0" y="147"/>
                    <a:pt x="43" y="199"/>
                  </a:cubicBezTo>
                  <a:cubicBezTo>
                    <a:pt x="61" y="221"/>
                    <a:pt x="1848" y="2419"/>
                    <a:pt x="2049" y="5819"/>
                  </a:cubicBezTo>
                  <a:cubicBezTo>
                    <a:pt x="2052" y="5883"/>
                    <a:pt x="2106" y="5934"/>
                    <a:pt x="2171" y="5934"/>
                  </a:cubicBezTo>
                  <a:lnTo>
                    <a:pt x="2178" y="5934"/>
                  </a:lnTo>
                  <a:cubicBezTo>
                    <a:pt x="2244" y="5930"/>
                    <a:pt x="2296" y="5872"/>
                    <a:pt x="2292" y="5805"/>
                  </a:cubicBezTo>
                  <a:cubicBezTo>
                    <a:pt x="2087" y="2326"/>
                    <a:pt x="250" y="66"/>
                    <a:pt x="231" y="44"/>
                  </a:cubicBezTo>
                  <a:cubicBezTo>
                    <a:pt x="206" y="15"/>
                    <a:pt x="17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9"/>
            <p:cNvSpPr/>
            <p:nvPr/>
          </p:nvSpPr>
          <p:spPr>
            <a:xfrm>
              <a:off x="5342150" y="803450"/>
              <a:ext cx="44150" cy="118900"/>
            </a:xfrm>
            <a:custGeom>
              <a:rect b="b" l="l" r="r" t="t"/>
              <a:pathLst>
                <a:path extrusionOk="0" h="4756" w="1766">
                  <a:moveTo>
                    <a:pt x="1631" y="1"/>
                  </a:moveTo>
                  <a:cubicBezTo>
                    <a:pt x="1571" y="1"/>
                    <a:pt x="1521" y="57"/>
                    <a:pt x="1519" y="119"/>
                  </a:cubicBezTo>
                  <a:cubicBezTo>
                    <a:pt x="1518" y="139"/>
                    <a:pt x="1421" y="2182"/>
                    <a:pt x="48" y="4574"/>
                  </a:cubicBezTo>
                  <a:cubicBezTo>
                    <a:pt x="1" y="4654"/>
                    <a:pt x="60" y="4756"/>
                    <a:pt x="154" y="4756"/>
                  </a:cubicBezTo>
                  <a:cubicBezTo>
                    <a:pt x="197" y="4756"/>
                    <a:pt x="238" y="4732"/>
                    <a:pt x="260" y="4694"/>
                  </a:cubicBezTo>
                  <a:cubicBezTo>
                    <a:pt x="1664" y="2248"/>
                    <a:pt x="1759" y="214"/>
                    <a:pt x="1762" y="129"/>
                  </a:cubicBezTo>
                  <a:cubicBezTo>
                    <a:pt x="1765" y="61"/>
                    <a:pt x="1713" y="4"/>
                    <a:pt x="1646" y="2"/>
                  </a:cubicBezTo>
                  <a:cubicBezTo>
                    <a:pt x="1641" y="1"/>
                    <a:pt x="1636" y="1"/>
                    <a:pt x="16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9"/>
            <p:cNvSpPr/>
            <p:nvPr/>
          </p:nvSpPr>
          <p:spPr>
            <a:xfrm>
              <a:off x="5217200" y="818000"/>
              <a:ext cx="45725" cy="89775"/>
            </a:xfrm>
            <a:custGeom>
              <a:rect b="b" l="l" r="r" t="t"/>
              <a:pathLst>
                <a:path extrusionOk="0" h="3591" w="1829">
                  <a:moveTo>
                    <a:pt x="130" y="0"/>
                  </a:moveTo>
                  <a:cubicBezTo>
                    <a:pt x="125" y="0"/>
                    <a:pt x="120" y="1"/>
                    <a:pt x="114" y="1"/>
                  </a:cubicBezTo>
                  <a:cubicBezTo>
                    <a:pt x="48" y="10"/>
                    <a:pt x="0" y="71"/>
                    <a:pt x="10" y="138"/>
                  </a:cubicBezTo>
                  <a:cubicBezTo>
                    <a:pt x="18" y="202"/>
                    <a:pt x="235" y="1737"/>
                    <a:pt x="1572" y="3541"/>
                  </a:cubicBezTo>
                  <a:cubicBezTo>
                    <a:pt x="1596" y="3572"/>
                    <a:pt x="1632" y="3590"/>
                    <a:pt x="1671" y="3590"/>
                  </a:cubicBezTo>
                  <a:cubicBezTo>
                    <a:pt x="1771" y="3590"/>
                    <a:pt x="1828" y="3476"/>
                    <a:pt x="1769" y="3396"/>
                  </a:cubicBezTo>
                  <a:cubicBezTo>
                    <a:pt x="470" y="1646"/>
                    <a:pt x="253" y="121"/>
                    <a:pt x="251" y="106"/>
                  </a:cubicBezTo>
                  <a:cubicBezTo>
                    <a:pt x="242" y="45"/>
                    <a:pt x="190" y="0"/>
                    <a:pt x="1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9"/>
            <p:cNvSpPr/>
            <p:nvPr/>
          </p:nvSpPr>
          <p:spPr>
            <a:xfrm>
              <a:off x="5055050" y="726575"/>
              <a:ext cx="50000" cy="156950"/>
            </a:xfrm>
            <a:custGeom>
              <a:rect b="b" l="l" r="r" t="t"/>
              <a:pathLst>
                <a:path extrusionOk="0" h="6278" w="2000">
                  <a:moveTo>
                    <a:pt x="1863" y="0"/>
                  </a:moveTo>
                  <a:cubicBezTo>
                    <a:pt x="1828" y="0"/>
                    <a:pt x="1793" y="16"/>
                    <a:pt x="1769" y="46"/>
                  </a:cubicBezTo>
                  <a:cubicBezTo>
                    <a:pt x="1696" y="136"/>
                    <a:pt x="1" y="2289"/>
                    <a:pt x="857" y="6181"/>
                  </a:cubicBezTo>
                  <a:cubicBezTo>
                    <a:pt x="869" y="6237"/>
                    <a:pt x="918" y="6276"/>
                    <a:pt x="976" y="6277"/>
                  </a:cubicBezTo>
                  <a:cubicBezTo>
                    <a:pt x="985" y="6277"/>
                    <a:pt x="993" y="6276"/>
                    <a:pt x="1003" y="6274"/>
                  </a:cubicBezTo>
                  <a:cubicBezTo>
                    <a:pt x="1068" y="6260"/>
                    <a:pt x="1109" y="6194"/>
                    <a:pt x="1094" y="6129"/>
                  </a:cubicBezTo>
                  <a:cubicBezTo>
                    <a:pt x="265" y="2358"/>
                    <a:pt x="1941" y="220"/>
                    <a:pt x="1958" y="199"/>
                  </a:cubicBezTo>
                  <a:cubicBezTo>
                    <a:pt x="2000" y="146"/>
                    <a:pt x="1992" y="70"/>
                    <a:pt x="1940" y="28"/>
                  </a:cubicBezTo>
                  <a:cubicBezTo>
                    <a:pt x="1917" y="9"/>
                    <a:pt x="1890" y="0"/>
                    <a:pt x="186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9"/>
            <p:cNvSpPr/>
            <p:nvPr/>
          </p:nvSpPr>
          <p:spPr>
            <a:xfrm>
              <a:off x="4959600" y="564775"/>
              <a:ext cx="135950" cy="137075"/>
            </a:xfrm>
            <a:custGeom>
              <a:rect b="b" l="l" r="r" t="t"/>
              <a:pathLst>
                <a:path extrusionOk="0" h="5483" w="5438">
                  <a:moveTo>
                    <a:pt x="5303" y="1"/>
                  </a:moveTo>
                  <a:cubicBezTo>
                    <a:pt x="5294" y="1"/>
                    <a:pt x="5284" y="2"/>
                    <a:pt x="5275" y="4"/>
                  </a:cubicBezTo>
                  <a:cubicBezTo>
                    <a:pt x="1564" y="893"/>
                    <a:pt x="38" y="3926"/>
                    <a:pt x="24" y="3957"/>
                  </a:cubicBezTo>
                  <a:cubicBezTo>
                    <a:pt x="0" y="4003"/>
                    <a:pt x="10" y="4060"/>
                    <a:pt x="48" y="4097"/>
                  </a:cubicBezTo>
                  <a:cubicBezTo>
                    <a:pt x="717" y="4754"/>
                    <a:pt x="1903" y="5437"/>
                    <a:pt x="1953" y="5465"/>
                  </a:cubicBezTo>
                  <a:cubicBezTo>
                    <a:pt x="1972" y="5476"/>
                    <a:pt x="1992" y="5481"/>
                    <a:pt x="2014" y="5481"/>
                  </a:cubicBezTo>
                  <a:lnTo>
                    <a:pt x="2014" y="5482"/>
                  </a:lnTo>
                  <a:cubicBezTo>
                    <a:pt x="2139" y="5482"/>
                    <a:pt x="2182" y="5316"/>
                    <a:pt x="2075" y="5254"/>
                  </a:cubicBezTo>
                  <a:cubicBezTo>
                    <a:pt x="2063" y="5248"/>
                    <a:pt x="942" y="4603"/>
                    <a:pt x="284" y="3986"/>
                  </a:cubicBezTo>
                  <a:cubicBezTo>
                    <a:pt x="546" y="3513"/>
                    <a:pt x="2062" y="1025"/>
                    <a:pt x="5332" y="242"/>
                  </a:cubicBezTo>
                  <a:cubicBezTo>
                    <a:pt x="5397" y="226"/>
                    <a:pt x="5438" y="160"/>
                    <a:pt x="5422" y="95"/>
                  </a:cubicBezTo>
                  <a:cubicBezTo>
                    <a:pt x="5409" y="39"/>
                    <a:pt x="5359" y="1"/>
                    <a:pt x="530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9"/>
            <p:cNvSpPr/>
            <p:nvPr/>
          </p:nvSpPr>
          <p:spPr>
            <a:xfrm>
              <a:off x="5045525" y="408900"/>
              <a:ext cx="144625" cy="31700"/>
            </a:xfrm>
            <a:custGeom>
              <a:rect b="b" l="l" r="r" t="t"/>
              <a:pathLst>
                <a:path extrusionOk="0" h="1268" w="5785">
                  <a:moveTo>
                    <a:pt x="1450" y="1"/>
                  </a:moveTo>
                  <a:cubicBezTo>
                    <a:pt x="649" y="1"/>
                    <a:pt x="126" y="99"/>
                    <a:pt x="114" y="101"/>
                  </a:cubicBezTo>
                  <a:cubicBezTo>
                    <a:pt x="46" y="113"/>
                    <a:pt x="1" y="177"/>
                    <a:pt x="14" y="245"/>
                  </a:cubicBezTo>
                  <a:cubicBezTo>
                    <a:pt x="25" y="304"/>
                    <a:pt x="77" y="344"/>
                    <a:pt x="135" y="344"/>
                  </a:cubicBezTo>
                  <a:cubicBezTo>
                    <a:pt x="143" y="344"/>
                    <a:pt x="152" y="343"/>
                    <a:pt x="160" y="341"/>
                  </a:cubicBezTo>
                  <a:cubicBezTo>
                    <a:pt x="172" y="338"/>
                    <a:pt x="679" y="243"/>
                    <a:pt x="1455" y="243"/>
                  </a:cubicBezTo>
                  <a:cubicBezTo>
                    <a:pt x="2512" y="243"/>
                    <a:pt x="4069" y="420"/>
                    <a:pt x="5556" y="1252"/>
                  </a:cubicBezTo>
                  <a:cubicBezTo>
                    <a:pt x="5574" y="1262"/>
                    <a:pt x="5594" y="1268"/>
                    <a:pt x="5615" y="1268"/>
                  </a:cubicBezTo>
                  <a:cubicBezTo>
                    <a:pt x="5741" y="1268"/>
                    <a:pt x="5784" y="1101"/>
                    <a:pt x="5674" y="1039"/>
                  </a:cubicBezTo>
                  <a:cubicBezTo>
                    <a:pt x="4144" y="183"/>
                    <a:pt x="2540" y="1"/>
                    <a:pt x="1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9"/>
            <p:cNvSpPr/>
            <p:nvPr/>
          </p:nvSpPr>
          <p:spPr>
            <a:xfrm>
              <a:off x="5265850" y="308475"/>
              <a:ext cx="96525" cy="138550"/>
            </a:xfrm>
            <a:custGeom>
              <a:rect b="b" l="l" r="r" t="t"/>
              <a:pathLst>
                <a:path extrusionOk="0" h="5542" w="3861">
                  <a:moveTo>
                    <a:pt x="139" y="0"/>
                  </a:moveTo>
                  <a:cubicBezTo>
                    <a:pt x="98" y="0"/>
                    <a:pt x="57" y="22"/>
                    <a:pt x="34" y="60"/>
                  </a:cubicBezTo>
                  <a:cubicBezTo>
                    <a:pt x="0" y="118"/>
                    <a:pt x="19" y="193"/>
                    <a:pt x="78" y="227"/>
                  </a:cubicBezTo>
                  <a:cubicBezTo>
                    <a:pt x="106" y="245"/>
                    <a:pt x="2981" y="1990"/>
                    <a:pt x="3609" y="5441"/>
                  </a:cubicBezTo>
                  <a:cubicBezTo>
                    <a:pt x="3619" y="5499"/>
                    <a:pt x="3669" y="5541"/>
                    <a:pt x="3728" y="5541"/>
                  </a:cubicBezTo>
                  <a:cubicBezTo>
                    <a:pt x="3735" y="5541"/>
                    <a:pt x="3743" y="5540"/>
                    <a:pt x="3750" y="5539"/>
                  </a:cubicBezTo>
                  <a:cubicBezTo>
                    <a:pt x="3816" y="5527"/>
                    <a:pt x="3860" y="5463"/>
                    <a:pt x="3848" y="5398"/>
                  </a:cubicBezTo>
                  <a:cubicBezTo>
                    <a:pt x="3201" y="1834"/>
                    <a:pt x="232" y="36"/>
                    <a:pt x="201" y="18"/>
                  </a:cubicBezTo>
                  <a:cubicBezTo>
                    <a:pt x="182" y="6"/>
                    <a:pt x="160"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9"/>
            <p:cNvSpPr/>
            <p:nvPr/>
          </p:nvSpPr>
          <p:spPr>
            <a:xfrm>
              <a:off x="5405325" y="389850"/>
              <a:ext cx="98175" cy="21525"/>
            </a:xfrm>
            <a:custGeom>
              <a:rect b="b" l="l" r="r" t="t"/>
              <a:pathLst>
                <a:path extrusionOk="0" h="861" w="3927">
                  <a:moveTo>
                    <a:pt x="3450" y="1"/>
                  </a:moveTo>
                  <a:cubicBezTo>
                    <a:pt x="2021" y="1"/>
                    <a:pt x="215" y="595"/>
                    <a:pt x="132" y="622"/>
                  </a:cubicBezTo>
                  <a:cubicBezTo>
                    <a:pt x="0" y="666"/>
                    <a:pt x="32" y="860"/>
                    <a:pt x="170" y="860"/>
                  </a:cubicBezTo>
                  <a:cubicBezTo>
                    <a:pt x="184" y="860"/>
                    <a:pt x="197" y="858"/>
                    <a:pt x="209" y="854"/>
                  </a:cubicBezTo>
                  <a:cubicBezTo>
                    <a:pt x="229" y="847"/>
                    <a:pt x="2059" y="245"/>
                    <a:pt x="3453" y="245"/>
                  </a:cubicBezTo>
                  <a:cubicBezTo>
                    <a:pt x="3568" y="245"/>
                    <a:pt x="3680" y="249"/>
                    <a:pt x="3788" y="258"/>
                  </a:cubicBezTo>
                  <a:cubicBezTo>
                    <a:pt x="3792" y="258"/>
                    <a:pt x="3796" y="258"/>
                    <a:pt x="3800" y="258"/>
                  </a:cubicBezTo>
                  <a:cubicBezTo>
                    <a:pt x="3862" y="258"/>
                    <a:pt x="3916" y="211"/>
                    <a:pt x="3920" y="147"/>
                  </a:cubicBezTo>
                  <a:cubicBezTo>
                    <a:pt x="3926" y="79"/>
                    <a:pt x="3876" y="20"/>
                    <a:pt x="3809" y="15"/>
                  </a:cubicBezTo>
                  <a:cubicBezTo>
                    <a:pt x="3693" y="5"/>
                    <a:pt x="3573" y="1"/>
                    <a:pt x="3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9"/>
            <p:cNvSpPr/>
            <p:nvPr/>
          </p:nvSpPr>
          <p:spPr>
            <a:xfrm>
              <a:off x="5423475" y="419200"/>
              <a:ext cx="52025" cy="60275"/>
            </a:xfrm>
            <a:custGeom>
              <a:rect b="b" l="l" r="r" t="t"/>
              <a:pathLst>
                <a:path extrusionOk="0" h="2411" w="2081">
                  <a:moveTo>
                    <a:pt x="1944" y="0"/>
                  </a:moveTo>
                  <a:cubicBezTo>
                    <a:pt x="1907" y="0"/>
                    <a:pt x="1871" y="17"/>
                    <a:pt x="1847" y="47"/>
                  </a:cubicBezTo>
                  <a:lnTo>
                    <a:pt x="66" y="2211"/>
                  </a:lnTo>
                  <a:cubicBezTo>
                    <a:pt x="0" y="2292"/>
                    <a:pt x="57" y="2411"/>
                    <a:pt x="160" y="2411"/>
                  </a:cubicBezTo>
                  <a:cubicBezTo>
                    <a:pt x="197" y="2411"/>
                    <a:pt x="230" y="2395"/>
                    <a:pt x="254" y="2367"/>
                  </a:cubicBezTo>
                  <a:lnTo>
                    <a:pt x="2035" y="203"/>
                  </a:lnTo>
                  <a:cubicBezTo>
                    <a:pt x="2080" y="151"/>
                    <a:pt x="2074" y="72"/>
                    <a:pt x="2021" y="28"/>
                  </a:cubicBezTo>
                  <a:cubicBezTo>
                    <a:pt x="1999" y="9"/>
                    <a:pt x="1971" y="0"/>
                    <a:pt x="194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9"/>
            <p:cNvSpPr/>
            <p:nvPr/>
          </p:nvSpPr>
          <p:spPr>
            <a:xfrm>
              <a:off x="5270050" y="344175"/>
              <a:ext cx="11300" cy="77800"/>
            </a:xfrm>
            <a:custGeom>
              <a:rect b="b" l="l" r="r" t="t"/>
              <a:pathLst>
                <a:path extrusionOk="0" h="3112" w="452">
                  <a:moveTo>
                    <a:pt x="124" y="0"/>
                  </a:moveTo>
                  <a:cubicBezTo>
                    <a:pt x="122" y="0"/>
                    <a:pt x="120" y="0"/>
                    <a:pt x="118" y="0"/>
                  </a:cubicBezTo>
                  <a:cubicBezTo>
                    <a:pt x="51" y="5"/>
                    <a:pt x="0" y="64"/>
                    <a:pt x="5" y="130"/>
                  </a:cubicBezTo>
                  <a:lnTo>
                    <a:pt x="204" y="2998"/>
                  </a:lnTo>
                  <a:cubicBezTo>
                    <a:pt x="209" y="3062"/>
                    <a:pt x="261" y="3111"/>
                    <a:pt x="326" y="3112"/>
                  </a:cubicBezTo>
                  <a:lnTo>
                    <a:pt x="334" y="3111"/>
                  </a:lnTo>
                  <a:cubicBezTo>
                    <a:pt x="401" y="3107"/>
                    <a:pt x="452" y="3048"/>
                    <a:pt x="447" y="2981"/>
                  </a:cubicBezTo>
                  <a:lnTo>
                    <a:pt x="248" y="113"/>
                  </a:lnTo>
                  <a:cubicBezTo>
                    <a:pt x="243" y="49"/>
                    <a:pt x="188" y="0"/>
                    <a:pt x="12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9"/>
            <p:cNvSpPr/>
            <p:nvPr/>
          </p:nvSpPr>
          <p:spPr>
            <a:xfrm>
              <a:off x="5075275" y="441200"/>
              <a:ext cx="52875" cy="40875"/>
            </a:xfrm>
            <a:custGeom>
              <a:rect b="b" l="l" r="r" t="t"/>
              <a:pathLst>
                <a:path extrusionOk="0" h="1635" w="2115">
                  <a:moveTo>
                    <a:pt x="138" y="0"/>
                  </a:moveTo>
                  <a:cubicBezTo>
                    <a:pt x="102" y="0"/>
                    <a:pt x="66" y="17"/>
                    <a:pt x="41" y="48"/>
                  </a:cubicBezTo>
                  <a:cubicBezTo>
                    <a:pt x="0" y="101"/>
                    <a:pt x="11" y="178"/>
                    <a:pt x="64" y="219"/>
                  </a:cubicBezTo>
                  <a:lnTo>
                    <a:pt x="1874" y="1609"/>
                  </a:lnTo>
                  <a:cubicBezTo>
                    <a:pt x="1895" y="1626"/>
                    <a:pt x="1920" y="1635"/>
                    <a:pt x="1947" y="1635"/>
                  </a:cubicBezTo>
                  <a:cubicBezTo>
                    <a:pt x="1948" y="1635"/>
                    <a:pt x="1948" y="1635"/>
                    <a:pt x="1949" y="1635"/>
                  </a:cubicBezTo>
                  <a:cubicBezTo>
                    <a:pt x="2064" y="1635"/>
                    <a:pt x="2114" y="1487"/>
                    <a:pt x="2021" y="1417"/>
                  </a:cubicBezTo>
                  <a:lnTo>
                    <a:pt x="213" y="25"/>
                  </a:lnTo>
                  <a:cubicBezTo>
                    <a:pt x="190" y="8"/>
                    <a:pt x="164"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9"/>
            <p:cNvSpPr/>
            <p:nvPr/>
          </p:nvSpPr>
          <p:spPr>
            <a:xfrm>
              <a:off x="5004175" y="649775"/>
              <a:ext cx="72225" cy="13275"/>
            </a:xfrm>
            <a:custGeom>
              <a:rect b="b" l="l" r="r" t="t"/>
              <a:pathLst>
                <a:path extrusionOk="0" h="531" w="2889">
                  <a:moveTo>
                    <a:pt x="2760" y="0"/>
                  </a:moveTo>
                  <a:cubicBezTo>
                    <a:pt x="2756" y="0"/>
                    <a:pt x="2752" y="0"/>
                    <a:pt x="2748" y="1"/>
                  </a:cubicBezTo>
                  <a:lnTo>
                    <a:pt x="113" y="287"/>
                  </a:lnTo>
                  <a:cubicBezTo>
                    <a:pt x="49" y="295"/>
                    <a:pt x="1" y="351"/>
                    <a:pt x="5" y="415"/>
                  </a:cubicBezTo>
                  <a:cubicBezTo>
                    <a:pt x="8" y="478"/>
                    <a:pt x="61" y="529"/>
                    <a:pt x="126" y="530"/>
                  </a:cubicBezTo>
                  <a:cubicBezTo>
                    <a:pt x="130" y="530"/>
                    <a:pt x="135" y="529"/>
                    <a:pt x="139" y="529"/>
                  </a:cubicBezTo>
                  <a:lnTo>
                    <a:pt x="2774" y="243"/>
                  </a:lnTo>
                  <a:cubicBezTo>
                    <a:pt x="2841" y="234"/>
                    <a:pt x="2889" y="175"/>
                    <a:pt x="2881" y="109"/>
                  </a:cubicBezTo>
                  <a:cubicBezTo>
                    <a:pt x="2874" y="46"/>
                    <a:pt x="2822" y="0"/>
                    <a:pt x="276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9"/>
            <p:cNvSpPr/>
            <p:nvPr/>
          </p:nvSpPr>
          <p:spPr>
            <a:xfrm>
              <a:off x="5109775" y="799350"/>
              <a:ext cx="44125" cy="45625"/>
            </a:xfrm>
            <a:custGeom>
              <a:rect b="b" l="l" r="r" t="t"/>
              <a:pathLst>
                <a:path extrusionOk="0" h="1825" w="1765">
                  <a:moveTo>
                    <a:pt x="1630" y="0"/>
                  </a:moveTo>
                  <a:cubicBezTo>
                    <a:pt x="1597" y="0"/>
                    <a:pt x="1564" y="13"/>
                    <a:pt x="1541" y="39"/>
                  </a:cubicBezTo>
                  <a:lnTo>
                    <a:pt x="73" y="1620"/>
                  </a:lnTo>
                  <a:cubicBezTo>
                    <a:pt x="0" y="1698"/>
                    <a:pt x="55" y="1825"/>
                    <a:pt x="162" y="1825"/>
                  </a:cubicBezTo>
                  <a:cubicBezTo>
                    <a:pt x="196" y="1825"/>
                    <a:pt x="228" y="1811"/>
                    <a:pt x="252" y="1786"/>
                  </a:cubicBezTo>
                  <a:lnTo>
                    <a:pt x="1719" y="204"/>
                  </a:lnTo>
                  <a:cubicBezTo>
                    <a:pt x="1765" y="156"/>
                    <a:pt x="1762" y="78"/>
                    <a:pt x="1713" y="33"/>
                  </a:cubicBezTo>
                  <a:cubicBezTo>
                    <a:pt x="1689" y="11"/>
                    <a:pt x="1659" y="0"/>
                    <a:pt x="16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9"/>
            <p:cNvSpPr/>
            <p:nvPr/>
          </p:nvSpPr>
          <p:spPr>
            <a:xfrm>
              <a:off x="5302900" y="849250"/>
              <a:ext cx="12225" cy="59425"/>
            </a:xfrm>
            <a:custGeom>
              <a:rect b="b" l="l" r="r" t="t"/>
              <a:pathLst>
                <a:path extrusionOk="0" h="2377" w="489">
                  <a:moveTo>
                    <a:pt x="129" y="0"/>
                  </a:moveTo>
                  <a:cubicBezTo>
                    <a:pt x="124" y="0"/>
                    <a:pt x="120" y="1"/>
                    <a:pt x="115" y="1"/>
                  </a:cubicBezTo>
                  <a:cubicBezTo>
                    <a:pt x="49" y="9"/>
                    <a:pt x="1" y="68"/>
                    <a:pt x="7" y="134"/>
                  </a:cubicBezTo>
                  <a:lnTo>
                    <a:pt x="240" y="2268"/>
                  </a:lnTo>
                  <a:cubicBezTo>
                    <a:pt x="246" y="2329"/>
                    <a:pt x="298" y="2376"/>
                    <a:pt x="360" y="2376"/>
                  </a:cubicBezTo>
                  <a:cubicBezTo>
                    <a:pt x="364" y="2376"/>
                    <a:pt x="370" y="2375"/>
                    <a:pt x="374" y="2375"/>
                  </a:cubicBezTo>
                  <a:cubicBezTo>
                    <a:pt x="440" y="2368"/>
                    <a:pt x="489" y="2308"/>
                    <a:pt x="482" y="2241"/>
                  </a:cubicBezTo>
                  <a:lnTo>
                    <a:pt x="250" y="108"/>
                  </a:lnTo>
                  <a:cubicBezTo>
                    <a:pt x="242" y="46"/>
                    <a:pt x="190"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9"/>
            <p:cNvSpPr/>
            <p:nvPr/>
          </p:nvSpPr>
          <p:spPr>
            <a:xfrm>
              <a:off x="5447450" y="766725"/>
              <a:ext cx="52450" cy="41375"/>
            </a:xfrm>
            <a:custGeom>
              <a:rect b="b" l="l" r="r" t="t"/>
              <a:pathLst>
                <a:path extrusionOk="0" h="1655" w="2098">
                  <a:moveTo>
                    <a:pt x="137" y="1"/>
                  </a:moveTo>
                  <a:cubicBezTo>
                    <a:pt x="101" y="1"/>
                    <a:pt x="66" y="17"/>
                    <a:pt x="42" y="48"/>
                  </a:cubicBezTo>
                  <a:cubicBezTo>
                    <a:pt x="0" y="100"/>
                    <a:pt x="9" y="175"/>
                    <a:pt x="60" y="217"/>
                  </a:cubicBezTo>
                  <a:lnTo>
                    <a:pt x="1856" y="1629"/>
                  </a:lnTo>
                  <a:cubicBezTo>
                    <a:pt x="1878" y="1645"/>
                    <a:pt x="1904" y="1655"/>
                    <a:pt x="1932" y="1655"/>
                  </a:cubicBezTo>
                  <a:cubicBezTo>
                    <a:pt x="2047" y="1655"/>
                    <a:pt x="2098" y="1508"/>
                    <a:pt x="2007" y="1436"/>
                  </a:cubicBezTo>
                  <a:lnTo>
                    <a:pt x="211" y="26"/>
                  </a:lnTo>
                  <a:cubicBezTo>
                    <a:pt x="189" y="9"/>
                    <a:pt x="163"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9"/>
            <p:cNvSpPr/>
            <p:nvPr/>
          </p:nvSpPr>
          <p:spPr>
            <a:xfrm>
              <a:off x="5489500" y="601775"/>
              <a:ext cx="69325" cy="13500"/>
            </a:xfrm>
            <a:custGeom>
              <a:rect b="b" l="l" r="r" t="t"/>
              <a:pathLst>
                <a:path extrusionOk="0" h="540" w="2773">
                  <a:moveTo>
                    <a:pt x="2644" y="1"/>
                  </a:moveTo>
                  <a:cubicBezTo>
                    <a:pt x="2639" y="1"/>
                    <a:pt x="2633" y="1"/>
                    <a:pt x="2627" y="2"/>
                  </a:cubicBezTo>
                  <a:lnTo>
                    <a:pt x="111" y="298"/>
                  </a:lnTo>
                  <a:cubicBezTo>
                    <a:pt x="48" y="305"/>
                    <a:pt x="0" y="361"/>
                    <a:pt x="5" y="426"/>
                  </a:cubicBezTo>
                  <a:cubicBezTo>
                    <a:pt x="9" y="489"/>
                    <a:pt x="62" y="540"/>
                    <a:pt x="126" y="540"/>
                  </a:cubicBezTo>
                  <a:lnTo>
                    <a:pt x="140" y="540"/>
                  </a:lnTo>
                  <a:lnTo>
                    <a:pt x="2656" y="244"/>
                  </a:lnTo>
                  <a:cubicBezTo>
                    <a:pt x="2723" y="238"/>
                    <a:pt x="2773" y="176"/>
                    <a:pt x="2764" y="109"/>
                  </a:cubicBezTo>
                  <a:cubicBezTo>
                    <a:pt x="2758" y="46"/>
                    <a:pt x="2705" y="1"/>
                    <a:pt x="264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6" name="Google Shape;2556;p49"/>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pic>
        <p:nvPicPr>
          <p:cNvPr id="2561" name="Google Shape;2561;p50"/>
          <p:cNvPicPr preferRelativeResize="0"/>
          <p:nvPr>
            <p:ph idx="2" type="pic"/>
          </p:nvPr>
        </p:nvPicPr>
        <p:blipFill rotWithShape="1">
          <a:blip r:embed="rId3">
            <a:alphaModFix/>
          </a:blip>
          <a:srcRect b="3436" l="0" r="0" t="3445"/>
          <a:stretch/>
        </p:blipFill>
        <p:spPr>
          <a:xfrm>
            <a:off x="717750" y="789825"/>
            <a:ext cx="8847000" cy="5490600"/>
          </a:xfrm>
          <a:prstGeom prst="rect">
            <a:avLst/>
          </a:prstGeom>
        </p:spPr>
      </p:pic>
      <p:sp>
        <p:nvSpPr>
          <p:cNvPr id="2562" name="Google Shape;2562;p50"/>
          <p:cNvSpPr txBox="1"/>
          <p:nvPr>
            <p:ph type="title"/>
          </p:nvPr>
        </p:nvSpPr>
        <p:spPr>
          <a:xfrm>
            <a:off x="713225" y="6812350"/>
            <a:ext cx="8851500" cy="91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—SOMEONE </a:t>
            </a:r>
            <a:r>
              <a:rPr lang="en">
                <a:solidFill>
                  <a:schemeClr val="accent4"/>
                </a:solidFill>
              </a:rPr>
              <a:t>FAMOUS</a:t>
            </a:r>
            <a:endParaRPr>
              <a:solidFill>
                <a:schemeClr val="accent4"/>
              </a:solidFill>
            </a:endParaRPr>
          </a:p>
        </p:txBody>
      </p:sp>
      <p:sp>
        <p:nvSpPr>
          <p:cNvPr id="2563" name="Google Shape;2563;p50"/>
          <p:cNvSpPr txBox="1"/>
          <p:nvPr>
            <p:ph idx="1" type="subTitle"/>
          </p:nvPr>
        </p:nvSpPr>
        <p:spPr>
          <a:xfrm>
            <a:off x="717750" y="8332875"/>
            <a:ext cx="8851500" cy="411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r>
              <a:rPr lang="en"/>
              <a:t> and </a:t>
            </a:r>
            <a:r>
              <a:rPr lang="en"/>
              <a:t>the smallest one in the Solar System—it’s only a bit larger than the </a:t>
            </a:r>
            <a:r>
              <a:rPr lang="en"/>
              <a:t>Moon”</a:t>
            </a:r>
            <a:endParaRPr/>
          </a:p>
        </p:txBody>
      </p:sp>
      <p:grpSp>
        <p:nvGrpSpPr>
          <p:cNvPr id="2564" name="Google Shape;2564;p50"/>
          <p:cNvGrpSpPr/>
          <p:nvPr/>
        </p:nvGrpSpPr>
        <p:grpSpPr>
          <a:xfrm flipH="1">
            <a:off x="822686" y="13205845"/>
            <a:ext cx="1858991" cy="1610170"/>
            <a:chOff x="5667350" y="960775"/>
            <a:chExt cx="593775" cy="514300"/>
          </a:xfrm>
        </p:grpSpPr>
        <p:sp>
          <p:nvSpPr>
            <p:cNvPr id="2565" name="Google Shape;2565;p50"/>
            <p:cNvSpPr/>
            <p:nvPr/>
          </p:nvSpPr>
          <p:spPr>
            <a:xfrm>
              <a:off x="5816175" y="1348125"/>
              <a:ext cx="130350" cy="110700"/>
            </a:xfrm>
            <a:custGeom>
              <a:rect b="b" l="l" r="r" t="t"/>
              <a:pathLst>
                <a:path extrusionOk="0" h="4428" w="5214">
                  <a:moveTo>
                    <a:pt x="2242" y="1"/>
                  </a:moveTo>
                  <a:lnTo>
                    <a:pt x="2242" y="1"/>
                  </a:lnTo>
                  <a:cubicBezTo>
                    <a:pt x="2006" y="566"/>
                    <a:pt x="0" y="3542"/>
                    <a:pt x="2631" y="4337"/>
                  </a:cubicBezTo>
                  <a:cubicBezTo>
                    <a:pt x="2837" y="4399"/>
                    <a:pt x="3026" y="4428"/>
                    <a:pt x="3201" y="4428"/>
                  </a:cubicBezTo>
                  <a:cubicBezTo>
                    <a:pt x="5127" y="4428"/>
                    <a:pt x="5213" y="949"/>
                    <a:pt x="5213" y="949"/>
                  </a:cubicBezTo>
                  <a:cubicBezTo>
                    <a:pt x="3717" y="168"/>
                    <a:pt x="2242" y="1"/>
                    <a:pt x="224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0"/>
            <p:cNvSpPr/>
            <p:nvPr/>
          </p:nvSpPr>
          <p:spPr>
            <a:xfrm>
              <a:off x="5912825" y="1368100"/>
              <a:ext cx="133125" cy="103550"/>
            </a:xfrm>
            <a:custGeom>
              <a:rect b="b" l="l" r="r" t="t"/>
              <a:pathLst>
                <a:path extrusionOk="0" h="4142" w="5325">
                  <a:moveTo>
                    <a:pt x="2627" y="1"/>
                  </a:moveTo>
                  <a:cubicBezTo>
                    <a:pt x="1692" y="1"/>
                    <a:pt x="1036" y="133"/>
                    <a:pt x="1036" y="133"/>
                  </a:cubicBezTo>
                  <a:cubicBezTo>
                    <a:pt x="984" y="740"/>
                    <a:pt x="1" y="4142"/>
                    <a:pt x="2675" y="4142"/>
                  </a:cubicBezTo>
                  <a:cubicBezTo>
                    <a:pt x="2695" y="4142"/>
                    <a:pt x="2714" y="4142"/>
                    <a:pt x="2734" y="4141"/>
                  </a:cubicBezTo>
                  <a:cubicBezTo>
                    <a:pt x="5324" y="4095"/>
                    <a:pt x="4154" y="126"/>
                    <a:pt x="4154" y="126"/>
                  </a:cubicBezTo>
                  <a:cubicBezTo>
                    <a:pt x="3607" y="32"/>
                    <a:pt x="3084" y="1"/>
                    <a:pt x="262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0"/>
            <p:cNvSpPr/>
            <p:nvPr/>
          </p:nvSpPr>
          <p:spPr>
            <a:xfrm>
              <a:off x="6014450" y="1354625"/>
              <a:ext cx="132425" cy="110000"/>
            </a:xfrm>
            <a:custGeom>
              <a:rect b="b" l="l" r="r" t="t"/>
              <a:pathLst>
                <a:path extrusionOk="0" h="4400" w="5297">
                  <a:moveTo>
                    <a:pt x="2968" y="1"/>
                  </a:moveTo>
                  <a:lnTo>
                    <a:pt x="2968" y="1"/>
                  </a:lnTo>
                  <a:cubicBezTo>
                    <a:pt x="1297" y="238"/>
                    <a:pt x="1" y="961"/>
                    <a:pt x="2" y="961"/>
                  </a:cubicBezTo>
                  <a:cubicBezTo>
                    <a:pt x="124" y="1494"/>
                    <a:pt x="221" y="4399"/>
                    <a:pt x="2079" y="4399"/>
                  </a:cubicBezTo>
                  <a:cubicBezTo>
                    <a:pt x="2307" y="4399"/>
                    <a:pt x="2561" y="4356"/>
                    <a:pt x="2844" y="4259"/>
                  </a:cubicBezTo>
                  <a:cubicBezTo>
                    <a:pt x="5296" y="3422"/>
                    <a:pt x="2968" y="1"/>
                    <a:pt x="296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0"/>
            <p:cNvSpPr/>
            <p:nvPr/>
          </p:nvSpPr>
          <p:spPr>
            <a:xfrm>
              <a:off x="6081150" y="1311575"/>
              <a:ext cx="145900" cy="113075"/>
            </a:xfrm>
            <a:custGeom>
              <a:rect b="b" l="l" r="r" t="t"/>
              <a:pathLst>
                <a:path extrusionOk="0" h="4523" w="5836">
                  <a:moveTo>
                    <a:pt x="2357" y="0"/>
                  </a:moveTo>
                  <a:cubicBezTo>
                    <a:pt x="912" y="871"/>
                    <a:pt x="1" y="2043"/>
                    <a:pt x="1" y="2043"/>
                  </a:cubicBezTo>
                  <a:cubicBezTo>
                    <a:pt x="283" y="2432"/>
                    <a:pt x="1264" y="4522"/>
                    <a:pt x="2662" y="4522"/>
                  </a:cubicBezTo>
                  <a:cubicBezTo>
                    <a:pt x="3047" y="4522"/>
                    <a:pt x="3463" y="4364"/>
                    <a:pt x="3905" y="3969"/>
                  </a:cubicBezTo>
                  <a:cubicBezTo>
                    <a:pt x="5835" y="2241"/>
                    <a:pt x="2357" y="0"/>
                    <a:pt x="23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0"/>
            <p:cNvSpPr/>
            <p:nvPr/>
          </p:nvSpPr>
          <p:spPr>
            <a:xfrm>
              <a:off x="5736025" y="1306450"/>
              <a:ext cx="144575" cy="113450"/>
            </a:xfrm>
            <a:custGeom>
              <a:rect b="b" l="l" r="r" t="t"/>
              <a:pathLst>
                <a:path extrusionOk="0" h="4538" w="5783">
                  <a:moveTo>
                    <a:pt x="3223" y="1"/>
                  </a:moveTo>
                  <a:cubicBezTo>
                    <a:pt x="3223" y="1"/>
                    <a:pt x="1" y="2597"/>
                    <a:pt x="2104" y="4111"/>
                  </a:cubicBezTo>
                  <a:cubicBezTo>
                    <a:pt x="2524" y="4413"/>
                    <a:pt x="2905" y="4537"/>
                    <a:pt x="3249" y="4537"/>
                  </a:cubicBezTo>
                  <a:cubicBezTo>
                    <a:pt x="4734" y="4537"/>
                    <a:pt x="5534" y="2214"/>
                    <a:pt x="5782" y="1782"/>
                  </a:cubicBezTo>
                  <a:cubicBezTo>
                    <a:pt x="5782" y="1782"/>
                    <a:pt x="4753" y="713"/>
                    <a:pt x="322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0"/>
            <p:cNvSpPr/>
            <p:nvPr/>
          </p:nvSpPr>
          <p:spPr>
            <a:xfrm>
              <a:off x="5680425" y="1250325"/>
              <a:ext cx="141050" cy="107525"/>
            </a:xfrm>
            <a:custGeom>
              <a:rect b="b" l="l" r="r" t="t"/>
              <a:pathLst>
                <a:path extrusionOk="0" h="4301" w="5642">
                  <a:moveTo>
                    <a:pt x="3981" y="0"/>
                  </a:moveTo>
                  <a:cubicBezTo>
                    <a:pt x="3981" y="0"/>
                    <a:pt x="0" y="1134"/>
                    <a:pt x="1345" y="3348"/>
                  </a:cubicBezTo>
                  <a:cubicBezTo>
                    <a:pt x="1771" y="4048"/>
                    <a:pt x="2281" y="4301"/>
                    <a:pt x="2801" y="4301"/>
                  </a:cubicBezTo>
                  <a:cubicBezTo>
                    <a:pt x="4024" y="4301"/>
                    <a:pt x="5298" y="2900"/>
                    <a:pt x="5642" y="2639"/>
                  </a:cubicBezTo>
                  <a:cubicBezTo>
                    <a:pt x="5640" y="2639"/>
                    <a:pt x="5110" y="1252"/>
                    <a:pt x="398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0"/>
            <p:cNvSpPr/>
            <p:nvPr/>
          </p:nvSpPr>
          <p:spPr>
            <a:xfrm>
              <a:off x="6128725" y="1248600"/>
              <a:ext cx="132400" cy="101400"/>
            </a:xfrm>
            <a:custGeom>
              <a:rect b="b" l="l" r="r" t="t"/>
              <a:pathLst>
                <a:path extrusionOk="0" h="4056" w="5296">
                  <a:moveTo>
                    <a:pt x="1" y="2886"/>
                  </a:moveTo>
                  <a:cubicBezTo>
                    <a:pt x="1" y="2886"/>
                    <a:pt x="1" y="2886"/>
                    <a:pt x="1" y="2886"/>
                  </a:cubicBezTo>
                  <a:cubicBezTo>
                    <a:pt x="1" y="2886"/>
                    <a:pt x="1" y="2886"/>
                    <a:pt x="1" y="2886"/>
                  </a:cubicBezTo>
                  <a:lnTo>
                    <a:pt x="1" y="2886"/>
                  </a:lnTo>
                  <a:cubicBezTo>
                    <a:pt x="1" y="2886"/>
                    <a:pt x="1" y="2886"/>
                    <a:pt x="1" y="2886"/>
                  </a:cubicBezTo>
                  <a:close/>
                  <a:moveTo>
                    <a:pt x="1180" y="1"/>
                  </a:moveTo>
                  <a:cubicBezTo>
                    <a:pt x="284" y="1429"/>
                    <a:pt x="1" y="2885"/>
                    <a:pt x="1" y="2886"/>
                  </a:cubicBezTo>
                  <a:lnTo>
                    <a:pt x="1" y="2886"/>
                  </a:lnTo>
                  <a:cubicBezTo>
                    <a:pt x="352" y="3067"/>
                    <a:pt x="1640" y="4056"/>
                    <a:pt x="2780" y="4056"/>
                  </a:cubicBezTo>
                  <a:cubicBezTo>
                    <a:pt x="3412" y="4056"/>
                    <a:pt x="3998" y="3752"/>
                    <a:pt x="4354" y="2840"/>
                  </a:cubicBezTo>
                  <a:cubicBezTo>
                    <a:pt x="5295" y="426"/>
                    <a:pt x="1180" y="1"/>
                    <a:pt x="11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0"/>
            <p:cNvSpPr/>
            <p:nvPr/>
          </p:nvSpPr>
          <p:spPr>
            <a:xfrm>
              <a:off x="6141925" y="1164925"/>
              <a:ext cx="111575" cy="90675"/>
            </a:xfrm>
            <a:custGeom>
              <a:rect b="b" l="l" r="r" t="t"/>
              <a:pathLst>
                <a:path extrusionOk="0" h="3627" w="4463">
                  <a:moveTo>
                    <a:pt x="2346" y="1"/>
                  </a:moveTo>
                  <a:cubicBezTo>
                    <a:pt x="1265" y="1"/>
                    <a:pt x="134" y="449"/>
                    <a:pt x="134" y="449"/>
                  </a:cubicBezTo>
                  <a:cubicBezTo>
                    <a:pt x="1" y="2131"/>
                    <a:pt x="425" y="3554"/>
                    <a:pt x="425" y="3554"/>
                  </a:cubicBezTo>
                  <a:cubicBezTo>
                    <a:pt x="426" y="3554"/>
                    <a:pt x="428" y="3554"/>
                    <a:pt x="429" y="3554"/>
                  </a:cubicBezTo>
                  <a:cubicBezTo>
                    <a:pt x="636" y="3554"/>
                    <a:pt x="1156" y="3627"/>
                    <a:pt x="1749" y="3627"/>
                  </a:cubicBezTo>
                  <a:cubicBezTo>
                    <a:pt x="2954" y="3627"/>
                    <a:pt x="4462" y="3325"/>
                    <a:pt x="4262" y="1500"/>
                  </a:cubicBezTo>
                  <a:cubicBezTo>
                    <a:pt x="4134" y="320"/>
                    <a:pt x="3258" y="1"/>
                    <a:pt x="2346"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0"/>
            <p:cNvSpPr/>
            <p:nvPr/>
          </p:nvSpPr>
          <p:spPr>
            <a:xfrm>
              <a:off x="6106775" y="1074300"/>
              <a:ext cx="142450" cy="109375"/>
            </a:xfrm>
            <a:custGeom>
              <a:rect b="b" l="l" r="r" t="t"/>
              <a:pathLst>
                <a:path extrusionOk="0" h="4375" w="5698">
                  <a:moveTo>
                    <a:pt x="2855" y="0"/>
                  </a:moveTo>
                  <a:cubicBezTo>
                    <a:pt x="1487" y="0"/>
                    <a:pt x="1" y="1789"/>
                    <a:pt x="1" y="1789"/>
                  </a:cubicBezTo>
                  <a:cubicBezTo>
                    <a:pt x="690" y="3329"/>
                    <a:pt x="1743" y="4374"/>
                    <a:pt x="1743" y="4374"/>
                  </a:cubicBezTo>
                  <a:cubicBezTo>
                    <a:pt x="2280" y="4078"/>
                    <a:pt x="5698" y="2986"/>
                    <a:pt x="4127" y="731"/>
                  </a:cubicBezTo>
                  <a:cubicBezTo>
                    <a:pt x="3756" y="200"/>
                    <a:pt x="3312" y="0"/>
                    <a:pt x="28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0"/>
            <p:cNvSpPr/>
            <p:nvPr/>
          </p:nvSpPr>
          <p:spPr>
            <a:xfrm>
              <a:off x="5672475" y="1188450"/>
              <a:ext cx="112275" cy="91500"/>
            </a:xfrm>
            <a:custGeom>
              <a:rect b="b" l="l" r="r" t="t"/>
              <a:pathLst>
                <a:path extrusionOk="0" h="3660" w="4491">
                  <a:moveTo>
                    <a:pt x="2944" y="0"/>
                  </a:moveTo>
                  <a:cubicBezTo>
                    <a:pt x="1754" y="0"/>
                    <a:pt x="0" y="286"/>
                    <a:pt x="195" y="2003"/>
                  </a:cubicBezTo>
                  <a:cubicBezTo>
                    <a:pt x="342" y="3305"/>
                    <a:pt x="1166" y="3659"/>
                    <a:pt x="2054" y="3659"/>
                  </a:cubicBezTo>
                  <a:cubicBezTo>
                    <a:pt x="3027" y="3659"/>
                    <a:pt x="4077" y="3233"/>
                    <a:pt x="4390" y="3164"/>
                  </a:cubicBezTo>
                  <a:cubicBezTo>
                    <a:pt x="4390" y="3163"/>
                    <a:pt x="4491" y="1683"/>
                    <a:pt x="3991" y="72"/>
                  </a:cubicBezTo>
                  <a:cubicBezTo>
                    <a:pt x="3991" y="72"/>
                    <a:pt x="3538" y="0"/>
                    <a:pt x="294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0"/>
            <p:cNvSpPr/>
            <p:nvPr/>
          </p:nvSpPr>
          <p:spPr>
            <a:xfrm>
              <a:off x="5667350" y="1096275"/>
              <a:ext cx="130575" cy="100400"/>
            </a:xfrm>
            <a:custGeom>
              <a:rect b="b" l="l" r="r" t="t"/>
              <a:pathLst>
                <a:path extrusionOk="0" h="4016" w="5223">
                  <a:moveTo>
                    <a:pt x="2470" y="1"/>
                  </a:moveTo>
                  <a:cubicBezTo>
                    <a:pt x="1839" y="1"/>
                    <a:pt x="1264" y="271"/>
                    <a:pt x="962" y="1080"/>
                  </a:cubicBezTo>
                  <a:cubicBezTo>
                    <a:pt x="0" y="3654"/>
                    <a:pt x="3583" y="3861"/>
                    <a:pt x="4177" y="4015"/>
                  </a:cubicBezTo>
                  <a:cubicBezTo>
                    <a:pt x="4177" y="4014"/>
                    <a:pt x="4937" y="2740"/>
                    <a:pt x="5222" y="1078"/>
                  </a:cubicBezTo>
                  <a:cubicBezTo>
                    <a:pt x="5222" y="1078"/>
                    <a:pt x="3732" y="1"/>
                    <a:pt x="247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0"/>
            <p:cNvSpPr/>
            <p:nvPr/>
          </p:nvSpPr>
          <p:spPr>
            <a:xfrm>
              <a:off x="6048600" y="1010875"/>
              <a:ext cx="143650" cy="114500"/>
            </a:xfrm>
            <a:custGeom>
              <a:rect b="b" l="l" r="r" t="t"/>
              <a:pathLst>
                <a:path extrusionOk="0" h="4580" w="5746">
                  <a:moveTo>
                    <a:pt x="2524" y="1"/>
                  </a:moveTo>
                  <a:cubicBezTo>
                    <a:pt x="937" y="1"/>
                    <a:pt x="0" y="2799"/>
                    <a:pt x="0" y="2799"/>
                  </a:cubicBezTo>
                  <a:cubicBezTo>
                    <a:pt x="1200" y="3986"/>
                    <a:pt x="2560" y="4580"/>
                    <a:pt x="2560" y="4580"/>
                  </a:cubicBezTo>
                  <a:cubicBezTo>
                    <a:pt x="2953" y="4108"/>
                    <a:pt x="5746" y="1854"/>
                    <a:pt x="3465" y="320"/>
                  </a:cubicBezTo>
                  <a:cubicBezTo>
                    <a:pt x="3130" y="96"/>
                    <a:pt x="2816" y="1"/>
                    <a:pt x="2524"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0"/>
            <p:cNvSpPr/>
            <p:nvPr/>
          </p:nvSpPr>
          <p:spPr>
            <a:xfrm>
              <a:off x="5781450" y="976350"/>
              <a:ext cx="135625" cy="111125"/>
            </a:xfrm>
            <a:custGeom>
              <a:rect b="b" l="l" r="r" t="t"/>
              <a:pathLst>
                <a:path extrusionOk="0" h="4445" w="5425">
                  <a:moveTo>
                    <a:pt x="3255" y="0"/>
                  </a:moveTo>
                  <a:cubicBezTo>
                    <a:pt x="3003" y="0"/>
                    <a:pt x="2719" y="57"/>
                    <a:pt x="2401" y="186"/>
                  </a:cubicBezTo>
                  <a:cubicBezTo>
                    <a:pt x="1" y="1159"/>
                    <a:pt x="2517" y="4444"/>
                    <a:pt x="2517" y="4444"/>
                  </a:cubicBezTo>
                  <a:cubicBezTo>
                    <a:pt x="4171" y="4115"/>
                    <a:pt x="5424" y="3319"/>
                    <a:pt x="5424" y="3319"/>
                  </a:cubicBezTo>
                  <a:cubicBezTo>
                    <a:pt x="5275" y="2803"/>
                    <a:pt x="5023" y="0"/>
                    <a:pt x="32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0"/>
            <p:cNvSpPr/>
            <p:nvPr/>
          </p:nvSpPr>
          <p:spPr>
            <a:xfrm>
              <a:off x="5701050" y="1023250"/>
              <a:ext cx="145950" cy="112475"/>
            </a:xfrm>
            <a:custGeom>
              <a:rect b="b" l="l" r="r" t="t"/>
              <a:pathLst>
                <a:path extrusionOk="0" h="4499" w="5838">
                  <a:moveTo>
                    <a:pt x="3115" y="1"/>
                  </a:moveTo>
                  <a:cubicBezTo>
                    <a:pt x="2706" y="1"/>
                    <a:pt x="2271" y="178"/>
                    <a:pt x="1823" y="631"/>
                  </a:cubicBezTo>
                  <a:cubicBezTo>
                    <a:pt x="1" y="2471"/>
                    <a:pt x="3608" y="4499"/>
                    <a:pt x="3608" y="4499"/>
                  </a:cubicBezTo>
                  <a:cubicBezTo>
                    <a:pt x="4998" y="3544"/>
                    <a:pt x="5836" y="2319"/>
                    <a:pt x="5837" y="2319"/>
                  </a:cubicBezTo>
                  <a:cubicBezTo>
                    <a:pt x="5538" y="1955"/>
                    <a:pt x="4471" y="1"/>
                    <a:pt x="311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0"/>
            <p:cNvSpPr/>
            <p:nvPr/>
          </p:nvSpPr>
          <p:spPr>
            <a:xfrm>
              <a:off x="5981000" y="974625"/>
              <a:ext cx="132050" cy="111350"/>
            </a:xfrm>
            <a:custGeom>
              <a:rect b="b" l="l" r="r" t="t"/>
              <a:pathLst>
                <a:path extrusionOk="0" h="4454" w="5282">
                  <a:moveTo>
                    <a:pt x="2064" y="1"/>
                  </a:moveTo>
                  <a:cubicBezTo>
                    <a:pt x="178" y="1"/>
                    <a:pt x="0" y="3424"/>
                    <a:pt x="0" y="3424"/>
                  </a:cubicBezTo>
                  <a:cubicBezTo>
                    <a:pt x="1474" y="4246"/>
                    <a:pt x="2943" y="4453"/>
                    <a:pt x="2944" y="4453"/>
                  </a:cubicBezTo>
                  <a:cubicBezTo>
                    <a:pt x="3196" y="3894"/>
                    <a:pt x="5281" y="974"/>
                    <a:pt x="2673" y="107"/>
                  </a:cubicBezTo>
                  <a:cubicBezTo>
                    <a:pt x="2453" y="34"/>
                    <a:pt x="2250" y="1"/>
                    <a:pt x="2064"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0"/>
            <p:cNvSpPr/>
            <p:nvPr/>
          </p:nvSpPr>
          <p:spPr>
            <a:xfrm>
              <a:off x="5884125" y="960775"/>
              <a:ext cx="133050" cy="103875"/>
            </a:xfrm>
            <a:custGeom>
              <a:rect b="b" l="l" r="r" t="t"/>
              <a:pathLst>
                <a:path extrusionOk="0" h="4155" w="5322">
                  <a:moveTo>
                    <a:pt x="2658" y="0"/>
                  </a:moveTo>
                  <a:cubicBezTo>
                    <a:pt x="2635" y="0"/>
                    <a:pt x="2613" y="1"/>
                    <a:pt x="2590" y="1"/>
                  </a:cubicBezTo>
                  <a:cubicBezTo>
                    <a:pt x="1" y="56"/>
                    <a:pt x="1184" y="4021"/>
                    <a:pt x="1184" y="4021"/>
                  </a:cubicBezTo>
                  <a:cubicBezTo>
                    <a:pt x="1783" y="4122"/>
                    <a:pt x="2353" y="4154"/>
                    <a:pt x="2838" y="4154"/>
                  </a:cubicBezTo>
                  <a:cubicBezTo>
                    <a:pt x="3701" y="4154"/>
                    <a:pt x="4295" y="4052"/>
                    <a:pt x="4295" y="4052"/>
                  </a:cubicBezTo>
                  <a:cubicBezTo>
                    <a:pt x="4344" y="3446"/>
                    <a:pt x="5321" y="0"/>
                    <a:pt x="2658"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0"/>
            <p:cNvSpPr/>
            <p:nvPr/>
          </p:nvSpPr>
          <p:spPr>
            <a:xfrm>
              <a:off x="5764325" y="1057350"/>
              <a:ext cx="404650" cy="321975"/>
            </a:xfrm>
            <a:custGeom>
              <a:rect b="b" l="l" r="r" t="t"/>
              <a:pathLst>
                <a:path extrusionOk="0" h="12879" w="16186">
                  <a:moveTo>
                    <a:pt x="7239" y="1"/>
                  </a:moveTo>
                  <a:cubicBezTo>
                    <a:pt x="6016" y="1"/>
                    <a:pt x="4830" y="239"/>
                    <a:pt x="3783" y="708"/>
                  </a:cubicBezTo>
                  <a:cubicBezTo>
                    <a:pt x="2048" y="1486"/>
                    <a:pt x="837" y="2837"/>
                    <a:pt x="419" y="4462"/>
                  </a:cubicBezTo>
                  <a:cubicBezTo>
                    <a:pt x="0" y="6087"/>
                    <a:pt x="407" y="7853"/>
                    <a:pt x="1550" y="9374"/>
                  </a:cubicBezTo>
                  <a:cubicBezTo>
                    <a:pt x="2693" y="10894"/>
                    <a:pt x="4479" y="12043"/>
                    <a:pt x="6514" y="12567"/>
                  </a:cubicBezTo>
                  <a:cubicBezTo>
                    <a:pt x="7322" y="12775"/>
                    <a:pt x="8143" y="12878"/>
                    <a:pt x="8948" y="12878"/>
                  </a:cubicBezTo>
                  <a:cubicBezTo>
                    <a:pt x="10171" y="12878"/>
                    <a:pt x="11356" y="12640"/>
                    <a:pt x="12402" y="12171"/>
                  </a:cubicBezTo>
                  <a:cubicBezTo>
                    <a:pt x="14138" y="11392"/>
                    <a:pt x="15348" y="10042"/>
                    <a:pt x="15767" y="8417"/>
                  </a:cubicBezTo>
                  <a:cubicBezTo>
                    <a:pt x="16186" y="6792"/>
                    <a:pt x="15779" y="5025"/>
                    <a:pt x="14636" y="3505"/>
                  </a:cubicBezTo>
                  <a:cubicBezTo>
                    <a:pt x="13493" y="1985"/>
                    <a:pt x="11707" y="837"/>
                    <a:pt x="9672" y="312"/>
                  </a:cubicBezTo>
                  <a:cubicBezTo>
                    <a:pt x="8864" y="104"/>
                    <a:pt x="8044" y="1"/>
                    <a:pt x="72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0"/>
            <p:cNvSpPr/>
            <p:nvPr/>
          </p:nvSpPr>
          <p:spPr>
            <a:xfrm>
              <a:off x="5802600" y="1210025"/>
              <a:ext cx="42525" cy="30875"/>
            </a:xfrm>
            <a:custGeom>
              <a:rect b="b" l="l" r="r" t="t"/>
              <a:pathLst>
                <a:path extrusionOk="0" h="1235" w="1701">
                  <a:moveTo>
                    <a:pt x="805" y="0"/>
                  </a:moveTo>
                  <a:cubicBezTo>
                    <a:pt x="397" y="0"/>
                    <a:pt x="60" y="229"/>
                    <a:pt x="31" y="541"/>
                  </a:cubicBezTo>
                  <a:cubicBezTo>
                    <a:pt x="0" y="879"/>
                    <a:pt x="340" y="1188"/>
                    <a:pt x="793" y="1230"/>
                  </a:cubicBezTo>
                  <a:cubicBezTo>
                    <a:pt x="828" y="1233"/>
                    <a:pt x="863" y="1235"/>
                    <a:pt x="898" y="1235"/>
                  </a:cubicBezTo>
                  <a:cubicBezTo>
                    <a:pt x="1304" y="1235"/>
                    <a:pt x="1639" y="1007"/>
                    <a:pt x="1668" y="694"/>
                  </a:cubicBezTo>
                  <a:cubicBezTo>
                    <a:pt x="1700" y="356"/>
                    <a:pt x="1360" y="47"/>
                    <a:pt x="908" y="5"/>
                  </a:cubicBezTo>
                  <a:cubicBezTo>
                    <a:pt x="873" y="2"/>
                    <a:pt x="839" y="0"/>
                    <a:pt x="805"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0"/>
            <p:cNvSpPr/>
            <p:nvPr/>
          </p:nvSpPr>
          <p:spPr>
            <a:xfrm>
              <a:off x="5821000" y="1135700"/>
              <a:ext cx="112725" cy="84525"/>
            </a:xfrm>
            <a:custGeom>
              <a:rect b="b" l="l" r="r" t="t"/>
              <a:pathLst>
                <a:path extrusionOk="0" h="3381" w="4509">
                  <a:moveTo>
                    <a:pt x="2006" y="1"/>
                  </a:moveTo>
                  <a:cubicBezTo>
                    <a:pt x="947" y="1"/>
                    <a:pt x="1" y="626"/>
                    <a:pt x="1" y="626"/>
                  </a:cubicBezTo>
                  <a:cubicBezTo>
                    <a:pt x="1" y="626"/>
                    <a:pt x="147" y="2925"/>
                    <a:pt x="1713" y="3310"/>
                  </a:cubicBezTo>
                  <a:cubicBezTo>
                    <a:pt x="1913" y="3359"/>
                    <a:pt x="2107" y="3381"/>
                    <a:pt x="2294" y="3381"/>
                  </a:cubicBezTo>
                  <a:cubicBezTo>
                    <a:pt x="3573" y="3381"/>
                    <a:pt x="4509" y="2377"/>
                    <a:pt x="4509" y="2377"/>
                  </a:cubicBezTo>
                  <a:cubicBezTo>
                    <a:pt x="3981" y="498"/>
                    <a:pt x="2949" y="1"/>
                    <a:pt x="2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0"/>
            <p:cNvSpPr/>
            <p:nvPr/>
          </p:nvSpPr>
          <p:spPr>
            <a:xfrm>
              <a:off x="5806100" y="1110550"/>
              <a:ext cx="99725" cy="108875"/>
            </a:xfrm>
            <a:custGeom>
              <a:rect b="b" l="l" r="r" t="t"/>
              <a:pathLst>
                <a:path extrusionOk="0" h="4355" w="3989">
                  <a:moveTo>
                    <a:pt x="1038" y="1"/>
                  </a:moveTo>
                  <a:lnTo>
                    <a:pt x="1" y="3472"/>
                  </a:lnTo>
                  <a:lnTo>
                    <a:pt x="2951" y="4354"/>
                  </a:lnTo>
                  <a:lnTo>
                    <a:pt x="3323" y="3109"/>
                  </a:lnTo>
                  <a:lnTo>
                    <a:pt x="2889" y="2532"/>
                  </a:lnTo>
                  <a:lnTo>
                    <a:pt x="3611" y="2146"/>
                  </a:lnTo>
                  <a:lnTo>
                    <a:pt x="3988" y="883"/>
                  </a:lnTo>
                  <a:lnTo>
                    <a:pt x="103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0"/>
            <p:cNvSpPr/>
            <p:nvPr/>
          </p:nvSpPr>
          <p:spPr>
            <a:xfrm>
              <a:off x="5832400" y="1191500"/>
              <a:ext cx="70150" cy="31025"/>
            </a:xfrm>
            <a:custGeom>
              <a:rect b="b" l="l" r="r" t="t"/>
              <a:pathLst>
                <a:path extrusionOk="0" h="1241" w="2806">
                  <a:moveTo>
                    <a:pt x="250" y="1"/>
                  </a:moveTo>
                  <a:cubicBezTo>
                    <a:pt x="168" y="1"/>
                    <a:pt x="85" y="4"/>
                    <a:pt x="1" y="12"/>
                  </a:cubicBezTo>
                  <a:cubicBezTo>
                    <a:pt x="1" y="12"/>
                    <a:pt x="301" y="1241"/>
                    <a:pt x="1640" y="1241"/>
                  </a:cubicBezTo>
                  <a:cubicBezTo>
                    <a:pt x="1964" y="1241"/>
                    <a:pt x="2349" y="1169"/>
                    <a:pt x="2805" y="990"/>
                  </a:cubicBezTo>
                  <a:cubicBezTo>
                    <a:pt x="2805"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0"/>
            <p:cNvSpPr/>
            <p:nvPr/>
          </p:nvSpPr>
          <p:spPr>
            <a:xfrm>
              <a:off x="6010700" y="1194300"/>
              <a:ext cx="114575" cy="85875"/>
            </a:xfrm>
            <a:custGeom>
              <a:rect b="b" l="l" r="r" t="t"/>
              <a:pathLst>
                <a:path extrusionOk="0" h="3435" w="4583">
                  <a:moveTo>
                    <a:pt x="2024" y="1"/>
                  </a:moveTo>
                  <a:cubicBezTo>
                    <a:pt x="1461" y="1"/>
                    <a:pt x="791" y="209"/>
                    <a:pt x="1" y="749"/>
                  </a:cubicBezTo>
                  <a:cubicBezTo>
                    <a:pt x="1" y="749"/>
                    <a:pt x="97" y="2549"/>
                    <a:pt x="1545" y="3259"/>
                  </a:cubicBezTo>
                  <a:cubicBezTo>
                    <a:pt x="1798" y="3383"/>
                    <a:pt x="2057" y="3434"/>
                    <a:pt x="2310" y="3434"/>
                  </a:cubicBezTo>
                  <a:cubicBezTo>
                    <a:pt x="3501" y="3434"/>
                    <a:pt x="4582" y="2299"/>
                    <a:pt x="4582" y="2299"/>
                  </a:cubicBezTo>
                  <a:cubicBezTo>
                    <a:pt x="4582" y="2299"/>
                    <a:pt x="3895" y="1"/>
                    <a:pt x="2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0"/>
            <p:cNvSpPr/>
            <p:nvPr/>
          </p:nvSpPr>
          <p:spPr>
            <a:xfrm>
              <a:off x="5996525" y="1172475"/>
              <a:ext cx="99650" cy="108825"/>
            </a:xfrm>
            <a:custGeom>
              <a:rect b="b" l="l" r="r" t="t"/>
              <a:pathLst>
                <a:path extrusionOk="0" h="4353" w="3986">
                  <a:moveTo>
                    <a:pt x="1036" y="1"/>
                  </a:moveTo>
                  <a:lnTo>
                    <a:pt x="1" y="3472"/>
                  </a:lnTo>
                  <a:lnTo>
                    <a:pt x="2950" y="4353"/>
                  </a:lnTo>
                  <a:lnTo>
                    <a:pt x="3321" y="3108"/>
                  </a:lnTo>
                  <a:lnTo>
                    <a:pt x="2888" y="2532"/>
                  </a:lnTo>
                  <a:lnTo>
                    <a:pt x="3610" y="2144"/>
                  </a:lnTo>
                  <a:lnTo>
                    <a:pt x="3986" y="881"/>
                  </a:lnTo>
                  <a:lnTo>
                    <a:pt x="1036"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0"/>
            <p:cNvSpPr/>
            <p:nvPr/>
          </p:nvSpPr>
          <p:spPr>
            <a:xfrm>
              <a:off x="6022300" y="1250400"/>
              <a:ext cx="70150" cy="31050"/>
            </a:xfrm>
            <a:custGeom>
              <a:rect b="b" l="l" r="r" t="t"/>
              <a:pathLst>
                <a:path extrusionOk="0" h="1242" w="2806">
                  <a:moveTo>
                    <a:pt x="250" y="1"/>
                  </a:moveTo>
                  <a:cubicBezTo>
                    <a:pt x="167" y="1"/>
                    <a:pt x="84" y="5"/>
                    <a:pt x="1" y="12"/>
                  </a:cubicBezTo>
                  <a:cubicBezTo>
                    <a:pt x="1" y="12"/>
                    <a:pt x="300" y="1241"/>
                    <a:pt x="1640" y="1241"/>
                  </a:cubicBezTo>
                  <a:cubicBezTo>
                    <a:pt x="1964" y="1241"/>
                    <a:pt x="2349" y="1169"/>
                    <a:pt x="2806" y="990"/>
                  </a:cubicBezTo>
                  <a:cubicBezTo>
                    <a:pt x="2806"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0"/>
            <p:cNvSpPr/>
            <p:nvPr/>
          </p:nvSpPr>
          <p:spPr>
            <a:xfrm>
              <a:off x="6060525" y="1289025"/>
              <a:ext cx="44300" cy="31775"/>
            </a:xfrm>
            <a:custGeom>
              <a:rect b="b" l="l" r="r" t="t"/>
              <a:pathLst>
                <a:path extrusionOk="0" h="1271" w="1772">
                  <a:moveTo>
                    <a:pt x="757" y="0"/>
                  </a:moveTo>
                  <a:cubicBezTo>
                    <a:pt x="441" y="0"/>
                    <a:pt x="173" y="151"/>
                    <a:pt x="98" y="400"/>
                  </a:cubicBezTo>
                  <a:cubicBezTo>
                    <a:pt x="1" y="725"/>
                    <a:pt x="275" y="1095"/>
                    <a:pt x="710" y="1225"/>
                  </a:cubicBezTo>
                  <a:cubicBezTo>
                    <a:pt x="813" y="1256"/>
                    <a:pt x="916" y="1270"/>
                    <a:pt x="1014" y="1270"/>
                  </a:cubicBezTo>
                  <a:cubicBezTo>
                    <a:pt x="1331" y="1270"/>
                    <a:pt x="1600" y="1119"/>
                    <a:pt x="1674" y="871"/>
                  </a:cubicBezTo>
                  <a:cubicBezTo>
                    <a:pt x="1771" y="545"/>
                    <a:pt x="1498" y="176"/>
                    <a:pt x="1062" y="46"/>
                  </a:cubicBezTo>
                  <a:cubicBezTo>
                    <a:pt x="959" y="15"/>
                    <a:pt x="856" y="0"/>
                    <a:pt x="7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0"/>
            <p:cNvSpPr/>
            <p:nvPr/>
          </p:nvSpPr>
          <p:spPr>
            <a:xfrm>
              <a:off x="5890025" y="1232900"/>
              <a:ext cx="123225" cy="72075"/>
            </a:xfrm>
            <a:custGeom>
              <a:rect b="b" l="l" r="r" t="t"/>
              <a:pathLst>
                <a:path extrusionOk="0" h="2883" w="4929">
                  <a:moveTo>
                    <a:pt x="361" y="1"/>
                  </a:moveTo>
                  <a:cubicBezTo>
                    <a:pt x="148" y="1"/>
                    <a:pt x="0" y="236"/>
                    <a:pt x="86" y="451"/>
                  </a:cubicBezTo>
                  <a:cubicBezTo>
                    <a:pt x="415" y="1278"/>
                    <a:pt x="1017" y="2279"/>
                    <a:pt x="1958" y="2668"/>
                  </a:cubicBezTo>
                  <a:cubicBezTo>
                    <a:pt x="2328" y="2821"/>
                    <a:pt x="2669" y="2882"/>
                    <a:pt x="2978" y="2882"/>
                  </a:cubicBezTo>
                  <a:cubicBezTo>
                    <a:pt x="3844" y="2882"/>
                    <a:pt x="4466" y="2399"/>
                    <a:pt x="4788" y="2074"/>
                  </a:cubicBezTo>
                  <a:cubicBezTo>
                    <a:pt x="4928" y="1931"/>
                    <a:pt x="4906" y="1685"/>
                    <a:pt x="4745" y="1572"/>
                  </a:cubicBezTo>
                  <a:cubicBezTo>
                    <a:pt x="2928" y="296"/>
                    <a:pt x="1175" y="45"/>
                    <a:pt x="377" y="1"/>
                  </a:cubicBezTo>
                  <a:cubicBezTo>
                    <a:pt x="371" y="1"/>
                    <a:pt x="366" y="1"/>
                    <a:pt x="3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0"/>
            <p:cNvSpPr/>
            <p:nvPr/>
          </p:nvSpPr>
          <p:spPr>
            <a:xfrm>
              <a:off x="5906600" y="1271400"/>
              <a:ext cx="79825" cy="33950"/>
            </a:xfrm>
            <a:custGeom>
              <a:rect b="b" l="l" r="r" t="t"/>
              <a:pathLst>
                <a:path extrusionOk="0" h="1358" w="3193">
                  <a:moveTo>
                    <a:pt x="223" y="0"/>
                  </a:moveTo>
                  <a:cubicBezTo>
                    <a:pt x="149" y="0"/>
                    <a:pt x="75" y="3"/>
                    <a:pt x="1" y="9"/>
                  </a:cubicBezTo>
                  <a:cubicBezTo>
                    <a:pt x="1" y="9"/>
                    <a:pt x="526" y="854"/>
                    <a:pt x="1416" y="1205"/>
                  </a:cubicBezTo>
                  <a:cubicBezTo>
                    <a:pt x="1663" y="1302"/>
                    <a:pt x="1973" y="1357"/>
                    <a:pt x="2286" y="1357"/>
                  </a:cubicBezTo>
                  <a:cubicBezTo>
                    <a:pt x="2606" y="1357"/>
                    <a:pt x="2930" y="1299"/>
                    <a:pt x="3193" y="1170"/>
                  </a:cubicBezTo>
                  <a:cubicBezTo>
                    <a:pt x="3193" y="1170"/>
                    <a:pt x="1749" y="0"/>
                    <a:pt x="22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0"/>
            <p:cNvSpPr/>
            <p:nvPr/>
          </p:nvSpPr>
          <p:spPr>
            <a:xfrm>
              <a:off x="5858975" y="1090150"/>
              <a:ext cx="76300" cy="25575"/>
            </a:xfrm>
            <a:custGeom>
              <a:rect b="b" l="l" r="r" t="t"/>
              <a:pathLst>
                <a:path extrusionOk="0" h="1023" w="3052">
                  <a:moveTo>
                    <a:pt x="773" y="0"/>
                  </a:moveTo>
                  <a:cubicBezTo>
                    <a:pt x="388" y="0"/>
                    <a:pt x="131" y="65"/>
                    <a:pt x="106" y="71"/>
                  </a:cubicBezTo>
                  <a:cubicBezTo>
                    <a:pt x="40" y="88"/>
                    <a:pt x="1" y="154"/>
                    <a:pt x="18" y="220"/>
                  </a:cubicBezTo>
                  <a:cubicBezTo>
                    <a:pt x="32" y="274"/>
                    <a:pt x="82" y="310"/>
                    <a:pt x="136" y="310"/>
                  </a:cubicBezTo>
                  <a:cubicBezTo>
                    <a:pt x="146" y="310"/>
                    <a:pt x="156" y="309"/>
                    <a:pt x="167" y="307"/>
                  </a:cubicBezTo>
                  <a:cubicBezTo>
                    <a:pt x="172" y="305"/>
                    <a:pt x="406" y="247"/>
                    <a:pt x="762" y="247"/>
                  </a:cubicBezTo>
                  <a:cubicBezTo>
                    <a:pt x="1288" y="247"/>
                    <a:pt x="2081" y="373"/>
                    <a:pt x="2806" y="993"/>
                  </a:cubicBezTo>
                  <a:cubicBezTo>
                    <a:pt x="2828" y="1012"/>
                    <a:pt x="2857" y="1023"/>
                    <a:pt x="2885" y="1023"/>
                  </a:cubicBezTo>
                  <a:cubicBezTo>
                    <a:pt x="2998" y="1023"/>
                    <a:pt x="3051" y="882"/>
                    <a:pt x="2965" y="808"/>
                  </a:cubicBezTo>
                  <a:cubicBezTo>
                    <a:pt x="2182" y="140"/>
                    <a:pt x="1340" y="0"/>
                    <a:pt x="77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0"/>
            <p:cNvSpPr/>
            <p:nvPr/>
          </p:nvSpPr>
          <p:spPr>
            <a:xfrm>
              <a:off x="6058200" y="1149800"/>
              <a:ext cx="68800" cy="40450"/>
            </a:xfrm>
            <a:custGeom>
              <a:rect b="b" l="l" r="r" t="t"/>
              <a:pathLst>
                <a:path extrusionOk="0" h="1618" w="2752">
                  <a:moveTo>
                    <a:pt x="115" y="1"/>
                  </a:moveTo>
                  <a:cubicBezTo>
                    <a:pt x="51" y="1"/>
                    <a:pt x="7" y="56"/>
                    <a:pt x="4" y="117"/>
                  </a:cubicBezTo>
                  <a:cubicBezTo>
                    <a:pt x="1" y="185"/>
                    <a:pt x="52" y="242"/>
                    <a:pt x="119" y="245"/>
                  </a:cubicBezTo>
                  <a:cubicBezTo>
                    <a:pt x="1715" y="325"/>
                    <a:pt x="2503" y="1548"/>
                    <a:pt x="2510" y="1560"/>
                  </a:cubicBezTo>
                  <a:cubicBezTo>
                    <a:pt x="2532" y="1596"/>
                    <a:pt x="2571" y="1618"/>
                    <a:pt x="2614" y="1618"/>
                  </a:cubicBezTo>
                  <a:cubicBezTo>
                    <a:pt x="2636" y="1618"/>
                    <a:pt x="2658" y="1611"/>
                    <a:pt x="2677" y="1600"/>
                  </a:cubicBezTo>
                  <a:cubicBezTo>
                    <a:pt x="2734" y="1564"/>
                    <a:pt x="2752" y="1489"/>
                    <a:pt x="2716" y="1432"/>
                  </a:cubicBezTo>
                  <a:cubicBezTo>
                    <a:pt x="2681" y="1377"/>
                    <a:pt x="1858" y="89"/>
                    <a:pt x="132" y="2"/>
                  </a:cubicBezTo>
                  <a:cubicBezTo>
                    <a:pt x="126" y="1"/>
                    <a:pt x="120" y="1"/>
                    <a:pt x="1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0"/>
            <p:cNvSpPr/>
            <p:nvPr/>
          </p:nvSpPr>
          <p:spPr>
            <a:xfrm>
              <a:off x="5910950" y="1300125"/>
              <a:ext cx="36825" cy="21225"/>
            </a:xfrm>
            <a:custGeom>
              <a:rect b="b" l="l" r="r" t="t"/>
              <a:pathLst>
                <a:path extrusionOk="0" h="849" w="1473">
                  <a:moveTo>
                    <a:pt x="136" y="0"/>
                  </a:moveTo>
                  <a:cubicBezTo>
                    <a:pt x="107" y="0"/>
                    <a:pt x="78" y="10"/>
                    <a:pt x="55" y="31"/>
                  </a:cubicBezTo>
                  <a:cubicBezTo>
                    <a:pt x="7" y="74"/>
                    <a:pt x="0" y="149"/>
                    <a:pt x="42" y="200"/>
                  </a:cubicBezTo>
                  <a:cubicBezTo>
                    <a:pt x="64" y="224"/>
                    <a:pt x="562" y="783"/>
                    <a:pt x="1338" y="847"/>
                  </a:cubicBezTo>
                  <a:lnTo>
                    <a:pt x="1348" y="847"/>
                  </a:lnTo>
                  <a:lnTo>
                    <a:pt x="1348" y="848"/>
                  </a:lnTo>
                  <a:cubicBezTo>
                    <a:pt x="1414" y="847"/>
                    <a:pt x="1467" y="796"/>
                    <a:pt x="1469" y="731"/>
                  </a:cubicBezTo>
                  <a:cubicBezTo>
                    <a:pt x="1472" y="667"/>
                    <a:pt x="1423" y="611"/>
                    <a:pt x="1359" y="604"/>
                  </a:cubicBezTo>
                  <a:cubicBezTo>
                    <a:pt x="683" y="548"/>
                    <a:pt x="229" y="44"/>
                    <a:pt x="225" y="39"/>
                  </a:cubicBezTo>
                  <a:cubicBezTo>
                    <a:pt x="201" y="13"/>
                    <a:pt x="169"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0"/>
            <p:cNvSpPr/>
            <p:nvPr/>
          </p:nvSpPr>
          <p:spPr>
            <a:xfrm>
              <a:off x="6121650" y="1052925"/>
              <a:ext cx="38825" cy="62000"/>
            </a:xfrm>
            <a:custGeom>
              <a:rect b="b" l="l" r="r" t="t"/>
              <a:pathLst>
                <a:path extrusionOk="0" h="2480" w="1553">
                  <a:moveTo>
                    <a:pt x="1432" y="0"/>
                  </a:moveTo>
                  <a:cubicBezTo>
                    <a:pt x="1360" y="4"/>
                    <a:pt x="1309" y="53"/>
                    <a:pt x="1308" y="121"/>
                  </a:cubicBezTo>
                  <a:cubicBezTo>
                    <a:pt x="1293" y="995"/>
                    <a:pt x="88" y="2259"/>
                    <a:pt x="76" y="2273"/>
                  </a:cubicBezTo>
                  <a:cubicBezTo>
                    <a:pt x="1" y="2350"/>
                    <a:pt x="55" y="2479"/>
                    <a:pt x="163" y="2479"/>
                  </a:cubicBezTo>
                  <a:cubicBezTo>
                    <a:pt x="196" y="2479"/>
                    <a:pt x="229" y="2465"/>
                    <a:pt x="251" y="2442"/>
                  </a:cubicBezTo>
                  <a:cubicBezTo>
                    <a:pt x="304" y="2387"/>
                    <a:pt x="1535" y="1095"/>
                    <a:pt x="1552" y="125"/>
                  </a:cubicBezTo>
                  <a:cubicBezTo>
                    <a:pt x="1553" y="57"/>
                    <a:pt x="1499" y="3"/>
                    <a:pt x="14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0"/>
            <p:cNvSpPr/>
            <p:nvPr/>
          </p:nvSpPr>
          <p:spPr>
            <a:xfrm>
              <a:off x="6183000" y="1161925"/>
              <a:ext cx="69025" cy="50975"/>
            </a:xfrm>
            <a:custGeom>
              <a:rect b="b" l="l" r="r" t="t"/>
              <a:pathLst>
                <a:path extrusionOk="0" h="2039" w="2761">
                  <a:moveTo>
                    <a:pt x="623" y="0"/>
                  </a:moveTo>
                  <a:cubicBezTo>
                    <a:pt x="338" y="0"/>
                    <a:pt x="135" y="35"/>
                    <a:pt x="115" y="38"/>
                  </a:cubicBezTo>
                  <a:cubicBezTo>
                    <a:pt x="47" y="48"/>
                    <a:pt x="1" y="113"/>
                    <a:pt x="13" y="181"/>
                  </a:cubicBezTo>
                  <a:cubicBezTo>
                    <a:pt x="23" y="240"/>
                    <a:pt x="74" y="281"/>
                    <a:pt x="133" y="281"/>
                  </a:cubicBezTo>
                  <a:cubicBezTo>
                    <a:pt x="141" y="281"/>
                    <a:pt x="149" y="281"/>
                    <a:pt x="157" y="279"/>
                  </a:cubicBezTo>
                  <a:cubicBezTo>
                    <a:pt x="162" y="278"/>
                    <a:pt x="350" y="246"/>
                    <a:pt x="617" y="246"/>
                  </a:cubicBezTo>
                  <a:cubicBezTo>
                    <a:pt x="1010" y="246"/>
                    <a:pt x="1576" y="315"/>
                    <a:pt x="1984" y="651"/>
                  </a:cubicBezTo>
                  <a:cubicBezTo>
                    <a:pt x="2325" y="931"/>
                    <a:pt x="2504" y="1359"/>
                    <a:pt x="2516" y="1920"/>
                  </a:cubicBezTo>
                  <a:cubicBezTo>
                    <a:pt x="2518" y="1985"/>
                    <a:pt x="2572" y="2038"/>
                    <a:pt x="2637" y="2038"/>
                  </a:cubicBezTo>
                  <a:lnTo>
                    <a:pt x="2640" y="2038"/>
                  </a:lnTo>
                  <a:cubicBezTo>
                    <a:pt x="2707" y="2037"/>
                    <a:pt x="2761" y="1981"/>
                    <a:pt x="2760" y="1913"/>
                  </a:cubicBezTo>
                  <a:cubicBezTo>
                    <a:pt x="2746" y="1278"/>
                    <a:pt x="2538" y="789"/>
                    <a:pt x="2137" y="461"/>
                  </a:cubicBezTo>
                  <a:cubicBezTo>
                    <a:pt x="1673" y="79"/>
                    <a:pt x="1054" y="0"/>
                    <a:pt x="62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0"/>
            <p:cNvSpPr/>
            <p:nvPr/>
          </p:nvSpPr>
          <p:spPr>
            <a:xfrm>
              <a:off x="6138225" y="1325650"/>
              <a:ext cx="88125" cy="27500"/>
            </a:xfrm>
            <a:custGeom>
              <a:rect b="b" l="l" r="r" t="t"/>
              <a:pathLst>
                <a:path extrusionOk="0" h="1100" w="3525">
                  <a:moveTo>
                    <a:pt x="137" y="1"/>
                  </a:moveTo>
                  <a:cubicBezTo>
                    <a:pt x="100" y="1"/>
                    <a:pt x="63" y="18"/>
                    <a:pt x="39" y="50"/>
                  </a:cubicBezTo>
                  <a:cubicBezTo>
                    <a:pt x="0" y="103"/>
                    <a:pt x="10" y="177"/>
                    <a:pt x="60" y="218"/>
                  </a:cubicBezTo>
                  <a:cubicBezTo>
                    <a:pt x="125" y="266"/>
                    <a:pt x="1263" y="1099"/>
                    <a:pt x="2369" y="1099"/>
                  </a:cubicBezTo>
                  <a:cubicBezTo>
                    <a:pt x="2755" y="1099"/>
                    <a:pt x="3137" y="998"/>
                    <a:pt x="3469" y="727"/>
                  </a:cubicBezTo>
                  <a:cubicBezTo>
                    <a:pt x="3518" y="683"/>
                    <a:pt x="3525" y="607"/>
                    <a:pt x="3483" y="556"/>
                  </a:cubicBezTo>
                  <a:cubicBezTo>
                    <a:pt x="3458" y="527"/>
                    <a:pt x="3423" y="512"/>
                    <a:pt x="3388" y="512"/>
                  </a:cubicBezTo>
                  <a:cubicBezTo>
                    <a:pt x="3362" y="512"/>
                    <a:pt x="3335" y="520"/>
                    <a:pt x="3313" y="537"/>
                  </a:cubicBezTo>
                  <a:cubicBezTo>
                    <a:pt x="3036" y="765"/>
                    <a:pt x="2709" y="852"/>
                    <a:pt x="2373" y="852"/>
                  </a:cubicBezTo>
                  <a:cubicBezTo>
                    <a:pt x="1339" y="852"/>
                    <a:pt x="221" y="33"/>
                    <a:pt x="206" y="23"/>
                  </a:cubicBezTo>
                  <a:cubicBezTo>
                    <a:pt x="185" y="8"/>
                    <a:pt x="161"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0"/>
            <p:cNvSpPr/>
            <p:nvPr/>
          </p:nvSpPr>
          <p:spPr>
            <a:xfrm>
              <a:off x="6076900" y="1402900"/>
              <a:ext cx="45350" cy="62600"/>
            </a:xfrm>
            <a:custGeom>
              <a:rect b="b" l="l" r="r" t="t"/>
              <a:pathLst>
                <a:path extrusionOk="0" h="2504" w="1814">
                  <a:moveTo>
                    <a:pt x="1387" y="0"/>
                  </a:moveTo>
                  <a:cubicBezTo>
                    <a:pt x="1371" y="0"/>
                    <a:pt x="1355" y="3"/>
                    <a:pt x="1339" y="10"/>
                  </a:cubicBezTo>
                  <a:cubicBezTo>
                    <a:pt x="1276" y="36"/>
                    <a:pt x="1247" y="110"/>
                    <a:pt x="1276" y="173"/>
                  </a:cubicBezTo>
                  <a:cubicBezTo>
                    <a:pt x="1279" y="180"/>
                    <a:pt x="1548" y="830"/>
                    <a:pt x="1265" y="1424"/>
                  </a:cubicBezTo>
                  <a:cubicBezTo>
                    <a:pt x="1082" y="1813"/>
                    <a:pt x="701" y="2096"/>
                    <a:pt x="136" y="2264"/>
                  </a:cubicBezTo>
                  <a:cubicBezTo>
                    <a:pt x="1" y="2304"/>
                    <a:pt x="29" y="2503"/>
                    <a:pt x="171" y="2503"/>
                  </a:cubicBezTo>
                  <a:cubicBezTo>
                    <a:pt x="182" y="2503"/>
                    <a:pt x="194" y="2501"/>
                    <a:pt x="205" y="2498"/>
                  </a:cubicBezTo>
                  <a:cubicBezTo>
                    <a:pt x="841" y="2310"/>
                    <a:pt x="1271" y="1983"/>
                    <a:pt x="1486" y="1529"/>
                  </a:cubicBezTo>
                  <a:cubicBezTo>
                    <a:pt x="1814" y="837"/>
                    <a:pt x="1514" y="109"/>
                    <a:pt x="1501" y="78"/>
                  </a:cubicBezTo>
                  <a:cubicBezTo>
                    <a:pt x="1483" y="30"/>
                    <a:pt x="1436" y="0"/>
                    <a:pt x="138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0"/>
            <p:cNvSpPr/>
            <p:nvPr/>
          </p:nvSpPr>
          <p:spPr>
            <a:xfrm>
              <a:off x="5957875" y="1421600"/>
              <a:ext cx="68700" cy="53475"/>
            </a:xfrm>
            <a:custGeom>
              <a:rect b="b" l="l" r="r" t="t"/>
              <a:pathLst>
                <a:path extrusionOk="0" h="2139" w="2748">
                  <a:moveTo>
                    <a:pt x="2626" y="0"/>
                  </a:moveTo>
                  <a:cubicBezTo>
                    <a:pt x="2559" y="0"/>
                    <a:pt x="2505" y="55"/>
                    <a:pt x="2505" y="122"/>
                  </a:cubicBezTo>
                  <a:cubicBezTo>
                    <a:pt x="2505" y="132"/>
                    <a:pt x="2497" y="1131"/>
                    <a:pt x="1852" y="1621"/>
                  </a:cubicBezTo>
                  <a:cubicBezTo>
                    <a:pt x="1612" y="1803"/>
                    <a:pt x="1311" y="1894"/>
                    <a:pt x="952" y="1894"/>
                  </a:cubicBezTo>
                  <a:cubicBezTo>
                    <a:pt x="716" y="1894"/>
                    <a:pt x="455" y="1855"/>
                    <a:pt x="170" y="1775"/>
                  </a:cubicBezTo>
                  <a:cubicBezTo>
                    <a:pt x="158" y="1772"/>
                    <a:pt x="147" y="1770"/>
                    <a:pt x="136" y="1770"/>
                  </a:cubicBezTo>
                  <a:cubicBezTo>
                    <a:pt x="82" y="1770"/>
                    <a:pt x="34" y="1805"/>
                    <a:pt x="19" y="1859"/>
                  </a:cubicBezTo>
                  <a:cubicBezTo>
                    <a:pt x="1" y="1924"/>
                    <a:pt x="39" y="1991"/>
                    <a:pt x="103" y="2010"/>
                  </a:cubicBezTo>
                  <a:cubicBezTo>
                    <a:pt x="411" y="2095"/>
                    <a:pt x="695" y="2139"/>
                    <a:pt x="954" y="2139"/>
                  </a:cubicBezTo>
                  <a:cubicBezTo>
                    <a:pt x="1366" y="2139"/>
                    <a:pt x="1716" y="2030"/>
                    <a:pt x="2000" y="1813"/>
                  </a:cubicBezTo>
                  <a:cubicBezTo>
                    <a:pt x="2742" y="1249"/>
                    <a:pt x="2748" y="167"/>
                    <a:pt x="2748" y="122"/>
                  </a:cubicBezTo>
                  <a:cubicBezTo>
                    <a:pt x="2748" y="54"/>
                    <a:pt x="2693" y="0"/>
                    <a:pt x="26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0"/>
            <p:cNvSpPr/>
            <p:nvPr/>
          </p:nvSpPr>
          <p:spPr>
            <a:xfrm>
              <a:off x="5854375" y="1439200"/>
              <a:ext cx="55475" cy="22600"/>
            </a:xfrm>
            <a:custGeom>
              <a:rect b="b" l="l" r="r" t="t"/>
              <a:pathLst>
                <a:path extrusionOk="0" h="904" w="2219">
                  <a:moveTo>
                    <a:pt x="135" y="0"/>
                  </a:moveTo>
                  <a:cubicBezTo>
                    <a:pt x="103" y="0"/>
                    <a:pt x="72" y="12"/>
                    <a:pt x="49" y="36"/>
                  </a:cubicBezTo>
                  <a:cubicBezTo>
                    <a:pt x="2" y="82"/>
                    <a:pt x="0" y="156"/>
                    <a:pt x="44" y="205"/>
                  </a:cubicBezTo>
                  <a:cubicBezTo>
                    <a:pt x="76" y="238"/>
                    <a:pt x="751" y="903"/>
                    <a:pt x="1654" y="903"/>
                  </a:cubicBezTo>
                  <a:cubicBezTo>
                    <a:pt x="1810" y="903"/>
                    <a:pt x="1966" y="883"/>
                    <a:pt x="2117" y="844"/>
                  </a:cubicBezTo>
                  <a:cubicBezTo>
                    <a:pt x="2181" y="825"/>
                    <a:pt x="2219" y="760"/>
                    <a:pt x="2202" y="695"/>
                  </a:cubicBezTo>
                  <a:cubicBezTo>
                    <a:pt x="2188" y="641"/>
                    <a:pt x="2138" y="605"/>
                    <a:pt x="2084" y="605"/>
                  </a:cubicBezTo>
                  <a:cubicBezTo>
                    <a:pt x="2074" y="605"/>
                    <a:pt x="2065" y="606"/>
                    <a:pt x="2055" y="608"/>
                  </a:cubicBezTo>
                  <a:cubicBezTo>
                    <a:pt x="1922" y="643"/>
                    <a:pt x="1791" y="659"/>
                    <a:pt x="1664" y="659"/>
                  </a:cubicBezTo>
                  <a:cubicBezTo>
                    <a:pt x="855" y="659"/>
                    <a:pt x="224" y="40"/>
                    <a:pt x="217" y="33"/>
                  </a:cubicBezTo>
                  <a:cubicBezTo>
                    <a:pt x="194" y="11"/>
                    <a:pt x="164"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0"/>
            <p:cNvSpPr/>
            <p:nvPr/>
          </p:nvSpPr>
          <p:spPr>
            <a:xfrm>
              <a:off x="5785125" y="1373150"/>
              <a:ext cx="86650" cy="48375"/>
            </a:xfrm>
            <a:custGeom>
              <a:rect b="b" l="l" r="r" t="t"/>
              <a:pathLst>
                <a:path extrusionOk="0" h="1935" w="3466">
                  <a:moveTo>
                    <a:pt x="3328" y="0"/>
                  </a:moveTo>
                  <a:cubicBezTo>
                    <a:pt x="3279" y="0"/>
                    <a:pt x="3233" y="30"/>
                    <a:pt x="3214" y="78"/>
                  </a:cubicBezTo>
                  <a:cubicBezTo>
                    <a:pt x="3210" y="90"/>
                    <a:pt x="2727" y="1296"/>
                    <a:pt x="1773" y="1614"/>
                  </a:cubicBezTo>
                  <a:cubicBezTo>
                    <a:pt x="1619" y="1665"/>
                    <a:pt x="1461" y="1690"/>
                    <a:pt x="1299" y="1690"/>
                  </a:cubicBezTo>
                  <a:cubicBezTo>
                    <a:pt x="951" y="1690"/>
                    <a:pt x="585" y="1573"/>
                    <a:pt x="204" y="1339"/>
                  </a:cubicBezTo>
                  <a:cubicBezTo>
                    <a:pt x="183" y="1326"/>
                    <a:pt x="161" y="1321"/>
                    <a:pt x="139" y="1321"/>
                  </a:cubicBezTo>
                  <a:cubicBezTo>
                    <a:pt x="98" y="1321"/>
                    <a:pt x="58" y="1341"/>
                    <a:pt x="36" y="1378"/>
                  </a:cubicBezTo>
                  <a:cubicBezTo>
                    <a:pt x="1" y="1436"/>
                    <a:pt x="18" y="1511"/>
                    <a:pt x="76" y="1546"/>
                  </a:cubicBezTo>
                  <a:cubicBezTo>
                    <a:pt x="496" y="1805"/>
                    <a:pt x="906" y="1935"/>
                    <a:pt x="1298" y="1935"/>
                  </a:cubicBezTo>
                  <a:cubicBezTo>
                    <a:pt x="1485" y="1935"/>
                    <a:pt x="1672" y="1905"/>
                    <a:pt x="1850" y="1845"/>
                  </a:cubicBezTo>
                  <a:cubicBezTo>
                    <a:pt x="2911" y="1491"/>
                    <a:pt x="3420" y="221"/>
                    <a:pt x="3441" y="167"/>
                  </a:cubicBezTo>
                  <a:cubicBezTo>
                    <a:pt x="3465" y="104"/>
                    <a:pt x="3435" y="33"/>
                    <a:pt x="3372" y="9"/>
                  </a:cubicBezTo>
                  <a:cubicBezTo>
                    <a:pt x="3358" y="3"/>
                    <a:pt x="3342" y="0"/>
                    <a:pt x="332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0"/>
            <p:cNvSpPr/>
            <p:nvPr/>
          </p:nvSpPr>
          <p:spPr>
            <a:xfrm>
              <a:off x="5708425" y="1327025"/>
              <a:ext cx="59375" cy="33775"/>
            </a:xfrm>
            <a:custGeom>
              <a:rect b="b" l="l" r="r" t="t"/>
              <a:pathLst>
                <a:path extrusionOk="0" h="1351" w="2375">
                  <a:moveTo>
                    <a:pt x="139" y="0"/>
                  </a:moveTo>
                  <a:cubicBezTo>
                    <a:pt x="124" y="0"/>
                    <a:pt x="108" y="3"/>
                    <a:pt x="93" y="9"/>
                  </a:cubicBezTo>
                  <a:cubicBezTo>
                    <a:pt x="31" y="34"/>
                    <a:pt x="0" y="105"/>
                    <a:pt x="26" y="168"/>
                  </a:cubicBezTo>
                  <a:cubicBezTo>
                    <a:pt x="31" y="181"/>
                    <a:pt x="511" y="1351"/>
                    <a:pt x="1686" y="1351"/>
                  </a:cubicBezTo>
                  <a:cubicBezTo>
                    <a:pt x="1883" y="1349"/>
                    <a:pt x="2080" y="1319"/>
                    <a:pt x="2269" y="1262"/>
                  </a:cubicBezTo>
                  <a:cubicBezTo>
                    <a:pt x="2335" y="1244"/>
                    <a:pt x="2375" y="1176"/>
                    <a:pt x="2354" y="1110"/>
                  </a:cubicBezTo>
                  <a:cubicBezTo>
                    <a:pt x="2339" y="1057"/>
                    <a:pt x="2291" y="1022"/>
                    <a:pt x="2238" y="1022"/>
                  </a:cubicBezTo>
                  <a:cubicBezTo>
                    <a:pt x="2225" y="1022"/>
                    <a:pt x="2212" y="1024"/>
                    <a:pt x="2199" y="1029"/>
                  </a:cubicBezTo>
                  <a:cubicBezTo>
                    <a:pt x="2013" y="1083"/>
                    <a:pt x="1843" y="1107"/>
                    <a:pt x="1687" y="1107"/>
                  </a:cubicBezTo>
                  <a:cubicBezTo>
                    <a:pt x="679" y="1107"/>
                    <a:pt x="271" y="125"/>
                    <a:pt x="252" y="78"/>
                  </a:cubicBezTo>
                  <a:cubicBezTo>
                    <a:pt x="233" y="29"/>
                    <a:pt x="187"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0"/>
            <p:cNvSpPr/>
            <p:nvPr/>
          </p:nvSpPr>
          <p:spPr>
            <a:xfrm>
              <a:off x="5679200" y="1254800"/>
              <a:ext cx="84525" cy="28550"/>
            </a:xfrm>
            <a:custGeom>
              <a:rect b="b" l="l" r="r" t="t"/>
              <a:pathLst>
                <a:path extrusionOk="0" h="1142" w="3381">
                  <a:moveTo>
                    <a:pt x="138" y="0"/>
                  </a:moveTo>
                  <a:cubicBezTo>
                    <a:pt x="124" y="0"/>
                    <a:pt x="110" y="2"/>
                    <a:pt x="97" y="7"/>
                  </a:cubicBezTo>
                  <a:cubicBezTo>
                    <a:pt x="34" y="29"/>
                    <a:pt x="1" y="99"/>
                    <a:pt x="23" y="163"/>
                  </a:cubicBezTo>
                  <a:cubicBezTo>
                    <a:pt x="40" y="213"/>
                    <a:pt x="392" y="1142"/>
                    <a:pt x="1821" y="1142"/>
                  </a:cubicBezTo>
                  <a:cubicBezTo>
                    <a:pt x="2218" y="1142"/>
                    <a:pt x="2698" y="1070"/>
                    <a:pt x="3276" y="888"/>
                  </a:cubicBezTo>
                  <a:cubicBezTo>
                    <a:pt x="3343" y="869"/>
                    <a:pt x="3381" y="800"/>
                    <a:pt x="3360" y="734"/>
                  </a:cubicBezTo>
                  <a:cubicBezTo>
                    <a:pt x="3344" y="682"/>
                    <a:pt x="3296" y="649"/>
                    <a:pt x="3244" y="649"/>
                  </a:cubicBezTo>
                  <a:cubicBezTo>
                    <a:pt x="3230" y="649"/>
                    <a:pt x="3217" y="651"/>
                    <a:pt x="3203" y="656"/>
                  </a:cubicBezTo>
                  <a:cubicBezTo>
                    <a:pt x="2650" y="830"/>
                    <a:pt x="2196" y="897"/>
                    <a:pt x="1826" y="897"/>
                  </a:cubicBezTo>
                  <a:cubicBezTo>
                    <a:pt x="570" y="897"/>
                    <a:pt x="268" y="123"/>
                    <a:pt x="252" y="80"/>
                  </a:cubicBezTo>
                  <a:cubicBezTo>
                    <a:pt x="234" y="30"/>
                    <a:pt x="187"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0"/>
            <p:cNvSpPr/>
            <p:nvPr/>
          </p:nvSpPr>
          <p:spPr>
            <a:xfrm>
              <a:off x="5680975" y="1137200"/>
              <a:ext cx="68225" cy="57700"/>
            </a:xfrm>
            <a:custGeom>
              <a:rect b="b" l="l" r="r" t="t"/>
              <a:pathLst>
                <a:path extrusionOk="0" h="2308" w="2729">
                  <a:moveTo>
                    <a:pt x="255" y="0"/>
                  </a:moveTo>
                  <a:cubicBezTo>
                    <a:pt x="195" y="0"/>
                    <a:pt x="143" y="50"/>
                    <a:pt x="138" y="113"/>
                  </a:cubicBezTo>
                  <a:cubicBezTo>
                    <a:pt x="1" y="1868"/>
                    <a:pt x="2555" y="2302"/>
                    <a:pt x="2582" y="2306"/>
                  </a:cubicBezTo>
                  <a:cubicBezTo>
                    <a:pt x="2588" y="2307"/>
                    <a:pt x="2596" y="2307"/>
                    <a:pt x="2602" y="2307"/>
                  </a:cubicBezTo>
                  <a:cubicBezTo>
                    <a:pt x="2603" y="2308"/>
                    <a:pt x="2603" y="2308"/>
                    <a:pt x="2604" y="2308"/>
                  </a:cubicBezTo>
                  <a:cubicBezTo>
                    <a:pt x="2666" y="2308"/>
                    <a:pt x="2719" y="2258"/>
                    <a:pt x="2723" y="2195"/>
                  </a:cubicBezTo>
                  <a:cubicBezTo>
                    <a:pt x="2729" y="2132"/>
                    <a:pt x="2684" y="2075"/>
                    <a:pt x="2621" y="2066"/>
                  </a:cubicBezTo>
                  <a:cubicBezTo>
                    <a:pt x="2598" y="2062"/>
                    <a:pt x="261" y="1666"/>
                    <a:pt x="381" y="132"/>
                  </a:cubicBezTo>
                  <a:cubicBezTo>
                    <a:pt x="386" y="64"/>
                    <a:pt x="336" y="6"/>
                    <a:pt x="269" y="1"/>
                  </a:cubicBezTo>
                  <a:cubicBezTo>
                    <a:pt x="264" y="0"/>
                    <a:pt x="260" y="0"/>
                    <a:pt x="2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0"/>
            <p:cNvSpPr/>
            <p:nvPr/>
          </p:nvSpPr>
          <p:spPr>
            <a:xfrm>
              <a:off x="5735250" y="1020525"/>
              <a:ext cx="62375" cy="31775"/>
            </a:xfrm>
            <a:custGeom>
              <a:rect b="b" l="l" r="r" t="t"/>
              <a:pathLst>
                <a:path extrusionOk="0" h="1271" w="2495">
                  <a:moveTo>
                    <a:pt x="1771" y="1"/>
                  </a:moveTo>
                  <a:cubicBezTo>
                    <a:pt x="709" y="1"/>
                    <a:pt x="44" y="1072"/>
                    <a:pt x="36" y="1084"/>
                  </a:cubicBezTo>
                  <a:cubicBezTo>
                    <a:pt x="1" y="1142"/>
                    <a:pt x="19" y="1217"/>
                    <a:pt x="76" y="1252"/>
                  </a:cubicBezTo>
                  <a:cubicBezTo>
                    <a:pt x="95" y="1264"/>
                    <a:pt x="117" y="1270"/>
                    <a:pt x="139" y="1270"/>
                  </a:cubicBezTo>
                  <a:cubicBezTo>
                    <a:pt x="182" y="1270"/>
                    <a:pt x="222" y="1248"/>
                    <a:pt x="244" y="1211"/>
                  </a:cubicBezTo>
                  <a:cubicBezTo>
                    <a:pt x="272" y="1165"/>
                    <a:pt x="848" y="244"/>
                    <a:pt x="1764" y="244"/>
                  </a:cubicBezTo>
                  <a:cubicBezTo>
                    <a:pt x="1934" y="244"/>
                    <a:pt x="2116" y="276"/>
                    <a:pt x="2308" y="351"/>
                  </a:cubicBezTo>
                  <a:cubicBezTo>
                    <a:pt x="2324" y="357"/>
                    <a:pt x="2340" y="360"/>
                    <a:pt x="2356" y="360"/>
                  </a:cubicBezTo>
                  <a:cubicBezTo>
                    <a:pt x="2405" y="360"/>
                    <a:pt x="2451" y="331"/>
                    <a:pt x="2470" y="282"/>
                  </a:cubicBezTo>
                  <a:cubicBezTo>
                    <a:pt x="2494" y="219"/>
                    <a:pt x="2462" y="147"/>
                    <a:pt x="2397" y="124"/>
                  </a:cubicBezTo>
                  <a:cubicBezTo>
                    <a:pt x="2176" y="37"/>
                    <a:pt x="1967" y="1"/>
                    <a:pt x="17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0"/>
            <p:cNvSpPr/>
            <p:nvPr/>
          </p:nvSpPr>
          <p:spPr>
            <a:xfrm>
              <a:off x="5861325" y="973300"/>
              <a:ext cx="49125" cy="47825"/>
            </a:xfrm>
            <a:custGeom>
              <a:rect b="b" l="l" r="r" t="t"/>
              <a:pathLst>
                <a:path extrusionOk="0" h="1913" w="1965">
                  <a:moveTo>
                    <a:pt x="145" y="0"/>
                  </a:moveTo>
                  <a:cubicBezTo>
                    <a:pt x="131" y="0"/>
                    <a:pt x="122" y="1"/>
                    <a:pt x="118" y="1"/>
                  </a:cubicBezTo>
                  <a:cubicBezTo>
                    <a:pt x="52" y="5"/>
                    <a:pt x="1" y="62"/>
                    <a:pt x="4" y="129"/>
                  </a:cubicBezTo>
                  <a:cubicBezTo>
                    <a:pt x="8" y="190"/>
                    <a:pt x="53" y="245"/>
                    <a:pt x="117" y="245"/>
                  </a:cubicBezTo>
                  <a:cubicBezTo>
                    <a:pt x="123" y="245"/>
                    <a:pt x="128" y="245"/>
                    <a:pt x="133" y="244"/>
                  </a:cubicBezTo>
                  <a:cubicBezTo>
                    <a:pt x="173" y="246"/>
                    <a:pt x="1137" y="216"/>
                    <a:pt x="1712" y="1831"/>
                  </a:cubicBezTo>
                  <a:cubicBezTo>
                    <a:pt x="1728" y="1879"/>
                    <a:pt x="1775" y="1912"/>
                    <a:pt x="1827" y="1912"/>
                  </a:cubicBezTo>
                  <a:cubicBezTo>
                    <a:pt x="1840" y="1912"/>
                    <a:pt x="1854" y="1910"/>
                    <a:pt x="1867" y="1905"/>
                  </a:cubicBezTo>
                  <a:cubicBezTo>
                    <a:pt x="1930" y="1883"/>
                    <a:pt x="1964" y="1813"/>
                    <a:pt x="1941" y="1750"/>
                  </a:cubicBezTo>
                  <a:cubicBezTo>
                    <a:pt x="1346" y="78"/>
                    <a:pt x="326" y="0"/>
                    <a:pt x="1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0"/>
            <p:cNvSpPr/>
            <p:nvPr/>
          </p:nvSpPr>
          <p:spPr>
            <a:xfrm>
              <a:off x="5988000" y="981100"/>
              <a:ext cx="19500" cy="73150"/>
            </a:xfrm>
            <a:custGeom>
              <a:rect b="b" l="l" r="r" t="t"/>
              <a:pathLst>
                <a:path extrusionOk="0" h="2926" w="780">
                  <a:moveTo>
                    <a:pt x="139" y="0"/>
                  </a:moveTo>
                  <a:cubicBezTo>
                    <a:pt x="121" y="0"/>
                    <a:pt x="103" y="4"/>
                    <a:pt x="86" y="12"/>
                  </a:cubicBezTo>
                  <a:cubicBezTo>
                    <a:pt x="26" y="42"/>
                    <a:pt x="0" y="115"/>
                    <a:pt x="29" y="175"/>
                  </a:cubicBezTo>
                  <a:cubicBezTo>
                    <a:pt x="34" y="185"/>
                    <a:pt x="519" y="1230"/>
                    <a:pt x="89" y="2770"/>
                  </a:cubicBezTo>
                  <a:cubicBezTo>
                    <a:pt x="71" y="2835"/>
                    <a:pt x="109" y="2902"/>
                    <a:pt x="174" y="2921"/>
                  </a:cubicBezTo>
                  <a:cubicBezTo>
                    <a:pt x="185" y="2923"/>
                    <a:pt x="196" y="2925"/>
                    <a:pt x="207" y="2925"/>
                  </a:cubicBezTo>
                  <a:cubicBezTo>
                    <a:pt x="261" y="2925"/>
                    <a:pt x="310" y="2888"/>
                    <a:pt x="325" y="2835"/>
                  </a:cubicBezTo>
                  <a:cubicBezTo>
                    <a:pt x="780" y="1203"/>
                    <a:pt x="271" y="115"/>
                    <a:pt x="249" y="69"/>
                  </a:cubicBezTo>
                  <a:cubicBezTo>
                    <a:pt x="228" y="26"/>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0"/>
            <p:cNvSpPr/>
            <p:nvPr/>
          </p:nvSpPr>
          <p:spPr>
            <a:xfrm>
              <a:off x="6059075" y="990600"/>
              <a:ext cx="38800" cy="83775"/>
            </a:xfrm>
            <a:custGeom>
              <a:rect b="b" l="l" r="r" t="t"/>
              <a:pathLst>
                <a:path extrusionOk="0" h="3351" w="1552">
                  <a:moveTo>
                    <a:pt x="549" y="1"/>
                  </a:moveTo>
                  <a:cubicBezTo>
                    <a:pt x="519" y="1"/>
                    <a:pt x="488" y="12"/>
                    <a:pt x="464" y="35"/>
                  </a:cubicBezTo>
                  <a:cubicBezTo>
                    <a:pt x="416" y="81"/>
                    <a:pt x="414" y="158"/>
                    <a:pt x="460" y="207"/>
                  </a:cubicBezTo>
                  <a:cubicBezTo>
                    <a:pt x="469" y="215"/>
                    <a:pt x="1240" y="1083"/>
                    <a:pt x="34" y="3168"/>
                  </a:cubicBezTo>
                  <a:cubicBezTo>
                    <a:pt x="1" y="3226"/>
                    <a:pt x="21" y="3300"/>
                    <a:pt x="79" y="3333"/>
                  </a:cubicBezTo>
                  <a:cubicBezTo>
                    <a:pt x="97" y="3344"/>
                    <a:pt x="118" y="3350"/>
                    <a:pt x="140" y="3350"/>
                  </a:cubicBezTo>
                  <a:cubicBezTo>
                    <a:pt x="183" y="3350"/>
                    <a:pt x="223" y="3327"/>
                    <a:pt x="245" y="3289"/>
                  </a:cubicBezTo>
                  <a:cubicBezTo>
                    <a:pt x="1552" y="1031"/>
                    <a:pt x="675" y="78"/>
                    <a:pt x="637" y="38"/>
                  </a:cubicBezTo>
                  <a:cubicBezTo>
                    <a:pt x="613" y="13"/>
                    <a:pt x="581" y="1"/>
                    <a:pt x="54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0"/>
            <p:cNvSpPr/>
            <p:nvPr/>
          </p:nvSpPr>
          <p:spPr>
            <a:xfrm>
              <a:off x="5726350" y="1132700"/>
              <a:ext cx="33600" cy="16825"/>
            </a:xfrm>
            <a:custGeom>
              <a:rect b="b" l="l" r="r" t="t"/>
              <a:pathLst>
                <a:path extrusionOk="0" h="673" w="1344">
                  <a:moveTo>
                    <a:pt x="137" y="1"/>
                  </a:moveTo>
                  <a:cubicBezTo>
                    <a:pt x="90" y="1"/>
                    <a:pt x="45" y="29"/>
                    <a:pt x="25" y="75"/>
                  </a:cubicBezTo>
                  <a:cubicBezTo>
                    <a:pt x="1" y="137"/>
                    <a:pt x="28" y="206"/>
                    <a:pt x="87" y="234"/>
                  </a:cubicBezTo>
                  <a:lnTo>
                    <a:pt x="1128" y="663"/>
                  </a:lnTo>
                  <a:cubicBezTo>
                    <a:pt x="1142" y="669"/>
                    <a:pt x="1158" y="672"/>
                    <a:pt x="1175" y="672"/>
                  </a:cubicBezTo>
                  <a:cubicBezTo>
                    <a:pt x="1307" y="672"/>
                    <a:pt x="1344" y="488"/>
                    <a:pt x="1221" y="438"/>
                  </a:cubicBezTo>
                  <a:lnTo>
                    <a:pt x="180" y="9"/>
                  </a:lnTo>
                  <a:cubicBezTo>
                    <a:pt x="166" y="3"/>
                    <a:pt x="15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0"/>
            <p:cNvSpPr/>
            <p:nvPr/>
          </p:nvSpPr>
          <p:spPr>
            <a:xfrm>
              <a:off x="5774225" y="1065025"/>
              <a:ext cx="23900" cy="23975"/>
            </a:xfrm>
            <a:custGeom>
              <a:rect b="b" l="l" r="r" t="t"/>
              <a:pathLst>
                <a:path extrusionOk="0" h="959" w="956">
                  <a:moveTo>
                    <a:pt x="136" y="0"/>
                  </a:moveTo>
                  <a:cubicBezTo>
                    <a:pt x="107" y="0"/>
                    <a:pt x="77" y="11"/>
                    <a:pt x="53" y="32"/>
                  </a:cubicBezTo>
                  <a:cubicBezTo>
                    <a:pt x="4" y="79"/>
                    <a:pt x="0" y="157"/>
                    <a:pt x="48" y="206"/>
                  </a:cubicBezTo>
                  <a:lnTo>
                    <a:pt x="705" y="920"/>
                  </a:lnTo>
                  <a:cubicBezTo>
                    <a:pt x="727" y="945"/>
                    <a:pt x="760" y="959"/>
                    <a:pt x="794" y="959"/>
                  </a:cubicBezTo>
                  <a:cubicBezTo>
                    <a:pt x="901" y="959"/>
                    <a:pt x="956" y="832"/>
                    <a:pt x="884" y="755"/>
                  </a:cubicBezTo>
                  <a:lnTo>
                    <a:pt x="228" y="42"/>
                  </a:lnTo>
                  <a:cubicBezTo>
                    <a:pt x="203" y="14"/>
                    <a:pt x="170"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0"/>
            <p:cNvSpPr/>
            <p:nvPr/>
          </p:nvSpPr>
          <p:spPr>
            <a:xfrm>
              <a:off x="5852925" y="1014575"/>
              <a:ext cx="15025" cy="26875"/>
            </a:xfrm>
            <a:custGeom>
              <a:rect b="b" l="l" r="r" t="t"/>
              <a:pathLst>
                <a:path extrusionOk="0" h="1075" w="601">
                  <a:moveTo>
                    <a:pt x="140" y="1"/>
                  </a:moveTo>
                  <a:cubicBezTo>
                    <a:pt x="125" y="1"/>
                    <a:pt x="110" y="3"/>
                    <a:pt x="96" y="9"/>
                  </a:cubicBezTo>
                  <a:cubicBezTo>
                    <a:pt x="33" y="33"/>
                    <a:pt x="1" y="105"/>
                    <a:pt x="26" y="168"/>
                  </a:cubicBezTo>
                  <a:lnTo>
                    <a:pt x="349" y="997"/>
                  </a:lnTo>
                  <a:cubicBezTo>
                    <a:pt x="367" y="1043"/>
                    <a:pt x="412" y="1075"/>
                    <a:pt x="462" y="1075"/>
                  </a:cubicBezTo>
                  <a:cubicBezTo>
                    <a:pt x="476" y="1075"/>
                    <a:pt x="492" y="1072"/>
                    <a:pt x="506" y="1066"/>
                  </a:cubicBezTo>
                  <a:cubicBezTo>
                    <a:pt x="568" y="1042"/>
                    <a:pt x="600" y="971"/>
                    <a:pt x="576" y="909"/>
                  </a:cubicBezTo>
                  <a:lnTo>
                    <a:pt x="253" y="80"/>
                  </a:lnTo>
                  <a:cubicBezTo>
                    <a:pt x="236" y="31"/>
                    <a:pt x="189"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0"/>
            <p:cNvSpPr/>
            <p:nvPr/>
          </p:nvSpPr>
          <p:spPr>
            <a:xfrm>
              <a:off x="5948875" y="997450"/>
              <a:ext cx="6125" cy="33625"/>
            </a:xfrm>
            <a:custGeom>
              <a:rect b="b" l="l" r="r" t="t"/>
              <a:pathLst>
                <a:path extrusionOk="0" h="1345" w="245">
                  <a:moveTo>
                    <a:pt x="122" y="1"/>
                  </a:moveTo>
                  <a:cubicBezTo>
                    <a:pt x="55" y="1"/>
                    <a:pt x="0" y="54"/>
                    <a:pt x="0" y="122"/>
                  </a:cubicBezTo>
                  <a:lnTo>
                    <a:pt x="0" y="1223"/>
                  </a:lnTo>
                  <a:cubicBezTo>
                    <a:pt x="0" y="1291"/>
                    <a:pt x="55" y="1345"/>
                    <a:pt x="122" y="1345"/>
                  </a:cubicBezTo>
                  <a:cubicBezTo>
                    <a:pt x="190" y="1345"/>
                    <a:pt x="245" y="1291"/>
                    <a:pt x="245" y="1223"/>
                  </a:cubicBezTo>
                  <a:lnTo>
                    <a:pt x="245" y="122"/>
                  </a:lnTo>
                  <a:cubicBezTo>
                    <a:pt x="245" y="54"/>
                    <a:pt x="190" y="1"/>
                    <a:pt x="12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0"/>
            <p:cNvSpPr/>
            <p:nvPr/>
          </p:nvSpPr>
          <p:spPr>
            <a:xfrm>
              <a:off x="6027225" y="1009625"/>
              <a:ext cx="15125" cy="33975"/>
            </a:xfrm>
            <a:custGeom>
              <a:rect b="b" l="l" r="r" t="t"/>
              <a:pathLst>
                <a:path extrusionOk="0" h="1359" w="605">
                  <a:moveTo>
                    <a:pt x="469" y="1"/>
                  </a:moveTo>
                  <a:cubicBezTo>
                    <a:pt x="416" y="1"/>
                    <a:pt x="368" y="35"/>
                    <a:pt x="352" y="88"/>
                  </a:cubicBezTo>
                  <a:lnTo>
                    <a:pt x="19" y="1202"/>
                  </a:lnTo>
                  <a:cubicBezTo>
                    <a:pt x="0" y="1266"/>
                    <a:pt x="37" y="1334"/>
                    <a:pt x="102" y="1353"/>
                  </a:cubicBezTo>
                  <a:cubicBezTo>
                    <a:pt x="113" y="1356"/>
                    <a:pt x="125" y="1358"/>
                    <a:pt x="137" y="1358"/>
                  </a:cubicBezTo>
                  <a:cubicBezTo>
                    <a:pt x="190" y="1358"/>
                    <a:pt x="238" y="1322"/>
                    <a:pt x="254" y="1272"/>
                  </a:cubicBezTo>
                  <a:lnTo>
                    <a:pt x="586" y="158"/>
                  </a:lnTo>
                  <a:cubicBezTo>
                    <a:pt x="605" y="94"/>
                    <a:pt x="568" y="26"/>
                    <a:pt x="503" y="6"/>
                  </a:cubicBezTo>
                  <a:cubicBezTo>
                    <a:pt x="492" y="3"/>
                    <a:pt x="480" y="1"/>
                    <a:pt x="46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0"/>
            <p:cNvSpPr/>
            <p:nvPr/>
          </p:nvSpPr>
          <p:spPr>
            <a:xfrm>
              <a:off x="6097500" y="1048050"/>
              <a:ext cx="21025" cy="29325"/>
            </a:xfrm>
            <a:custGeom>
              <a:rect b="b" l="l" r="r" t="t"/>
              <a:pathLst>
                <a:path extrusionOk="0" h="1173" w="841">
                  <a:moveTo>
                    <a:pt x="702" y="0"/>
                  </a:moveTo>
                  <a:cubicBezTo>
                    <a:pt x="659" y="0"/>
                    <a:pt x="617" y="23"/>
                    <a:pt x="595" y="63"/>
                  </a:cubicBezTo>
                  <a:lnTo>
                    <a:pt x="49" y="989"/>
                  </a:lnTo>
                  <a:cubicBezTo>
                    <a:pt x="1" y="1069"/>
                    <a:pt x="60" y="1173"/>
                    <a:pt x="154" y="1173"/>
                  </a:cubicBezTo>
                  <a:cubicBezTo>
                    <a:pt x="197" y="1173"/>
                    <a:pt x="238" y="1150"/>
                    <a:pt x="259" y="1113"/>
                  </a:cubicBezTo>
                  <a:lnTo>
                    <a:pt x="805" y="187"/>
                  </a:lnTo>
                  <a:cubicBezTo>
                    <a:pt x="841" y="129"/>
                    <a:pt x="823" y="52"/>
                    <a:pt x="764" y="17"/>
                  </a:cubicBezTo>
                  <a:cubicBezTo>
                    <a:pt x="744" y="5"/>
                    <a:pt x="723" y="0"/>
                    <a:pt x="70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0"/>
            <p:cNvSpPr/>
            <p:nvPr/>
          </p:nvSpPr>
          <p:spPr>
            <a:xfrm>
              <a:off x="6159000" y="1112200"/>
              <a:ext cx="30450" cy="23250"/>
            </a:xfrm>
            <a:custGeom>
              <a:rect b="b" l="l" r="r" t="t"/>
              <a:pathLst>
                <a:path extrusionOk="0" h="930" w="1218">
                  <a:moveTo>
                    <a:pt x="1081" y="0"/>
                  </a:moveTo>
                  <a:cubicBezTo>
                    <a:pt x="1055" y="0"/>
                    <a:pt x="1029" y="8"/>
                    <a:pt x="1007" y="25"/>
                  </a:cubicBezTo>
                  <a:lnTo>
                    <a:pt x="95" y="710"/>
                  </a:lnTo>
                  <a:cubicBezTo>
                    <a:pt x="1" y="780"/>
                    <a:pt x="50" y="929"/>
                    <a:pt x="167" y="929"/>
                  </a:cubicBezTo>
                  <a:cubicBezTo>
                    <a:pt x="194" y="929"/>
                    <a:pt x="220" y="921"/>
                    <a:pt x="241" y="905"/>
                  </a:cubicBezTo>
                  <a:lnTo>
                    <a:pt x="1153" y="219"/>
                  </a:lnTo>
                  <a:cubicBezTo>
                    <a:pt x="1207" y="179"/>
                    <a:pt x="1218" y="103"/>
                    <a:pt x="1178" y="49"/>
                  </a:cubicBezTo>
                  <a:cubicBezTo>
                    <a:pt x="1154" y="17"/>
                    <a:pt x="1117" y="0"/>
                    <a:pt x="108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0"/>
            <p:cNvSpPr/>
            <p:nvPr/>
          </p:nvSpPr>
          <p:spPr>
            <a:xfrm>
              <a:off x="6181775" y="1206775"/>
              <a:ext cx="36200" cy="10175"/>
            </a:xfrm>
            <a:custGeom>
              <a:rect b="b" l="l" r="r" t="t"/>
              <a:pathLst>
                <a:path extrusionOk="0" h="407" w="1448">
                  <a:moveTo>
                    <a:pt x="1319" y="1"/>
                  </a:moveTo>
                  <a:cubicBezTo>
                    <a:pt x="1314" y="1"/>
                    <a:pt x="1308" y="1"/>
                    <a:pt x="1302" y="2"/>
                  </a:cubicBezTo>
                  <a:lnTo>
                    <a:pt x="109" y="164"/>
                  </a:lnTo>
                  <a:cubicBezTo>
                    <a:pt x="46" y="173"/>
                    <a:pt x="0" y="229"/>
                    <a:pt x="5" y="293"/>
                  </a:cubicBezTo>
                  <a:cubicBezTo>
                    <a:pt x="9" y="357"/>
                    <a:pt x="62" y="407"/>
                    <a:pt x="125" y="407"/>
                  </a:cubicBezTo>
                  <a:cubicBezTo>
                    <a:pt x="131" y="407"/>
                    <a:pt x="137" y="407"/>
                    <a:pt x="142" y="406"/>
                  </a:cubicBezTo>
                  <a:lnTo>
                    <a:pt x="1335" y="243"/>
                  </a:lnTo>
                  <a:cubicBezTo>
                    <a:pt x="1401" y="233"/>
                    <a:pt x="1448" y="172"/>
                    <a:pt x="1438" y="106"/>
                  </a:cubicBezTo>
                  <a:cubicBezTo>
                    <a:pt x="1431" y="45"/>
                    <a:pt x="1379" y="1"/>
                    <a:pt x="131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0"/>
            <p:cNvSpPr/>
            <p:nvPr/>
          </p:nvSpPr>
          <p:spPr>
            <a:xfrm>
              <a:off x="6170100" y="1295625"/>
              <a:ext cx="36375" cy="14250"/>
            </a:xfrm>
            <a:custGeom>
              <a:rect b="b" l="l" r="r" t="t"/>
              <a:pathLst>
                <a:path extrusionOk="0" h="570" w="1455">
                  <a:moveTo>
                    <a:pt x="135" y="0"/>
                  </a:moveTo>
                  <a:cubicBezTo>
                    <a:pt x="82" y="0"/>
                    <a:pt x="33" y="35"/>
                    <a:pt x="18" y="89"/>
                  </a:cubicBezTo>
                  <a:cubicBezTo>
                    <a:pt x="0" y="155"/>
                    <a:pt x="39" y="221"/>
                    <a:pt x="104" y="239"/>
                  </a:cubicBezTo>
                  <a:lnTo>
                    <a:pt x="1294" y="566"/>
                  </a:lnTo>
                  <a:cubicBezTo>
                    <a:pt x="1304" y="568"/>
                    <a:pt x="1315" y="570"/>
                    <a:pt x="1325" y="570"/>
                  </a:cubicBezTo>
                  <a:cubicBezTo>
                    <a:pt x="1387" y="570"/>
                    <a:pt x="1438" y="524"/>
                    <a:pt x="1447" y="464"/>
                  </a:cubicBezTo>
                  <a:cubicBezTo>
                    <a:pt x="1454" y="403"/>
                    <a:pt x="1416" y="346"/>
                    <a:pt x="1358" y="330"/>
                  </a:cubicBezTo>
                  <a:lnTo>
                    <a:pt x="168" y="5"/>
                  </a:lnTo>
                  <a:cubicBezTo>
                    <a:pt x="157" y="2"/>
                    <a:pt x="146"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0"/>
            <p:cNvSpPr/>
            <p:nvPr/>
          </p:nvSpPr>
          <p:spPr>
            <a:xfrm>
              <a:off x="6128150" y="1360450"/>
              <a:ext cx="25400" cy="26150"/>
            </a:xfrm>
            <a:custGeom>
              <a:rect b="b" l="l" r="r" t="t"/>
              <a:pathLst>
                <a:path extrusionOk="0" h="1046" w="1016">
                  <a:moveTo>
                    <a:pt x="136" y="1"/>
                  </a:moveTo>
                  <a:cubicBezTo>
                    <a:pt x="107" y="1"/>
                    <a:pt x="78" y="11"/>
                    <a:pt x="54" y="32"/>
                  </a:cubicBezTo>
                  <a:cubicBezTo>
                    <a:pt x="4" y="78"/>
                    <a:pt x="0" y="157"/>
                    <a:pt x="48" y="207"/>
                  </a:cubicBezTo>
                  <a:lnTo>
                    <a:pt x="764" y="1004"/>
                  </a:lnTo>
                  <a:cubicBezTo>
                    <a:pt x="787" y="1030"/>
                    <a:pt x="820" y="1045"/>
                    <a:pt x="854" y="1045"/>
                  </a:cubicBezTo>
                  <a:cubicBezTo>
                    <a:pt x="960" y="1045"/>
                    <a:pt x="1016" y="919"/>
                    <a:pt x="945" y="841"/>
                  </a:cubicBezTo>
                  <a:lnTo>
                    <a:pt x="229" y="43"/>
                  </a:lnTo>
                  <a:cubicBezTo>
                    <a:pt x="205" y="15"/>
                    <a:pt x="170"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0"/>
            <p:cNvSpPr/>
            <p:nvPr/>
          </p:nvSpPr>
          <p:spPr>
            <a:xfrm>
              <a:off x="6058950" y="1392700"/>
              <a:ext cx="16975" cy="35000"/>
            </a:xfrm>
            <a:custGeom>
              <a:rect b="b" l="l" r="r" t="t"/>
              <a:pathLst>
                <a:path extrusionOk="0" h="1400" w="679">
                  <a:moveTo>
                    <a:pt x="136" y="1"/>
                  </a:moveTo>
                  <a:cubicBezTo>
                    <a:pt x="123" y="1"/>
                    <a:pt x="109" y="3"/>
                    <a:pt x="95" y="8"/>
                  </a:cubicBezTo>
                  <a:cubicBezTo>
                    <a:pt x="33" y="29"/>
                    <a:pt x="0" y="96"/>
                    <a:pt x="20" y="160"/>
                  </a:cubicBezTo>
                  <a:lnTo>
                    <a:pt x="426" y="1318"/>
                  </a:lnTo>
                  <a:cubicBezTo>
                    <a:pt x="443" y="1366"/>
                    <a:pt x="488" y="1399"/>
                    <a:pt x="541" y="1399"/>
                  </a:cubicBezTo>
                  <a:cubicBezTo>
                    <a:pt x="554" y="1399"/>
                    <a:pt x="568" y="1397"/>
                    <a:pt x="581" y="1393"/>
                  </a:cubicBezTo>
                  <a:cubicBezTo>
                    <a:pt x="645" y="1371"/>
                    <a:pt x="679" y="1301"/>
                    <a:pt x="655" y="1238"/>
                  </a:cubicBezTo>
                  <a:lnTo>
                    <a:pt x="250" y="79"/>
                  </a:lnTo>
                  <a:cubicBezTo>
                    <a:pt x="231" y="31"/>
                    <a:pt x="185"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0"/>
            <p:cNvSpPr/>
            <p:nvPr/>
          </p:nvSpPr>
          <p:spPr>
            <a:xfrm>
              <a:off x="5972775" y="1402975"/>
              <a:ext cx="6125" cy="37350"/>
            </a:xfrm>
            <a:custGeom>
              <a:rect b="b" l="l" r="r" t="t"/>
              <a:pathLst>
                <a:path extrusionOk="0" h="1494" w="245">
                  <a:moveTo>
                    <a:pt x="122" y="0"/>
                  </a:moveTo>
                  <a:cubicBezTo>
                    <a:pt x="55" y="0"/>
                    <a:pt x="1" y="55"/>
                    <a:pt x="1" y="123"/>
                  </a:cubicBezTo>
                  <a:lnTo>
                    <a:pt x="1" y="1371"/>
                  </a:lnTo>
                  <a:cubicBezTo>
                    <a:pt x="1" y="1438"/>
                    <a:pt x="55" y="1493"/>
                    <a:pt x="122" y="1493"/>
                  </a:cubicBezTo>
                  <a:cubicBezTo>
                    <a:pt x="190" y="1493"/>
                    <a:pt x="245" y="1438"/>
                    <a:pt x="245" y="1371"/>
                  </a:cubicBezTo>
                  <a:lnTo>
                    <a:pt x="245" y="123"/>
                  </a:lnTo>
                  <a:cubicBezTo>
                    <a:pt x="245" y="55"/>
                    <a:pt x="190" y="0"/>
                    <a:pt x="1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0"/>
            <p:cNvSpPr/>
            <p:nvPr/>
          </p:nvSpPr>
          <p:spPr>
            <a:xfrm>
              <a:off x="5886550" y="1392700"/>
              <a:ext cx="16300" cy="33400"/>
            </a:xfrm>
            <a:custGeom>
              <a:rect b="b" l="l" r="r" t="t"/>
              <a:pathLst>
                <a:path extrusionOk="0" h="1336" w="652">
                  <a:moveTo>
                    <a:pt x="515" y="1"/>
                  </a:moveTo>
                  <a:cubicBezTo>
                    <a:pt x="466" y="1"/>
                    <a:pt x="420" y="31"/>
                    <a:pt x="401" y="79"/>
                  </a:cubicBezTo>
                  <a:lnTo>
                    <a:pt x="23" y="1174"/>
                  </a:lnTo>
                  <a:cubicBezTo>
                    <a:pt x="1" y="1238"/>
                    <a:pt x="35" y="1307"/>
                    <a:pt x="98" y="1329"/>
                  </a:cubicBezTo>
                  <a:cubicBezTo>
                    <a:pt x="111" y="1334"/>
                    <a:pt x="125" y="1336"/>
                    <a:pt x="138" y="1336"/>
                  </a:cubicBezTo>
                  <a:cubicBezTo>
                    <a:pt x="190" y="1336"/>
                    <a:pt x="237" y="1303"/>
                    <a:pt x="254" y="1253"/>
                  </a:cubicBezTo>
                  <a:lnTo>
                    <a:pt x="632" y="159"/>
                  </a:lnTo>
                  <a:cubicBezTo>
                    <a:pt x="652" y="96"/>
                    <a:pt x="618" y="29"/>
                    <a:pt x="556" y="8"/>
                  </a:cubicBezTo>
                  <a:cubicBezTo>
                    <a:pt x="542" y="3"/>
                    <a:pt x="529" y="1"/>
                    <a:pt x="5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0"/>
            <p:cNvSpPr/>
            <p:nvPr/>
          </p:nvSpPr>
          <p:spPr>
            <a:xfrm>
              <a:off x="5808350" y="1354750"/>
              <a:ext cx="23575" cy="28725"/>
            </a:xfrm>
            <a:custGeom>
              <a:rect b="b" l="l" r="r" t="t"/>
              <a:pathLst>
                <a:path extrusionOk="0" h="1149" w="943">
                  <a:moveTo>
                    <a:pt x="804" y="1"/>
                  </a:moveTo>
                  <a:cubicBezTo>
                    <a:pt x="766" y="1"/>
                    <a:pt x="729" y="19"/>
                    <a:pt x="705" y="52"/>
                  </a:cubicBezTo>
                  <a:lnTo>
                    <a:pt x="59" y="956"/>
                  </a:lnTo>
                  <a:cubicBezTo>
                    <a:pt x="0" y="1036"/>
                    <a:pt x="59" y="1148"/>
                    <a:pt x="158" y="1148"/>
                  </a:cubicBezTo>
                  <a:cubicBezTo>
                    <a:pt x="197" y="1148"/>
                    <a:pt x="234" y="1129"/>
                    <a:pt x="256" y="1098"/>
                  </a:cubicBezTo>
                  <a:lnTo>
                    <a:pt x="904" y="193"/>
                  </a:lnTo>
                  <a:cubicBezTo>
                    <a:pt x="943" y="139"/>
                    <a:pt x="930" y="63"/>
                    <a:pt x="875" y="24"/>
                  </a:cubicBezTo>
                  <a:cubicBezTo>
                    <a:pt x="854" y="8"/>
                    <a:pt x="829" y="1"/>
                    <a:pt x="80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0"/>
            <p:cNvSpPr/>
            <p:nvPr/>
          </p:nvSpPr>
          <p:spPr>
            <a:xfrm>
              <a:off x="5743150" y="1301025"/>
              <a:ext cx="34775" cy="20000"/>
            </a:xfrm>
            <a:custGeom>
              <a:rect b="b" l="l" r="r" t="t"/>
              <a:pathLst>
                <a:path extrusionOk="0" h="800" w="1391">
                  <a:moveTo>
                    <a:pt x="1252" y="0"/>
                  </a:moveTo>
                  <a:cubicBezTo>
                    <a:pt x="1233" y="0"/>
                    <a:pt x="1214" y="4"/>
                    <a:pt x="1196" y="14"/>
                  </a:cubicBezTo>
                  <a:lnTo>
                    <a:pt x="115" y="569"/>
                  </a:lnTo>
                  <a:cubicBezTo>
                    <a:pt x="1" y="627"/>
                    <a:pt x="42" y="800"/>
                    <a:pt x="171" y="800"/>
                  </a:cubicBezTo>
                  <a:cubicBezTo>
                    <a:pt x="190" y="800"/>
                    <a:pt x="209" y="795"/>
                    <a:pt x="226" y="786"/>
                  </a:cubicBezTo>
                  <a:lnTo>
                    <a:pt x="1308" y="230"/>
                  </a:lnTo>
                  <a:cubicBezTo>
                    <a:pt x="1367" y="200"/>
                    <a:pt x="1390" y="126"/>
                    <a:pt x="1360" y="66"/>
                  </a:cubicBezTo>
                  <a:cubicBezTo>
                    <a:pt x="1338" y="24"/>
                    <a:pt x="1296" y="0"/>
                    <a:pt x="125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0"/>
            <p:cNvSpPr/>
            <p:nvPr/>
          </p:nvSpPr>
          <p:spPr>
            <a:xfrm>
              <a:off x="5710175" y="1231125"/>
              <a:ext cx="39100" cy="8800"/>
            </a:xfrm>
            <a:custGeom>
              <a:rect b="b" l="l" r="r" t="t"/>
              <a:pathLst>
                <a:path extrusionOk="0" h="352" w="1564">
                  <a:moveTo>
                    <a:pt x="1438" y="0"/>
                  </a:moveTo>
                  <a:cubicBezTo>
                    <a:pt x="1433" y="0"/>
                    <a:pt x="1428" y="1"/>
                    <a:pt x="1423" y="1"/>
                  </a:cubicBezTo>
                  <a:lnTo>
                    <a:pt x="114" y="109"/>
                  </a:lnTo>
                  <a:cubicBezTo>
                    <a:pt x="49" y="113"/>
                    <a:pt x="0" y="169"/>
                    <a:pt x="2" y="235"/>
                  </a:cubicBezTo>
                  <a:cubicBezTo>
                    <a:pt x="4" y="300"/>
                    <a:pt x="58" y="352"/>
                    <a:pt x="124" y="352"/>
                  </a:cubicBezTo>
                  <a:cubicBezTo>
                    <a:pt x="128" y="352"/>
                    <a:pt x="131" y="352"/>
                    <a:pt x="134" y="351"/>
                  </a:cubicBezTo>
                  <a:lnTo>
                    <a:pt x="1443" y="244"/>
                  </a:lnTo>
                  <a:cubicBezTo>
                    <a:pt x="1512" y="240"/>
                    <a:pt x="1564" y="181"/>
                    <a:pt x="1559" y="112"/>
                  </a:cubicBezTo>
                  <a:cubicBezTo>
                    <a:pt x="1554" y="48"/>
                    <a:pt x="1501" y="0"/>
                    <a:pt x="14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5" name="Google Shape;2625;p50"/>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pic>
        <p:nvPicPr>
          <p:cNvPr id="2630" name="Google Shape;2630;p51"/>
          <p:cNvPicPr preferRelativeResize="0"/>
          <p:nvPr>
            <p:ph idx="2" type="pic"/>
          </p:nvPr>
        </p:nvPicPr>
        <p:blipFill rotWithShape="1">
          <a:blip r:embed="rId3">
            <a:alphaModFix/>
          </a:blip>
          <a:srcRect b="0" l="0" r="6200" t="0"/>
          <a:stretch/>
        </p:blipFill>
        <p:spPr>
          <a:xfrm>
            <a:off x="-150" y="10978225"/>
            <a:ext cx="10287000" cy="7309799"/>
          </a:xfrm>
          <a:prstGeom prst="rect">
            <a:avLst/>
          </a:prstGeom>
        </p:spPr>
      </p:pic>
      <p:sp>
        <p:nvSpPr>
          <p:cNvPr id="2631" name="Google Shape;2631;p51"/>
          <p:cNvSpPr txBox="1"/>
          <p:nvPr>
            <p:ph type="title"/>
          </p:nvPr>
        </p:nvSpPr>
        <p:spPr>
          <a:xfrm>
            <a:off x="713225" y="9308325"/>
            <a:ext cx="8851500" cy="91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4"/>
                </a:solidFill>
              </a:rPr>
              <a:t>—SOMEONE</a:t>
            </a:r>
            <a:r>
              <a:rPr lang="en"/>
              <a:t> FAMOUS</a:t>
            </a:r>
            <a:endParaRPr/>
          </a:p>
        </p:txBody>
      </p:sp>
      <p:sp>
        <p:nvSpPr>
          <p:cNvPr id="2632" name="Google Shape;2632;p51"/>
          <p:cNvSpPr txBox="1"/>
          <p:nvPr>
            <p:ph idx="1" type="subTitle"/>
          </p:nvPr>
        </p:nvSpPr>
        <p:spPr>
          <a:xfrm>
            <a:off x="717750" y="4060761"/>
            <a:ext cx="8851500" cy="4902900"/>
          </a:xfrm>
          <a:prstGeom prst="rect">
            <a:avLst/>
          </a:prstGeom>
        </p:spPr>
        <p:txBody>
          <a:bodyPr anchorCtr="0" anchor="b" bIns="91425" lIns="91425" spcFirstLastPara="1" rIns="91425" wrap="square" tIns="91425">
            <a:noAutofit/>
          </a:bodyPr>
          <a:lstStyle/>
          <a:p>
            <a:pPr indent="0" lvl="0" marL="0" rtl="0" algn="r">
              <a:spcBef>
                <a:spcPts val="0"/>
              </a:spcBef>
              <a:spcAft>
                <a:spcPts val="2300"/>
              </a:spcAft>
              <a:buNone/>
            </a:pPr>
            <a:r>
              <a:rPr lang="en"/>
              <a:t>“Mercury is the closest planet to the Sun and also the smallest of them all” </a:t>
            </a:r>
            <a:endParaRPr/>
          </a:p>
        </p:txBody>
      </p:sp>
      <p:sp>
        <p:nvSpPr>
          <p:cNvPr id="2633" name="Google Shape;2633;p51"/>
          <p:cNvSpPr/>
          <p:nvPr/>
        </p:nvSpPr>
        <p:spPr>
          <a:xfrm>
            <a:off x="9232133" y="10587153"/>
            <a:ext cx="664987" cy="8028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1"/>
          <p:cNvSpPr/>
          <p:nvPr/>
        </p:nvSpPr>
        <p:spPr>
          <a:xfrm>
            <a:off x="364577" y="2892508"/>
            <a:ext cx="664987" cy="8028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1"/>
          <p:cNvSpPr/>
          <p:nvPr/>
        </p:nvSpPr>
        <p:spPr>
          <a:xfrm>
            <a:off x="899289" y="3427222"/>
            <a:ext cx="664987" cy="8028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6" name="Google Shape;2636;p51"/>
          <p:cNvGrpSpPr/>
          <p:nvPr/>
        </p:nvGrpSpPr>
        <p:grpSpPr>
          <a:xfrm>
            <a:off x="4166596" y="435681"/>
            <a:ext cx="1953809" cy="1962922"/>
            <a:chOff x="4959600" y="308475"/>
            <a:chExt cx="643950" cy="646975"/>
          </a:xfrm>
        </p:grpSpPr>
        <p:sp>
          <p:nvSpPr>
            <p:cNvPr id="2637" name="Google Shape;2637;p51"/>
            <p:cNvSpPr/>
            <p:nvPr/>
          </p:nvSpPr>
          <p:spPr>
            <a:xfrm>
              <a:off x="5338125" y="393025"/>
              <a:ext cx="182050" cy="168250"/>
            </a:xfrm>
            <a:custGeom>
              <a:rect b="b" l="l" r="r" t="t"/>
              <a:pathLst>
                <a:path extrusionOk="0" h="6730" w="7282">
                  <a:moveTo>
                    <a:pt x="0" y="2312"/>
                  </a:moveTo>
                  <a:lnTo>
                    <a:pt x="0" y="2312"/>
                  </a:lnTo>
                  <a:cubicBezTo>
                    <a:pt x="0" y="2312"/>
                    <a:pt x="0" y="2312"/>
                    <a:pt x="0" y="2312"/>
                  </a:cubicBezTo>
                  <a:cubicBezTo>
                    <a:pt x="0" y="2312"/>
                    <a:pt x="0" y="2312"/>
                    <a:pt x="0" y="2312"/>
                  </a:cubicBezTo>
                  <a:close/>
                  <a:moveTo>
                    <a:pt x="6130" y="0"/>
                  </a:moveTo>
                  <a:cubicBezTo>
                    <a:pt x="3709" y="0"/>
                    <a:pt x="667" y="1305"/>
                    <a:pt x="0" y="2312"/>
                  </a:cubicBezTo>
                  <a:lnTo>
                    <a:pt x="0" y="2312"/>
                  </a:lnTo>
                  <a:cubicBezTo>
                    <a:pt x="0" y="2312"/>
                    <a:pt x="0" y="2312"/>
                    <a:pt x="0" y="2312"/>
                  </a:cubicBezTo>
                  <a:cubicBezTo>
                    <a:pt x="3" y="2312"/>
                    <a:pt x="2774" y="3347"/>
                    <a:pt x="4793" y="6729"/>
                  </a:cubicBezTo>
                  <a:cubicBezTo>
                    <a:pt x="4793" y="6729"/>
                    <a:pt x="7281" y="4467"/>
                    <a:pt x="6487" y="10"/>
                  </a:cubicBezTo>
                  <a:cubicBezTo>
                    <a:pt x="6369" y="4"/>
                    <a:pt x="6250" y="0"/>
                    <a:pt x="6130"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1"/>
            <p:cNvSpPr/>
            <p:nvPr/>
          </p:nvSpPr>
          <p:spPr>
            <a:xfrm>
              <a:off x="5043875" y="411450"/>
              <a:ext cx="171950" cy="166500"/>
            </a:xfrm>
            <a:custGeom>
              <a:rect b="b" l="l" r="r" t="t"/>
              <a:pathLst>
                <a:path extrusionOk="0" h="6660" w="6878">
                  <a:moveTo>
                    <a:pt x="1698" y="1"/>
                  </a:moveTo>
                  <a:cubicBezTo>
                    <a:pt x="1231" y="1"/>
                    <a:pt x="733" y="37"/>
                    <a:pt x="203" y="118"/>
                  </a:cubicBezTo>
                  <a:cubicBezTo>
                    <a:pt x="1" y="2584"/>
                    <a:pt x="1305" y="5934"/>
                    <a:pt x="2342" y="6660"/>
                  </a:cubicBezTo>
                  <a:cubicBezTo>
                    <a:pt x="2342" y="6660"/>
                    <a:pt x="3445" y="3914"/>
                    <a:pt x="6877" y="1977"/>
                  </a:cubicBezTo>
                  <a:cubicBezTo>
                    <a:pt x="6877" y="1977"/>
                    <a:pt x="5168" y="1"/>
                    <a:pt x="169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1"/>
            <p:cNvSpPr/>
            <p:nvPr/>
          </p:nvSpPr>
          <p:spPr>
            <a:xfrm>
              <a:off x="5055650" y="711100"/>
              <a:ext cx="183850" cy="169400"/>
            </a:xfrm>
            <a:custGeom>
              <a:rect b="b" l="l" r="r" t="t"/>
              <a:pathLst>
                <a:path extrusionOk="0" h="6776" w="7354">
                  <a:moveTo>
                    <a:pt x="2407" y="0"/>
                  </a:moveTo>
                  <a:cubicBezTo>
                    <a:pt x="2407" y="0"/>
                    <a:pt x="0" y="2348"/>
                    <a:pt x="952" y="6774"/>
                  </a:cubicBezTo>
                  <a:cubicBezTo>
                    <a:pt x="995" y="6775"/>
                    <a:pt x="1037" y="6775"/>
                    <a:pt x="1080" y="6775"/>
                  </a:cubicBezTo>
                  <a:cubicBezTo>
                    <a:pt x="3536" y="6775"/>
                    <a:pt x="6703" y="5307"/>
                    <a:pt x="7354" y="4246"/>
                  </a:cubicBezTo>
                  <a:cubicBezTo>
                    <a:pt x="7354" y="4246"/>
                    <a:pt x="4547" y="3309"/>
                    <a:pt x="2407"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1"/>
            <p:cNvSpPr/>
            <p:nvPr/>
          </p:nvSpPr>
          <p:spPr>
            <a:xfrm>
              <a:off x="5363975" y="676425"/>
              <a:ext cx="170375" cy="165300"/>
            </a:xfrm>
            <a:custGeom>
              <a:rect b="b" l="l" r="r" t="t"/>
              <a:pathLst>
                <a:path extrusionOk="0" h="6612" w="6815">
                  <a:moveTo>
                    <a:pt x="4101" y="1"/>
                  </a:moveTo>
                  <a:cubicBezTo>
                    <a:pt x="4101" y="1"/>
                    <a:pt x="3247" y="2834"/>
                    <a:pt x="1" y="5068"/>
                  </a:cubicBezTo>
                  <a:cubicBezTo>
                    <a:pt x="1" y="5068"/>
                    <a:pt x="1596" y="6612"/>
                    <a:pt x="4552" y="6612"/>
                  </a:cubicBezTo>
                  <a:cubicBezTo>
                    <a:pt x="5235" y="6612"/>
                    <a:pt x="5990" y="6529"/>
                    <a:pt x="6815" y="6327"/>
                  </a:cubicBezTo>
                  <a:cubicBezTo>
                    <a:pt x="6795" y="3853"/>
                    <a:pt x="5200" y="632"/>
                    <a:pt x="41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1"/>
            <p:cNvSpPr/>
            <p:nvPr/>
          </p:nvSpPr>
          <p:spPr>
            <a:xfrm>
              <a:off x="5190750" y="311525"/>
              <a:ext cx="172300" cy="156400"/>
            </a:xfrm>
            <a:custGeom>
              <a:rect b="b" l="l" r="r" t="t"/>
              <a:pathLst>
                <a:path extrusionOk="0" h="6256" w="6892">
                  <a:moveTo>
                    <a:pt x="3144" y="0"/>
                  </a:moveTo>
                  <a:cubicBezTo>
                    <a:pt x="1321" y="1673"/>
                    <a:pt x="1" y="5017"/>
                    <a:pt x="270" y="6255"/>
                  </a:cubicBezTo>
                  <a:cubicBezTo>
                    <a:pt x="270" y="6255"/>
                    <a:pt x="1717" y="5570"/>
                    <a:pt x="4008" y="5570"/>
                  </a:cubicBezTo>
                  <a:cubicBezTo>
                    <a:pt x="4832" y="5570"/>
                    <a:pt x="5765" y="5658"/>
                    <a:pt x="6779" y="5899"/>
                  </a:cubicBezTo>
                  <a:cubicBezTo>
                    <a:pt x="6779" y="5899"/>
                    <a:pt x="6892" y="2538"/>
                    <a:pt x="314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1"/>
            <p:cNvSpPr/>
            <p:nvPr/>
          </p:nvSpPr>
          <p:spPr>
            <a:xfrm>
              <a:off x="4962900" y="566550"/>
              <a:ext cx="159900" cy="163500"/>
            </a:xfrm>
            <a:custGeom>
              <a:rect b="b" l="l" r="r" t="t"/>
              <a:pathLst>
                <a:path extrusionOk="0" h="6540" w="6396">
                  <a:moveTo>
                    <a:pt x="5701" y="1"/>
                  </a:moveTo>
                  <a:lnTo>
                    <a:pt x="5701" y="1"/>
                  </a:lnTo>
                  <a:cubicBezTo>
                    <a:pt x="5700" y="1"/>
                    <a:pt x="2339" y="63"/>
                    <a:pt x="1" y="3938"/>
                  </a:cubicBezTo>
                  <a:cubicBezTo>
                    <a:pt x="1560" y="5469"/>
                    <a:pt x="4400" y="6539"/>
                    <a:pt x="5884" y="6539"/>
                  </a:cubicBezTo>
                  <a:cubicBezTo>
                    <a:pt x="6081" y="6539"/>
                    <a:pt x="6253" y="6521"/>
                    <a:pt x="6396" y="6482"/>
                  </a:cubicBezTo>
                  <a:cubicBezTo>
                    <a:pt x="6396" y="6482"/>
                    <a:pt x="4992" y="3877"/>
                    <a:pt x="57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1"/>
            <p:cNvSpPr/>
            <p:nvPr/>
          </p:nvSpPr>
          <p:spPr>
            <a:xfrm>
              <a:off x="5219725" y="795300"/>
              <a:ext cx="170450" cy="160150"/>
            </a:xfrm>
            <a:custGeom>
              <a:rect b="b" l="l" r="r" t="t"/>
              <a:pathLst>
                <a:path extrusionOk="0" h="6406" w="6818">
                  <a:moveTo>
                    <a:pt x="6480" y="1"/>
                  </a:moveTo>
                  <a:lnTo>
                    <a:pt x="6480" y="1"/>
                  </a:lnTo>
                  <a:cubicBezTo>
                    <a:pt x="6480" y="1"/>
                    <a:pt x="6480" y="1"/>
                    <a:pt x="6480" y="1"/>
                  </a:cubicBezTo>
                  <a:lnTo>
                    <a:pt x="6480" y="1"/>
                  </a:lnTo>
                  <a:cubicBezTo>
                    <a:pt x="6480" y="1"/>
                    <a:pt x="6480" y="1"/>
                    <a:pt x="6480" y="1"/>
                  </a:cubicBezTo>
                  <a:close/>
                  <a:moveTo>
                    <a:pt x="6480" y="1"/>
                  </a:moveTo>
                  <a:cubicBezTo>
                    <a:pt x="6479" y="1"/>
                    <a:pt x="4804" y="911"/>
                    <a:pt x="2138" y="911"/>
                  </a:cubicBezTo>
                  <a:cubicBezTo>
                    <a:pt x="1482" y="911"/>
                    <a:pt x="766" y="856"/>
                    <a:pt x="1" y="719"/>
                  </a:cubicBezTo>
                  <a:lnTo>
                    <a:pt x="1" y="719"/>
                  </a:lnTo>
                  <a:cubicBezTo>
                    <a:pt x="1" y="719"/>
                    <a:pt x="76" y="4081"/>
                    <a:pt x="3961" y="6406"/>
                  </a:cubicBezTo>
                  <a:cubicBezTo>
                    <a:pt x="5686" y="4635"/>
                    <a:pt x="6818" y="1222"/>
                    <a:pt x="64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1"/>
            <p:cNvSpPr/>
            <p:nvPr/>
          </p:nvSpPr>
          <p:spPr>
            <a:xfrm>
              <a:off x="5442825" y="532475"/>
              <a:ext cx="160725" cy="163425"/>
            </a:xfrm>
            <a:custGeom>
              <a:rect b="b" l="l" r="r" t="t"/>
              <a:pathLst>
                <a:path extrusionOk="0" h="6537" w="6429">
                  <a:moveTo>
                    <a:pt x="554" y="0"/>
                  </a:moveTo>
                  <a:cubicBezTo>
                    <a:pt x="340" y="0"/>
                    <a:pt x="153" y="21"/>
                    <a:pt x="1" y="65"/>
                  </a:cubicBezTo>
                  <a:cubicBezTo>
                    <a:pt x="1" y="65"/>
                    <a:pt x="1440" y="2650"/>
                    <a:pt x="780" y="6537"/>
                  </a:cubicBezTo>
                  <a:cubicBezTo>
                    <a:pt x="780" y="6537"/>
                    <a:pt x="4142" y="6430"/>
                    <a:pt x="6429" y="2524"/>
                  </a:cubicBezTo>
                  <a:cubicBezTo>
                    <a:pt x="4865" y="1028"/>
                    <a:pt x="2050" y="0"/>
                    <a:pt x="55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1"/>
            <p:cNvSpPr/>
            <p:nvPr/>
          </p:nvSpPr>
          <p:spPr>
            <a:xfrm>
              <a:off x="5089625" y="444150"/>
              <a:ext cx="387525" cy="377950"/>
            </a:xfrm>
            <a:custGeom>
              <a:rect b="b" l="l" r="r" t="t"/>
              <a:pathLst>
                <a:path extrusionOk="0" h="15118" w="15501">
                  <a:moveTo>
                    <a:pt x="7725" y="1"/>
                  </a:moveTo>
                  <a:cubicBezTo>
                    <a:pt x="7204" y="1"/>
                    <a:pt x="6680" y="56"/>
                    <a:pt x="6162" y="167"/>
                  </a:cubicBezTo>
                  <a:cubicBezTo>
                    <a:pt x="4218" y="585"/>
                    <a:pt x="2522" y="1764"/>
                    <a:pt x="1445" y="3446"/>
                  </a:cubicBezTo>
                  <a:cubicBezTo>
                    <a:pt x="369" y="5128"/>
                    <a:pt x="1" y="7175"/>
                    <a:pt x="422" y="9135"/>
                  </a:cubicBezTo>
                  <a:cubicBezTo>
                    <a:pt x="843" y="11096"/>
                    <a:pt x="2020" y="12809"/>
                    <a:pt x="3692" y="13901"/>
                  </a:cubicBezTo>
                  <a:cubicBezTo>
                    <a:pt x="4919" y="14702"/>
                    <a:pt x="6340" y="15118"/>
                    <a:pt x="7777" y="15118"/>
                  </a:cubicBezTo>
                  <a:cubicBezTo>
                    <a:pt x="8299" y="15118"/>
                    <a:pt x="8823" y="15063"/>
                    <a:pt x="9340" y="14952"/>
                  </a:cubicBezTo>
                  <a:cubicBezTo>
                    <a:pt x="11283" y="14535"/>
                    <a:pt x="12980" y="13355"/>
                    <a:pt x="14057" y="11673"/>
                  </a:cubicBezTo>
                  <a:cubicBezTo>
                    <a:pt x="15133" y="9991"/>
                    <a:pt x="15501" y="7945"/>
                    <a:pt x="15079" y="5985"/>
                  </a:cubicBezTo>
                  <a:cubicBezTo>
                    <a:pt x="14659" y="4024"/>
                    <a:pt x="13482" y="2309"/>
                    <a:pt x="11809" y="1219"/>
                  </a:cubicBezTo>
                  <a:cubicBezTo>
                    <a:pt x="10583" y="418"/>
                    <a:pt x="9163" y="1"/>
                    <a:pt x="7725" y="1"/>
                  </a:cubicBezTo>
                  <a:close/>
                </a:path>
              </a:pathLst>
            </a:custGeom>
            <a:solidFill>
              <a:srgbClr val="FF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1"/>
            <p:cNvSpPr/>
            <p:nvPr/>
          </p:nvSpPr>
          <p:spPr>
            <a:xfrm>
              <a:off x="5316900" y="563700"/>
              <a:ext cx="119925" cy="83975"/>
            </a:xfrm>
            <a:custGeom>
              <a:rect b="b" l="l" r="r" t="t"/>
              <a:pathLst>
                <a:path extrusionOk="0" h="3359" w="4797">
                  <a:moveTo>
                    <a:pt x="2499" y="1"/>
                  </a:moveTo>
                  <a:cubicBezTo>
                    <a:pt x="998" y="1"/>
                    <a:pt x="1" y="1634"/>
                    <a:pt x="1" y="1634"/>
                  </a:cubicBezTo>
                  <a:cubicBezTo>
                    <a:pt x="1" y="1634"/>
                    <a:pt x="950" y="3358"/>
                    <a:pt x="2340" y="3358"/>
                  </a:cubicBezTo>
                  <a:cubicBezTo>
                    <a:pt x="2449" y="3358"/>
                    <a:pt x="2561" y="3348"/>
                    <a:pt x="2676" y="3324"/>
                  </a:cubicBezTo>
                  <a:cubicBezTo>
                    <a:pt x="4248" y="3009"/>
                    <a:pt x="4797" y="1303"/>
                    <a:pt x="4797" y="1303"/>
                  </a:cubicBezTo>
                  <a:cubicBezTo>
                    <a:pt x="3958" y="334"/>
                    <a:pt x="3177" y="1"/>
                    <a:pt x="24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1"/>
            <p:cNvSpPr/>
            <p:nvPr/>
          </p:nvSpPr>
          <p:spPr>
            <a:xfrm>
              <a:off x="5332600" y="554550"/>
              <a:ext cx="89025" cy="100375"/>
            </a:xfrm>
            <a:custGeom>
              <a:rect b="b" l="l" r="r" t="t"/>
              <a:pathLst>
                <a:path extrusionOk="0" h="4015" w="3561">
                  <a:moveTo>
                    <a:pt x="3028" y="1"/>
                  </a:moveTo>
                  <a:lnTo>
                    <a:pt x="0" y="454"/>
                  </a:lnTo>
                  <a:lnTo>
                    <a:pt x="187" y="1704"/>
                  </a:lnTo>
                  <a:lnTo>
                    <a:pt x="832" y="2150"/>
                  </a:lnTo>
                  <a:lnTo>
                    <a:pt x="346" y="2762"/>
                  </a:lnTo>
                  <a:lnTo>
                    <a:pt x="534" y="4015"/>
                  </a:lnTo>
                  <a:lnTo>
                    <a:pt x="3560" y="3562"/>
                  </a:lnTo>
                  <a:lnTo>
                    <a:pt x="302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1"/>
            <p:cNvSpPr/>
            <p:nvPr/>
          </p:nvSpPr>
          <p:spPr>
            <a:xfrm>
              <a:off x="5400025" y="641550"/>
              <a:ext cx="42950" cy="30900"/>
            </a:xfrm>
            <a:custGeom>
              <a:rect b="b" l="l" r="r" t="t"/>
              <a:pathLst>
                <a:path extrusionOk="0" h="1236" w="1718">
                  <a:moveTo>
                    <a:pt x="931" y="1"/>
                  </a:moveTo>
                  <a:cubicBezTo>
                    <a:pt x="878" y="1"/>
                    <a:pt x="824" y="5"/>
                    <a:pt x="769" y="13"/>
                  </a:cubicBezTo>
                  <a:cubicBezTo>
                    <a:pt x="322" y="80"/>
                    <a:pt x="1" y="406"/>
                    <a:pt x="51" y="740"/>
                  </a:cubicBezTo>
                  <a:cubicBezTo>
                    <a:pt x="95" y="1033"/>
                    <a:pt x="411" y="1236"/>
                    <a:pt x="789" y="1236"/>
                  </a:cubicBezTo>
                  <a:cubicBezTo>
                    <a:pt x="842" y="1236"/>
                    <a:pt x="895" y="1232"/>
                    <a:pt x="950" y="1224"/>
                  </a:cubicBezTo>
                  <a:cubicBezTo>
                    <a:pt x="1397" y="1156"/>
                    <a:pt x="1718" y="831"/>
                    <a:pt x="1668" y="497"/>
                  </a:cubicBezTo>
                  <a:cubicBezTo>
                    <a:pt x="1624" y="204"/>
                    <a:pt x="1309"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1"/>
            <p:cNvSpPr/>
            <p:nvPr/>
          </p:nvSpPr>
          <p:spPr>
            <a:xfrm>
              <a:off x="5140325" y="680450"/>
              <a:ext cx="42950" cy="30900"/>
            </a:xfrm>
            <a:custGeom>
              <a:rect b="b" l="l" r="r" t="t"/>
              <a:pathLst>
                <a:path extrusionOk="0" h="1236" w="1718">
                  <a:moveTo>
                    <a:pt x="931" y="1"/>
                  </a:moveTo>
                  <a:cubicBezTo>
                    <a:pt x="878" y="1"/>
                    <a:pt x="824" y="5"/>
                    <a:pt x="769" y="13"/>
                  </a:cubicBezTo>
                  <a:cubicBezTo>
                    <a:pt x="322" y="80"/>
                    <a:pt x="1" y="405"/>
                    <a:pt x="50" y="739"/>
                  </a:cubicBezTo>
                  <a:cubicBezTo>
                    <a:pt x="95" y="1032"/>
                    <a:pt x="409" y="1235"/>
                    <a:pt x="787" y="1235"/>
                  </a:cubicBezTo>
                  <a:cubicBezTo>
                    <a:pt x="840" y="1235"/>
                    <a:pt x="894" y="1231"/>
                    <a:pt x="949" y="1223"/>
                  </a:cubicBezTo>
                  <a:cubicBezTo>
                    <a:pt x="1396" y="1155"/>
                    <a:pt x="1718" y="831"/>
                    <a:pt x="1667" y="497"/>
                  </a:cubicBezTo>
                  <a:cubicBezTo>
                    <a:pt x="1623" y="204"/>
                    <a:pt x="1308"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1"/>
            <p:cNvSpPr/>
            <p:nvPr/>
          </p:nvSpPr>
          <p:spPr>
            <a:xfrm>
              <a:off x="5130050" y="563050"/>
              <a:ext cx="85300" cy="26650"/>
            </a:xfrm>
            <a:custGeom>
              <a:rect b="b" l="l" r="r" t="t"/>
              <a:pathLst>
                <a:path extrusionOk="0" h="1066" w="3412">
                  <a:moveTo>
                    <a:pt x="2211" y="0"/>
                  </a:moveTo>
                  <a:cubicBezTo>
                    <a:pt x="1596" y="0"/>
                    <a:pt x="811" y="175"/>
                    <a:pt x="82" y="854"/>
                  </a:cubicBezTo>
                  <a:cubicBezTo>
                    <a:pt x="1" y="929"/>
                    <a:pt x="54" y="1065"/>
                    <a:pt x="165" y="1065"/>
                  </a:cubicBezTo>
                  <a:cubicBezTo>
                    <a:pt x="196" y="1065"/>
                    <a:pt x="226" y="1053"/>
                    <a:pt x="248" y="1031"/>
                  </a:cubicBezTo>
                  <a:cubicBezTo>
                    <a:pt x="927" y="399"/>
                    <a:pt x="1647" y="235"/>
                    <a:pt x="2209" y="235"/>
                  </a:cubicBezTo>
                  <a:cubicBezTo>
                    <a:pt x="2784" y="235"/>
                    <a:pt x="3194" y="406"/>
                    <a:pt x="3227" y="421"/>
                  </a:cubicBezTo>
                  <a:cubicBezTo>
                    <a:pt x="3242" y="426"/>
                    <a:pt x="3257" y="429"/>
                    <a:pt x="3273" y="429"/>
                  </a:cubicBezTo>
                  <a:cubicBezTo>
                    <a:pt x="3320" y="429"/>
                    <a:pt x="3365" y="402"/>
                    <a:pt x="3385" y="356"/>
                  </a:cubicBezTo>
                  <a:cubicBezTo>
                    <a:pt x="3411" y="295"/>
                    <a:pt x="3384" y="225"/>
                    <a:pt x="3323" y="197"/>
                  </a:cubicBezTo>
                  <a:cubicBezTo>
                    <a:pt x="3315" y="193"/>
                    <a:pt x="2857" y="0"/>
                    <a:pt x="221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1"/>
            <p:cNvSpPr/>
            <p:nvPr/>
          </p:nvSpPr>
          <p:spPr>
            <a:xfrm>
              <a:off x="5334550" y="529700"/>
              <a:ext cx="87000" cy="19175"/>
            </a:xfrm>
            <a:custGeom>
              <a:rect b="b" l="l" r="r" t="t"/>
              <a:pathLst>
                <a:path extrusionOk="0" h="767" w="3480">
                  <a:moveTo>
                    <a:pt x="1646" y="1"/>
                  </a:moveTo>
                  <a:cubicBezTo>
                    <a:pt x="736" y="1"/>
                    <a:pt x="85" y="408"/>
                    <a:pt x="75" y="414"/>
                  </a:cubicBezTo>
                  <a:cubicBezTo>
                    <a:pt x="17" y="451"/>
                    <a:pt x="1" y="526"/>
                    <a:pt x="38" y="583"/>
                  </a:cubicBezTo>
                  <a:cubicBezTo>
                    <a:pt x="61" y="619"/>
                    <a:pt x="100" y="639"/>
                    <a:pt x="140" y="639"/>
                  </a:cubicBezTo>
                  <a:cubicBezTo>
                    <a:pt x="163" y="639"/>
                    <a:pt x="186" y="633"/>
                    <a:pt x="207" y="620"/>
                  </a:cubicBezTo>
                  <a:cubicBezTo>
                    <a:pt x="215" y="614"/>
                    <a:pt x="808" y="243"/>
                    <a:pt x="1640" y="243"/>
                  </a:cubicBezTo>
                  <a:cubicBezTo>
                    <a:pt x="2118" y="243"/>
                    <a:pt x="2674" y="365"/>
                    <a:pt x="3244" y="747"/>
                  </a:cubicBezTo>
                  <a:cubicBezTo>
                    <a:pt x="3263" y="759"/>
                    <a:pt x="3288" y="767"/>
                    <a:pt x="3312" y="767"/>
                  </a:cubicBezTo>
                  <a:cubicBezTo>
                    <a:pt x="3432" y="767"/>
                    <a:pt x="3480" y="610"/>
                    <a:pt x="3380" y="544"/>
                  </a:cubicBezTo>
                  <a:cubicBezTo>
                    <a:pt x="2764" y="132"/>
                    <a:pt x="2163" y="1"/>
                    <a:pt x="164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1"/>
            <p:cNvSpPr/>
            <p:nvPr/>
          </p:nvSpPr>
          <p:spPr>
            <a:xfrm>
              <a:off x="5212825" y="663550"/>
              <a:ext cx="163950" cy="58250"/>
            </a:xfrm>
            <a:custGeom>
              <a:rect b="b" l="l" r="r" t="t"/>
              <a:pathLst>
                <a:path extrusionOk="0" h="2330" w="6558">
                  <a:moveTo>
                    <a:pt x="6419" y="0"/>
                  </a:moveTo>
                  <a:cubicBezTo>
                    <a:pt x="6380" y="0"/>
                    <a:pt x="6341" y="19"/>
                    <a:pt x="6318" y="54"/>
                  </a:cubicBezTo>
                  <a:cubicBezTo>
                    <a:pt x="6307" y="72"/>
                    <a:pt x="5116" y="1804"/>
                    <a:pt x="3311" y="2055"/>
                  </a:cubicBezTo>
                  <a:cubicBezTo>
                    <a:pt x="3165" y="2076"/>
                    <a:pt x="3019" y="2086"/>
                    <a:pt x="2872" y="2086"/>
                  </a:cubicBezTo>
                  <a:cubicBezTo>
                    <a:pt x="1984" y="2086"/>
                    <a:pt x="1092" y="1712"/>
                    <a:pt x="215" y="972"/>
                  </a:cubicBezTo>
                  <a:cubicBezTo>
                    <a:pt x="193" y="953"/>
                    <a:pt x="165" y="944"/>
                    <a:pt x="137" y="944"/>
                  </a:cubicBezTo>
                  <a:cubicBezTo>
                    <a:pt x="103" y="944"/>
                    <a:pt x="68" y="958"/>
                    <a:pt x="44" y="987"/>
                  </a:cubicBezTo>
                  <a:cubicBezTo>
                    <a:pt x="1" y="1038"/>
                    <a:pt x="7" y="1115"/>
                    <a:pt x="59" y="1158"/>
                  </a:cubicBezTo>
                  <a:cubicBezTo>
                    <a:pt x="981" y="1937"/>
                    <a:pt x="1925" y="2329"/>
                    <a:pt x="2871" y="2329"/>
                  </a:cubicBezTo>
                  <a:cubicBezTo>
                    <a:pt x="3030" y="2329"/>
                    <a:pt x="3189" y="2318"/>
                    <a:pt x="3346" y="2296"/>
                  </a:cubicBezTo>
                  <a:cubicBezTo>
                    <a:pt x="5259" y="2030"/>
                    <a:pt x="6469" y="266"/>
                    <a:pt x="6520" y="191"/>
                  </a:cubicBezTo>
                  <a:cubicBezTo>
                    <a:pt x="6558" y="135"/>
                    <a:pt x="6543" y="59"/>
                    <a:pt x="6487" y="21"/>
                  </a:cubicBezTo>
                  <a:cubicBezTo>
                    <a:pt x="6466" y="7"/>
                    <a:pt x="6442" y="0"/>
                    <a:pt x="641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1"/>
            <p:cNvSpPr/>
            <p:nvPr/>
          </p:nvSpPr>
          <p:spPr>
            <a:xfrm>
              <a:off x="5129100" y="621275"/>
              <a:ext cx="117325" cy="37825"/>
            </a:xfrm>
            <a:custGeom>
              <a:rect b="b" l="l" r="r" t="t"/>
              <a:pathLst>
                <a:path extrusionOk="0" h="1513" w="4693">
                  <a:moveTo>
                    <a:pt x="4558" y="1"/>
                  </a:moveTo>
                  <a:cubicBezTo>
                    <a:pt x="4523" y="1"/>
                    <a:pt x="4489" y="15"/>
                    <a:pt x="4465" y="44"/>
                  </a:cubicBezTo>
                  <a:cubicBezTo>
                    <a:pt x="3760" y="825"/>
                    <a:pt x="3000" y="1237"/>
                    <a:pt x="2208" y="1267"/>
                  </a:cubicBezTo>
                  <a:cubicBezTo>
                    <a:pt x="2177" y="1268"/>
                    <a:pt x="2146" y="1268"/>
                    <a:pt x="2115" y="1268"/>
                  </a:cubicBezTo>
                  <a:cubicBezTo>
                    <a:pt x="1014" y="1268"/>
                    <a:pt x="227" y="528"/>
                    <a:pt x="219" y="521"/>
                  </a:cubicBezTo>
                  <a:cubicBezTo>
                    <a:pt x="196" y="498"/>
                    <a:pt x="166" y="487"/>
                    <a:pt x="135" y="487"/>
                  </a:cubicBezTo>
                  <a:cubicBezTo>
                    <a:pt x="103" y="487"/>
                    <a:pt x="71" y="500"/>
                    <a:pt x="47" y="525"/>
                  </a:cubicBezTo>
                  <a:cubicBezTo>
                    <a:pt x="1" y="573"/>
                    <a:pt x="3" y="651"/>
                    <a:pt x="51" y="697"/>
                  </a:cubicBezTo>
                  <a:cubicBezTo>
                    <a:pt x="87" y="731"/>
                    <a:pt x="918" y="1513"/>
                    <a:pt x="2114" y="1513"/>
                  </a:cubicBezTo>
                  <a:cubicBezTo>
                    <a:pt x="2146" y="1513"/>
                    <a:pt x="2180" y="1512"/>
                    <a:pt x="2214" y="1511"/>
                  </a:cubicBezTo>
                  <a:cubicBezTo>
                    <a:pt x="3076" y="1479"/>
                    <a:pt x="3894" y="1040"/>
                    <a:pt x="4645" y="207"/>
                  </a:cubicBezTo>
                  <a:cubicBezTo>
                    <a:pt x="4693" y="157"/>
                    <a:pt x="4691" y="78"/>
                    <a:pt x="4639" y="31"/>
                  </a:cubicBezTo>
                  <a:cubicBezTo>
                    <a:pt x="4616" y="11"/>
                    <a:pt x="4587" y="1"/>
                    <a:pt x="455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1"/>
            <p:cNvSpPr/>
            <p:nvPr/>
          </p:nvSpPr>
          <p:spPr>
            <a:xfrm>
              <a:off x="5236450" y="624875"/>
              <a:ext cx="20975" cy="18275"/>
            </a:xfrm>
            <a:custGeom>
              <a:rect b="b" l="l" r="r" t="t"/>
              <a:pathLst>
                <a:path extrusionOk="0" h="731" w="839">
                  <a:moveTo>
                    <a:pt x="134" y="0"/>
                  </a:moveTo>
                  <a:cubicBezTo>
                    <a:pt x="101" y="0"/>
                    <a:pt x="68" y="14"/>
                    <a:pt x="44" y="41"/>
                  </a:cubicBezTo>
                  <a:cubicBezTo>
                    <a:pt x="0" y="89"/>
                    <a:pt x="3" y="164"/>
                    <a:pt x="50" y="210"/>
                  </a:cubicBezTo>
                  <a:lnTo>
                    <a:pt x="593" y="699"/>
                  </a:lnTo>
                  <a:cubicBezTo>
                    <a:pt x="615" y="720"/>
                    <a:pt x="644" y="731"/>
                    <a:pt x="675" y="731"/>
                  </a:cubicBezTo>
                  <a:cubicBezTo>
                    <a:pt x="785" y="731"/>
                    <a:pt x="838" y="593"/>
                    <a:pt x="756" y="518"/>
                  </a:cubicBezTo>
                  <a:lnTo>
                    <a:pt x="214" y="29"/>
                  </a:lnTo>
                  <a:cubicBezTo>
                    <a:pt x="191" y="10"/>
                    <a:pt x="162" y="0"/>
                    <a:pt x="1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1"/>
            <p:cNvSpPr/>
            <p:nvPr/>
          </p:nvSpPr>
          <p:spPr>
            <a:xfrm>
              <a:off x="5221850" y="637800"/>
              <a:ext cx="19050" cy="19750"/>
            </a:xfrm>
            <a:custGeom>
              <a:rect b="b" l="l" r="r" t="t"/>
              <a:pathLst>
                <a:path extrusionOk="0" h="790" w="762">
                  <a:moveTo>
                    <a:pt x="135" y="1"/>
                  </a:moveTo>
                  <a:cubicBezTo>
                    <a:pt x="107" y="1"/>
                    <a:pt x="79" y="10"/>
                    <a:pt x="56" y="30"/>
                  </a:cubicBezTo>
                  <a:cubicBezTo>
                    <a:pt x="8" y="72"/>
                    <a:pt x="0" y="146"/>
                    <a:pt x="39" y="198"/>
                  </a:cubicBezTo>
                  <a:lnTo>
                    <a:pt x="509" y="747"/>
                  </a:lnTo>
                  <a:cubicBezTo>
                    <a:pt x="533" y="774"/>
                    <a:pt x="566" y="789"/>
                    <a:pt x="601" y="789"/>
                  </a:cubicBezTo>
                  <a:cubicBezTo>
                    <a:pt x="706" y="789"/>
                    <a:pt x="762" y="667"/>
                    <a:pt x="694" y="589"/>
                  </a:cubicBezTo>
                  <a:lnTo>
                    <a:pt x="224" y="39"/>
                  </a:lnTo>
                  <a:cubicBezTo>
                    <a:pt x="200" y="14"/>
                    <a:pt x="168" y="1"/>
                    <a:pt x="13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1"/>
            <p:cNvSpPr/>
            <p:nvPr/>
          </p:nvSpPr>
          <p:spPr>
            <a:xfrm>
              <a:off x="5205525" y="647150"/>
              <a:ext cx="14750" cy="21775"/>
            </a:xfrm>
            <a:custGeom>
              <a:rect b="b" l="l" r="r" t="t"/>
              <a:pathLst>
                <a:path extrusionOk="0" h="871" w="590">
                  <a:moveTo>
                    <a:pt x="139" y="0"/>
                  </a:moveTo>
                  <a:cubicBezTo>
                    <a:pt x="121" y="0"/>
                    <a:pt x="104" y="4"/>
                    <a:pt x="87" y="12"/>
                  </a:cubicBezTo>
                  <a:cubicBezTo>
                    <a:pt x="26" y="41"/>
                    <a:pt x="0" y="114"/>
                    <a:pt x="30" y="175"/>
                  </a:cubicBezTo>
                  <a:lnTo>
                    <a:pt x="331" y="802"/>
                  </a:lnTo>
                  <a:cubicBezTo>
                    <a:pt x="351" y="844"/>
                    <a:pt x="394" y="871"/>
                    <a:pt x="441" y="871"/>
                  </a:cubicBezTo>
                  <a:cubicBezTo>
                    <a:pt x="531" y="871"/>
                    <a:pt x="590" y="777"/>
                    <a:pt x="551" y="696"/>
                  </a:cubicBezTo>
                  <a:lnTo>
                    <a:pt x="250" y="69"/>
                  </a:lnTo>
                  <a:cubicBezTo>
                    <a:pt x="228" y="25"/>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1"/>
            <p:cNvSpPr/>
            <p:nvPr/>
          </p:nvSpPr>
          <p:spPr>
            <a:xfrm>
              <a:off x="5186250" y="652575"/>
              <a:ext cx="8550" cy="23050"/>
            </a:xfrm>
            <a:custGeom>
              <a:rect b="b" l="l" r="r" t="t"/>
              <a:pathLst>
                <a:path extrusionOk="0" h="922" w="342">
                  <a:moveTo>
                    <a:pt x="129" y="0"/>
                  </a:moveTo>
                  <a:cubicBezTo>
                    <a:pt x="124" y="0"/>
                    <a:pt x="120" y="0"/>
                    <a:pt x="115" y="1"/>
                  </a:cubicBezTo>
                  <a:cubicBezTo>
                    <a:pt x="49" y="9"/>
                    <a:pt x="1" y="70"/>
                    <a:pt x="9" y="137"/>
                  </a:cubicBezTo>
                  <a:lnTo>
                    <a:pt x="91" y="813"/>
                  </a:lnTo>
                  <a:cubicBezTo>
                    <a:pt x="98" y="875"/>
                    <a:pt x="150" y="920"/>
                    <a:pt x="212" y="921"/>
                  </a:cubicBezTo>
                  <a:cubicBezTo>
                    <a:pt x="216" y="921"/>
                    <a:pt x="222" y="920"/>
                    <a:pt x="227" y="920"/>
                  </a:cubicBezTo>
                  <a:cubicBezTo>
                    <a:pt x="294" y="912"/>
                    <a:pt x="341" y="851"/>
                    <a:pt x="333" y="784"/>
                  </a:cubicBezTo>
                  <a:lnTo>
                    <a:pt x="251" y="108"/>
                  </a:lnTo>
                  <a:cubicBezTo>
                    <a:pt x="243" y="46"/>
                    <a:pt x="191"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1"/>
            <p:cNvSpPr/>
            <p:nvPr/>
          </p:nvSpPr>
          <p:spPr>
            <a:xfrm>
              <a:off x="5163125" y="651700"/>
              <a:ext cx="9325" cy="23625"/>
            </a:xfrm>
            <a:custGeom>
              <a:rect b="b" l="l" r="r" t="t"/>
              <a:pathLst>
                <a:path extrusionOk="0" h="945" w="373">
                  <a:moveTo>
                    <a:pt x="241" y="1"/>
                  </a:moveTo>
                  <a:cubicBezTo>
                    <a:pt x="182" y="1"/>
                    <a:pt x="130" y="43"/>
                    <a:pt x="121" y="103"/>
                  </a:cubicBezTo>
                  <a:lnTo>
                    <a:pt x="11" y="804"/>
                  </a:lnTo>
                  <a:cubicBezTo>
                    <a:pt x="0" y="869"/>
                    <a:pt x="46" y="933"/>
                    <a:pt x="112" y="943"/>
                  </a:cubicBezTo>
                  <a:cubicBezTo>
                    <a:pt x="119" y="943"/>
                    <a:pt x="125" y="945"/>
                    <a:pt x="131" y="945"/>
                  </a:cubicBezTo>
                  <a:cubicBezTo>
                    <a:pt x="192" y="945"/>
                    <a:pt x="242" y="900"/>
                    <a:pt x="252" y="841"/>
                  </a:cubicBezTo>
                  <a:lnTo>
                    <a:pt x="362" y="142"/>
                  </a:lnTo>
                  <a:cubicBezTo>
                    <a:pt x="372" y="75"/>
                    <a:pt x="327" y="13"/>
                    <a:pt x="260" y="2"/>
                  </a:cubicBezTo>
                  <a:cubicBezTo>
                    <a:pt x="254" y="1"/>
                    <a:pt x="247" y="1"/>
                    <a:pt x="2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1"/>
            <p:cNvSpPr/>
            <p:nvPr/>
          </p:nvSpPr>
          <p:spPr>
            <a:xfrm>
              <a:off x="5140425" y="646175"/>
              <a:ext cx="15250" cy="21950"/>
            </a:xfrm>
            <a:custGeom>
              <a:rect b="b" l="l" r="r" t="t"/>
              <a:pathLst>
                <a:path extrusionOk="0" h="878" w="610">
                  <a:moveTo>
                    <a:pt x="470" y="1"/>
                  </a:moveTo>
                  <a:cubicBezTo>
                    <a:pt x="425" y="1"/>
                    <a:pt x="383" y="25"/>
                    <a:pt x="361" y="68"/>
                  </a:cubicBezTo>
                  <a:lnTo>
                    <a:pt x="42" y="700"/>
                  </a:lnTo>
                  <a:cubicBezTo>
                    <a:pt x="1" y="781"/>
                    <a:pt x="59" y="877"/>
                    <a:pt x="150" y="877"/>
                  </a:cubicBezTo>
                  <a:cubicBezTo>
                    <a:pt x="196" y="877"/>
                    <a:pt x="239" y="851"/>
                    <a:pt x="259" y="809"/>
                  </a:cubicBezTo>
                  <a:lnTo>
                    <a:pt x="579" y="178"/>
                  </a:lnTo>
                  <a:cubicBezTo>
                    <a:pt x="609" y="117"/>
                    <a:pt x="585" y="44"/>
                    <a:pt x="525" y="14"/>
                  </a:cubicBezTo>
                  <a:cubicBezTo>
                    <a:pt x="507" y="5"/>
                    <a:pt x="488" y="1"/>
                    <a:pt x="47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1"/>
            <p:cNvSpPr/>
            <p:nvPr/>
          </p:nvSpPr>
          <p:spPr>
            <a:xfrm>
              <a:off x="5122125" y="636200"/>
              <a:ext cx="17125" cy="20725"/>
            </a:xfrm>
            <a:custGeom>
              <a:rect b="b" l="l" r="r" t="t"/>
              <a:pathLst>
                <a:path extrusionOk="0" h="829" w="685">
                  <a:moveTo>
                    <a:pt x="545" y="0"/>
                  </a:moveTo>
                  <a:cubicBezTo>
                    <a:pt x="506" y="0"/>
                    <a:pt x="467" y="19"/>
                    <a:pt x="443" y="55"/>
                  </a:cubicBezTo>
                  <a:lnTo>
                    <a:pt x="54" y="638"/>
                  </a:lnTo>
                  <a:cubicBezTo>
                    <a:pt x="1" y="719"/>
                    <a:pt x="59" y="828"/>
                    <a:pt x="156" y="828"/>
                  </a:cubicBezTo>
                  <a:cubicBezTo>
                    <a:pt x="197" y="828"/>
                    <a:pt x="235" y="807"/>
                    <a:pt x="257" y="773"/>
                  </a:cubicBezTo>
                  <a:lnTo>
                    <a:pt x="646" y="190"/>
                  </a:lnTo>
                  <a:cubicBezTo>
                    <a:pt x="684" y="134"/>
                    <a:pt x="668" y="58"/>
                    <a:pt x="612" y="21"/>
                  </a:cubicBezTo>
                  <a:cubicBezTo>
                    <a:pt x="592" y="7"/>
                    <a:pt x="568" y="0"/>
                    <a:pt x="5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1"/>
            <p:cNvSpPr/>
            <p:nvPr/>
          </p:nvSpPr>
          <p:spPr>
            <a:xfrm>
              <a:off x="5281825" y="723175"/>
              <a:ext cx="52800" cy="18875"/>
            </a:xfrm>
            <a:custGeom>
              <a:rect b="b" l="l" r="r" t="t"/>
              <a:pathLst>
                <a:path extrusionOk="0" h="755" w="2112">
                  <a:moveTo>
                    <a:pt x="1977" y="1"/>
                  </a:moveTo>
                  <a:cubicBezTo>
                    <a:pt x="1944" y="1"/>
                    <a:pt x="1911" y="14"/>
                    <a:pt x="1887" y="39"/>
                  </a:cubicBezTo>
                  <a:cubicBezTo>
                    <a:pt x="1533" y="422"/>
                    <a:pt x="1044" y="507"/>
                    <a:pt x="677" y="507"/>
                  </a:cubicBezTo>
                  <a:cubicBezTo>
                    <a:pt x="383" y="507"/>
                    <a:pt x="168" y="453"/>
                    <a:pt x="163" y="451"/>
                  </a:cubicBezTo>
                  <a:cubicBezTo>
                    <a:pt x="154" y="449"/>
                    <a:pt x="145" y="448"/>
                    <a:pt x="135" y="448"/>
                  </a:cubicBezTo>
                  <a:cubicBezTo>
                    <a:pt x="81" y="448"/>
                    <a:pt x="32" y="484"/>
                    <a:pt x="18" y="539"/>
                  </a:cubicBezTo>
                  <a:cubicBezTo>
                    <a:pt x="1" y="602"/>
                    <a:pt x="38" y="668"/>
                    <a:pt x="101" y="687"/>
                  </a:cubicBezTo>
                  <a:cubicBezTo>
                    <a:pt x="288" y="731"/>
                    <a:pt x="479" y="754"/>
                    <a:pt x="671" y="754"/>
                  </a:cubicBezTo>
                  <a:cubicBezTo>
                    <a:pt x="676" y="754"/>
                    <a:pt x="680" y="754"/>
                    <a:pt x="684" y="754"/>
                  </a:cubicBezTo>
                  <a:cubicBezTo>
                    <a:pt x="1098" y="754"/>
                    <a:pt x="1651" y="653"/>
                    <a:pt x="2066" y="205"/>
                  </a:cubicBezTo>
                  <a:cubicBezTo>
                    <a:pt x="2112" y="156"/>
                    <a:pt x="2109" y="79"/>
                    <a:pt x="2059" y="33"/>
                  </a:cubicBezTo>
                  <a:cubicBezTo>
                    <a:pt x="2036" y="11"/>
                    <a:pt x="2006" y="1"/>
                    <a:pt x="197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1"/>
            <p:cNvSpPr/>
            <p:nvPr/>
          </p:nvSpPr>
          <p:spPr>
            <a:xfrm>
              <a:off x="5449225" y="529475"/>
              <a:ext cx="137575" cy="52150"/>
            </a:xfrm>
            <a:custGeom>
              <a:rect b="b" l="l" r="r" t="t"/>
              <a:pathLst>
                <a:path extrusionOk="0" h="2086" w="5503">
                  <a:moveTo>
                    <a:pt x="124" y="0"/>
                  </a:moveTo>
                  <a:cubicBezTo>
                    <a:pt x="56" y="0"/>
                    <a:pt x="1" y="54"/>
                    <a:pt x="1" y="122"/>
                  </a:cubicBezTo>
                  <a:cubicBezTo>
                    <a:pt x="0" y="188"/>
                    <a:pt x="54" y="243"/>
                    <a:pt x="122" y="244"/>
                  </a:cubicBezTo>
                  <a:cubicBezTo>
                    <a:pt x="147" y="244"/>
                    <a:pt x="2688" y="307"/>
                    <a:pt x="5267" y="2065"/>
                  </a:cubicBezTo>
                  <a:cubicBezTo>
                    <a:pt x="5287" y="2078"/>
                    <a:pt x="5311" y="2086"/>
                    <a:pt x="5336" y="2086"/>
                  </a:cubicBezTo>
                  <a:lnTo>
                    <a:pt x="5336" y="2085"/>
                  </a:lnTo>
                  <a:cubicBezTo>
                    <a:pt x="5455" y="2085"/>
                    <a:pt x="5503" y="1930"/>
                    <a:pt x="5405" y="1863"/>
                  </a:cubicBezTo>
                  <a:cubicBezTo>
                    <a:pt x="2766" y="65"/>
                    <a:pt x="152" y="0"/>
                    <a:pt x="1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1"/>
            <p:cNvSpPr/>
            <p:nvPr/>
          </p:nvSpPr>
          <p:spPr>
            <a:xfrm>
              <a:off x="5480075" y="689275"/>
              <a:ext cx="57425" cy="148375"/>
            </a:xfrm>
            <a:custGeom>
              <a:rect b="b" l="l" r="r" t="t"/>
              <a:pathLst>
                <a:path extrusionOk="0" h="5935" w="2297">
                  <a:moveTo>
                    <a:pt x="137" y="1"/>
                  </a:moveTo>
                  <a:cubicBezTo>
                    <a:pt x="110" y="1"/>
                    <a:pt x="82" y="10"/>
                    <a:pt x="59" y="29"/>
                  </a:cubicBezTo>
                  <a:cubicBezTo>
                    <a:pt x="8" y="71"/>
                    <a:pt x="0" y="147"/>
                    <a:pt x="43" y="199"/>
                  </a:cubicBezTo>
                  <a:cubicBezTo>
                    <a:pt x="61" y="221"/>
                    <a:pt x="1848" y="2419"/>
                    <a:pt x="2049" y="5819"/>
                  </a:cubicBezTo>
                  <a:cubicBezTo>
                    <a:pt x="2052" y="5883"/>
                    <a:pt x="2106" y="5934"/>
                    <a:pt x="2171" y="5934"/>
                  </a:cubicBezTo>
                  <a:lnTo>
                    <a:pt x="2178" y="5934"/>
                  </a:lnTo>
                  <a:cubicBezTo>
                    <a:pt x="2244" y="5930"/>
                    <a:pt x="2296" y="5872"/>
                    <a:pt x="2292" y="5805"/>
                  </a:cubicBezTo>
                  <a:cubicBezTo>
                    <a:pt x="2087" y="2326"/>
                    <a:pt x="250" y="66"/>
                    <a:pt x="231" y="44"/>
                  </a:cubicBezTo>
                  <a:cubicBezTo>
                    <a:pt x="206" y="15"/>
                    <a:pt x="17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1"/>
            <p:cNvSpPr/>
            <p:nvPr/>
          </p:nvSpPr>
          <p:spPr>
            <a:xfrm>
              <a:off x="5342150" y="803450"/>
              <a:ext cx="44150" cy="118900"/>
            </a:xfrm>
            <a:custGeom>
              <a:rect b="b" l="l" r="r" t="t"/>
              <a:pathLst>
                <a:path extrusionOk="0" h="4756" w="1766">
                  <a:moveTo>
                    <a:pt x="1631" y="1"/>
                  </a:moveTo>
                  <a:cubicBezTo>
                    <a:pt x="1571" y="1"/>
                    <a:pt x="1521" y="57"/>
                    <a:pt x="1519" y="119"/>
                  </a:cubicBezTo>
                  <a:cubicBezTo>
                    <a:pt x="1518" y="139"/>
                    <a:pt x="1421" y="2182"/>
                    <a:pt x="48" y="4574"/>
                  </a:cubicBezTo>
                  <a:cubicBezTo>
                    <a:pt x="1" y="4654"/>
                    <a:pt x="60" y="4756"/>
                    <a:pt x="154" y="4756"/>
                  </a:cubicBezTo>
                  <a:cubicBezTo>
                    <a:pt x="197" y="4756"/>
                    <a:pt x="238" y="4732"/>
                    <a:pt x="260" y="4694"/>
                  </a:cubicBezTo>
                  <a:cubicBezTo>
                    <a:pt x="1664" y="2248"/>
                    <a:pt x="1759" y="214"/>
                    <a:pt x="1762" y="129"/>
                  </a:cubicBezTo>
                  <a:cubicBezTo>
                    <a:pt x="1765" y="61"/>
                    <a:pt x="1713" y="4"/>
                    <a:pt x="1646" y="2"/>
                  </a:cubicBezTo>
                  <a:cubicBezTo>
                    <a:pt x="1641" y="1"/>
                    <a:pt x="1636" y="1"/>
                    <a:pt x="16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1"/>
            <p:cNvSpPr/>
            <p:nvPr/>
          </p:nvSpPr>
          <p:spPr>
            <a:xfrm>
              <a:off x="5217200" y="818000"/>
              <a:ext cx="45725" cy="89775"/>
            </a:xfrm>
            <a:custGeom>
              <a:rect b="b" l="l" r="r" t="t"/>
              <a:pathLst>
                <a:path extrusionOk="0" h="3591" w="1829">
                  <a:moveTo>
                    <a:pt x="130" y="0"/>
                  </a:moveTo>
                  <a:cubicBezTo>
                    <a:pt x="125" y="0"/>
                    <a:pt x="120" y="1"/>
                    <a:pt x="114" y="1"/>
                  </a:cubicBezTo>
                  <a:cubicBezTo>
                    <a:pt x="48" y="10"/>
                    <a:pt x="0" y="71"/>
                    <a:pt x="10" y="138"/>
                  </a:cubicBezTo>
                  <a:cubicBezTo>
                    <a:pt x="18" y="202"/>
                    <a:pt x="235" y="1737"/>
                    <a:pt x="1572" y="3541"/>
                  </a:cubicBezTo>
                  <a:cubicBezTo>
                    <a:pt x="1596" y="3572"/>
                    <a:pt x="1632" y="3590"/>
                    <a:pt x="1671" y="3590"/>
                  </a:cubicBezTo>
                  <a:cubicBezTo>
                    <a:pt x="1771" y="3590"/>
                    <a:pt x="1828" y="3476"/>
                    <a:pt x="1769" y="3396"/>
                  </a:cubicBezTo>
                  <a:cubicBezTo>
                    <a:pt x="470" y="1646"/>
                    <a:pt x="253" y="121"/>
                    <a:pt x="251" y="106"/>
                  </a:cubicBezTo>
                  <a:cubicBezTo>
                    <a:pt x="242" y="45"/>
                    <a:pt x="190" y="0"/>
                    <a:pt x="1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1"/>
            <p:cNvSpPr/>
            <p:nvPr/>
          </p:nvSpPr>
          <p:spPr>
            <a:xfrm>
              <a:off x="5055050" y="726575"/>
              <a:ext cx="50000" cy="156950"/>
            </a:xfrm>
            <a:custGeom>
              <a:rect b="b" l="l" r="r" t="t"/>
              <a:pathLst>
                <a:path extrusionOk="0" h="6278" w="2000">
                  <a:moveTo>
                    <a:pt x="1863" y="0"/>
                  </a:moveTo>
                  <a:cubicBezTo>
                    <a:pt x="1828" y="0"/>
                    <a:pt x="1793" y="16"/>
                    <a:pt x="1769" y="46"/>
                  </a:cubicBezTo>
                  <a:cubicBezTo>
                    <a:pt x="1696" y="136"/>
                    <a:pt x="1" y="2289"/>
                    <a:pt x="857" y="6181"/>
                  </a:cubicBezTo>
                  <a:cubicBezTo>
                    <a:pt x="869" y="6237"/>
                    <a:pt x="918" y="6276"/>
                    <a:pt x="976" y="6277"/>
                  </a:cubicBezTo>
                  <a:cubicBezTo>
                    <a:pt x="985" y="6277"/>
                    <a:pt x="993" y="6276"/>
                    <a:pt x="1003" y="6274"/>
                  </a:cubicBezTo>
                  <a:cubicBezTo>
                    <a:pt x="1068" y="6260"/>
                    <a:pt x="1109" y="6194"/>
                    <a:pt x="1094" y="6129"/>
                  </a:cubicBezTo>
                  <a:cubicBezTo>
                    <a:pt x="265" y="2358"/>
                    <a:pt x="1941" y="220"/>
                    <a:pt x="1958" y="199"/>
                  </a:cubicBezTo>
                  <a:cubicBezTo>
                    <a:pt x="2000" y="146"/>
                    <a:pt x="1992" y="70"/>
                    <a:pt x="1940" y="28"/>
                  </a:cubicBezTo>
                  <a:cubicBezTo>
                    <a:pt x="1917" y="9"/>
                    <a:pt x="1890" y="0"/>
                    <a:pt x="186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1"/>
            <p:cNvSpPr/>
            <p:nvPr/>
          </p:nvSpPr>
          <p:spPr>
            <a:xfrm>
              <a:off x="4959600" y="564775"/>
              <a:ext cx="135950" cy="137075"/>
            </a:xfrm>
            <a:custGeom>
              <a:rect b="b" l="l" r="r" t="t"/>
              <a:pathLst>
                <a:path extrusionOk="0" h="5483" w="5438">
                  <a:moveTo>
                    <a:pt x="5303" y="1"/>
                  </a:moveTo>
                  <a:cubicBezTo>
                    <a:pt x="5294" y="1"/>
                    <a:pt x="5284" y="2"/>
                    <a:pt x="5275" y="4"/>
                  </a:cubicBezTo>
                  <a:cubicBezTo>
                    <a:pt x="1564" y="893"/>
                    <a:pt x="38" y="3926"/>
                    <a:pt x="24" y="3957"/>
                  </a:cubicBezTo>
                  <a:cubicBezTo>
                    <a:pt x="0" y="4003"/>
                    <a:pt x="10" y="4060"/>
                    <a:pt x="48" y="4097"/>
                  </a:cubicBezTo>
                  <a:cubicBezTo>
                    <a:pt x="717" y="4754"/>
                    <a:pt x="1903" y="5437"/>
                    <a:pt x="1953" y="5465"/>
                  </a:cubicBezTo>
                  <a:cubicBezTo>
                    <a:pt x="1972" y="5476"/>
                    <a:pt x="1992" y="5481"/>
                    <a:pt x="2014" y="5481"/>
                  </a:cubicBezTo>
                  <a:lnTo>
                    <a:pt x="2014" y="5482"/>
                  </a:lnTo>
                  <a:cubicBezTo>
                    <a:pt x="2139" y="5482"/>
                    <a:pt x="2182" y="5316"/>
                    <a:pt x="2075" y="5254"/>
                  </a:cubicBezTo>
                  <a:cubicBezTo>
                    <a:pt x="2063" y="5248"/>
                    <a:pt x="942" y="4603"/>
                    <a:pt x="284" y="3986"/>
                  </a:cubicBezTo>
                  <a:cubicBezTo>
                    <a:pt x="546" y="3513"/>
                    <a:pt x="2062" y="1025"/>
                    <a:pt x="5332" y="242"/>
                  </a:cubicBezTo>
                  <a:cubicBezTo>
                    <a:pt x="5397" y="226"/>
                    <a:pt x="5438" y="160"/>
                    <a:pt x="5422" y="95"/>
                  </a:cubicBezTo>
                  <a:cubicBezTo>
                    <a:pt x="5409" y="39"/>
                    <a:pt x="5359" y="1"/>
                    <a:pt x="530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1"/>
            <p:cNvSpPr/>
            <p:nvPr/>
          </p:nvSpPr>
          <p:spPr>
            <a:xfrm>
              <a:off x="5045525" y="408900"/>
              <a:ext cx="144625" cy="31700"/>
            </a:xfrm>
            <a:custGeom>
              <a:rect b="b" l="l" r="r" t="t"/>
              <a:pathLst>
                <a:path extrusionOk="0" h="1268" w="5785">
                  <a:moveTo>
                    <a:pt x="1450" y="1"/>
                  </a:moveTo>
                  <a:cubicBezTo>
                    <a:pt x="649" y="1"/>
                    <a:pt x="126" y="99"/>
                    <a:pt x="114" y="101"/>
                  </a:cubicBezTo>
                  <a:cubicBezTo>
                    <a:pt x="46" y="113"/>
                    <a:pt x="1" y="177"/>
                    <a:pt x="14" y="245"/>
                  </a:cubicBezTo>
                  <a:cubicBezTo>
                    <a:pt x="25" y="304"/>
                    <a:pt x="77" y="344"/>
                    <a:pt x="135" y="344"/>
                  </a:cubicBezTo>
                  <a:cubicBezTo>
                    <a:pt x="143" y="344"/>
                    <a:pt x="152" y="343"/>
                    <a:pt x="160" y="341"/>
                  </a:cubicBezTo>
                  <a:cubicBezTo>
                    <a:pt x="172" y="338"/>
                    <a:pt x="679" y="243"/>
                    <a:pt x="1455" y="243"/>
                  </a:cubicBezTo>
                  <a:cubicBezTo>
                    <a:pt x="2512" y="243"/>
                    <a:pt x="4069" y="420"/>
                    <a:pt x="5556" y="1252"/>
                  </a:cubicBezTo>
                  <a:cubicBezTo>
                    <a:pt x="5574" y="1262"/>
                    <a:pt x="5594" y="1268"/>
                    <a:pt x="5615" y="1268"/>
                  </a:cubicBezTo>
                  <a:cubicBezTo>
                    <a:pt x="5741" y="1268"/>
                    <a:pt x="5784" y="1101"/>
                    <a:pt x="5674" y="1039"/>
                  </a:cubicBezTo>
                  <a:cubicBezTo>
                    <a:pt x="4144" y="183"/>
                    <a:pt x="2540" y="1"/>
                    <a:pt x="1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1"/>
            <p:cNvSpPr/>
            <p:nvPr/>
          </p:nvSpPr>
          <p:spPr>
            <a:xfrm>
              <a:off x="5265850" y="308475"/>
              <a:ext cx="96525" cy="138550"/>
            </a:xfrm>
            <a:custGeom>
              <a:rect b="b" l="l" r="r" t="t"/>
              <a:pathLst>
                <a:path extrusionOk="0" h="5542" w="3861">
                  <a:moveTo>
                    <a:pt x="139" y="0"/>
                  </a:moveTo>
                  <a:cubicBezTo>
                    <a:pt x="98" y="0"/>
                    <a:pt x="57" y="22"/>
                    <a:pt x="34" y="60"/>
                  </a:cubicBezTo>
                  <a:cubicBezTo>
                    <a:pt x="0" y="118"/>
                    <a:pt x="19" y="193"/>
                    <a:pt x="78" y="227"/>
                  </a:cubicBezTo>
                  <a:cubicBezTo>
                    <a:pt x="106" y="245"/>
                    <a:pt x="2981" y="1990"/>
                    <a:pt x="3609" y="5441"/>
                  </a:cubicBezTo>
                  <a:cubicBezTo>
                    <a:pt x="3619" y="5499"/>
                    <a:pt x="3669" y="5541"/>
                    <a:pt x="3728" y="5541"/>
                  </a:cubicBezTo>
                  <a:cubicBezTo>
                    <a:pt x="3735" y="5541"/>
                    <a:pt x="3743" y="5540"/>
                    <a:pt x="3750" y="5539"/>
                  </a:cubicBezTo>
                  <a:cubicBezTo>
                    <a:pt x="3816" y="5527"/>
                    <a:pt x="3860" y="5463"/>
                    <a:pt x="3848" y="5398"/>
                  </a:cubicBezTo>
                  <a:cubicBezTo>
                    <a:pt x="3201" y="1834"/>
                    <a:pt x="232" y="36"/>
                    <a:pt x="201" y="18"/>
                  </a:cubicBezTo>
                  <a:cubicBezTo>
                    <a:pt x="182" y="6"/>
                    <a:pt x="160"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1"/>
            <p:cNvSpPr/>
            <p:nvPr/>
          </p:nvSpPr>
          <p:spPr>
            <a:xfrm>
              <a:off x="5405325" y="389850"/>
              <a:ext cx="98175" cy="21525"/>
            </a:xfrm>
            <a:custGeom>
              <a:rect b="b" l="l" r="r" t="t"/>
              <a:pathLst>
                <a:path extrusionOk="0" h="861" w="3927">
                  <a:moveTo>
                    <a:pt x="3450" y="1"/>
                  </a:moveTo>
                  <a:cubicBezTo>
                    <a:pt x="2021" y="1"/>
                    <a:pt x="215" y="595"/>
                    <a:pt x="132" y="622"/>
                  </a:cubicBezTo>
                  <a:cubicBezTo>
                    <a:pt x="0" y="666"/>
                    <a:pt x="32" y="860"/>
                    <a:pt x="170" y="860"/>
                  </a:cubicBezTo>
                  <a:cubicBezTo>
                    <a:pt x="184" y="860"/>
                    <a:pt x="197" y="858"/>
                    <a:pt x="209" y="854"/>
                  </a:cubicBezTo>
                  <a:cubicBezTo>
                    <a:pt x="229" y="847"/>
                    <a:pt x="2059" y="245"/>
                    <a:pt x="3453" y="245"/>
                  </a:cubicBezTo>
                  <a:cubicBezTo>
                    <a:pt x="3568" y="245"/>
                    <a:pt x="3680" y="249"/>
                    <a:pt x="3788" y="258"/>
                  </a:cubicBezTo>
                  <a:cubicBezTo>
                    <a:pt x="3792" y="258"/>
                    <a:pt x="3796" y="258"/>
                    <a:pt x="3800" y="258"/>
                  </a:cubicBezTo>
                  <a:cubicBezTo>
                    <a:pt x="3862" y="258"/>
                    <a:pt x="3916" y="211"/>
                    <a:pt x="3920" y="147"/>
                  </a:cubicBezTo>
                  <a:cubicBezTo>
                    <a:pt x="3926" y="79"/>
                    <a:pt x="3876" y="20"/>
                    <a:pt x="3809" y="15"/>
                  </a:cubicBezTo>
                  <a:cubicBezTo>
                    <a:pt x="3693" y="5"/>
                    <a:pt x="3573" y="1"/>
                    <a:pt x="3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1"/>
            <p:cNvSpPr/>
            <p:nvPr/>
          </p:nvSpPr>
          <p:spPr>
            <a:xfrm>
              <a:off x="5423475" y="419200"/>
              <a:ext cx="52025" cy="60275"/>
            </a:xfrm>
            <a:custGeom>
              <a:rect b="b" l="l" r="r" t="t"/>
              <a:pathLst>
                <a:path extrusionOk="0" h="2411" w="2081">
                  <a:moveTo>
                    <a:pt x="1944" y="0"/>
                  </a:moveTo>
                  <a:cubicBezTo>
                    <a:pt x="1907" y="0"/>
                    <a:pt x="1871" y="17"/>
                    <a:pt x="1847" y="47"/>
                  </a:cubicBezTo>
                  <a:lnTo>
                    <a:pt x="66" y="2211"/>
                  </a:lnTo>
                  <a:cubicBezTo>
                    <a:pt x="0" y="2292"/>
                    <a:pt x="57" y="2411"/>
                    <a:pt x="160" y="2411"/>
                  </a:cubicBezTo>
                  <a:cubicBezTo>
                    <a:pt x="197" y="2411"/>
                    <a:pt x="230" y="2395"/>
                    <a:pt x="254" y="2367"/>
                  </a:cubicBezTo>
                  <a:lnTo>
                    <a:pt x="2035" y="203"/>
                  </a:lnTo>
                  <a:cubicBezTo>
                    <a:pt x="2080" y="151"/>
                    <a:pt x="2074" y="72"/>
                    <a:pt x="2021" y="28"/>
                  </a:cubicBezTo>
                  <a:cubicBezTo>
                    <a:pt x="1999" y="9"/>
                    <a:pt x="1971" y="0"/>
                    <a:pt x="194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1"/>
            <p:cNvSpPr/>
            <p:nvPr/>
          </p:nvSpPr>
          <p:spPr>
            <a:xfrm>
              <a:off x="5270050" y="344175"/>
              <a:ext cx="11300" cy="77800"/>
            </a:xfrm>
            <a:custGeom>
              <a:rect b="b" l="l" r="r" t="t"/>
              <a:pathLst>
                <a:path extrusionOk="0" h="3112" w="452">
                  <a:moveTo>
                    <a:pt x="124" y="0"/>
                  </a:moveTo>
                  <a:cubicBezTo>
                    <a:pt x="122" y="0"/>
                    <a:pt x="120" y="0"/>
                    <a:pt x="118" y="0"/>
                  </a:cubicBezTo>
                  <a:cubicBezTo>
                    <a:pt x="51" y="5"/>
                    <a:pt x="0" y="64"/>
                    <a:pt x="5" y="130"/>
                  </a:cubicBezTo>
                  <a:lnTo>
                    <a:pt x="204" y="2998"/>
                  </a:lnTo>
                  <a:cubicBezTo>
                    <a:pt x="209" y="3062"/>
                    <a:pt x="261" y="3111"/>
                    <a:pt x="326" y="3112"/>
                  </a:cubicBezTo>
                  <a:lnTo>
                    <a:pt x="334" y="3111"/>
                  </a:lnTo>
                  <a:cubicBezTo>
                    <a:pt x="401" y="3107"/>
                    <a:pt x="452" y="3048"/>
                    <a:pt x="447" y="2981"/>
                  </a:cubicBezTo>
                  <a:lnTo>
                    <a:pt x="248" y="113"/>
                  </a:lnTo>
                  <a:cubicBezTo>
                    <a:pt x="243" y="49"/>
                    <a:pt x="188" y="0"/>
                    <a:pt x="12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1"/>
            <p:cNvSpPr/>
            <p:nvPr/>
          </p:nvSpPr>
          <p:spPr>
            <a:xfrm>
              <a:off x="5075275" y="441200"/>
              <a:ext cx="52875" cy="40875"/>
            </a:xfrm>
            <a:custGeom>
              <a:rect b="b" l="l" r="r" t="t"/>
              <a:pathLst>
                <a:path extrusionOk="0" h="1635" w="2115">
                  <a:moveTo>
                    <a:pt x="138" y="0"/>
                  </a:moveTo>
                  <a:cubicBezTo>
                    <a:pt x="102" y="0"/>
                    <a:pt x="66" y="17"/>
                    <a:pt x="41" y="48"/>
                  </a:cubicBezTo>
                  <a:cubicBezTo>
                    <a:pt x="0" y="101"/>
                    <a:pt x="11" y="178"/>
                    <a:pt x="64" y="219"/>
                  </a:cubicBezTo>
                  <a:lnTo>
                    <a:pt x="1874" y="1609"/>
                  </a:lnTo>
                  <a:cubicBezTo>
                    <a:pt x="1895" y="1626"/>
                    <a:pt x="1920" y="1635"/>
                    <a:pt x="1947" y="1635"/>
                  </a:cubicBezTo>
                  <a:cubicBezTo>
                    <a:pt x="1948" y="1635"/>
                    <a:pt x="1948" y="1635"/>
                    <a:pt x="1949" y="1635"/>
                  </a:cubicBezTo>
                  <a:cubicBezTo>
                    <a:pt x="2064" y="1635"/>
                    <a:pt x="2114" y="1487"/>
                    <a:pt x="2021" y="1417"/>
                  </a:cubicBezTo>
                  <a:lnTo>
                    <a:pt x="213" y="25"/>
                  </a:lnTo>
                  <a:cubicBezTo>
                    <a:pt x="190" y="8"/>
                    <a:pt x="164"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1"/>
            <p:cNvSpPr/>
            <p:nvPr/>
          </p:nvSpPr>
          <p:spPr>
            <a:xfrm>
              <a:off x="5004175" y="649775"/>
              <a:ext cx="72225" cy="13275"/>
            </a:xfrm>
            <a:custGeom>
              <a:rect b="b" l="l" r="r" t="t"/>
              <a:pathLst>
                <a:path extrusionOk="0" h="531" w="2889">
                  <a:moveTo>
                    <a:pt x="2760" y="0"/>
                  </a:moveTo>
                  <a:cubicBezTo>
                    <a:pt x="2756" y="0"/>
                    <a:pt x="2752" y="0"/>
                    <a:pt x="2748" y="1"/>
                  </a:cubicBezTo>
                  <a:lnTo>
                    <a:pt x="113" y="287"/>
                  </a:lnTo>
                  <a:cubicBezTo>
                    <a:pt x="49" y="295"/>
                    <a:pt x="1" y="351"/>
                    <a:pt x="5" y="415"/>
                  </a:cubicBezTo>
                  <a:cubicBezTo>
                    <a:pt x="8" y="478"/>
                    <a:pt x="61" y="529"/>
                    <a:pt x="126" y="530"/>
                  </a:cubicBezTo>
                  <a:cubicBezTo>
                    <a:pt x="130" y="530"/>
                    <a:pt x="135" y="529"/>
                    <a:pt x="139" y="529"/>
                  </a:cubicBezTo>
                  <a:lnTo>
                    <a:pt x="2774" y="243"/>
                  </a:lnTo>
                  <a:cubicBezTo>
                    <a:pt x="2841" y="234"/>
                    <a:pt x="2889" y="175"/>
                    <a:pt x="2881" y="109"/>
                  </a:cubicBezTo>
                  <a:cubicBezTo>
                    <a:pt x="2874" y="46"/>
                    <a:pt x="2822" y="0"/>
                    <a:pt x="276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1"/>
            <p:cNvSpPr/>
            <p:nvPr/>
          </p:nvSpPr>
          <p:spPr>
            <a:xfrm>
              <a:off x="5109775" y="799350"/>
              <a:ext cx="44125" cy="45625"/>
            </a:xfrm>
            <a:custGeom>
              <a:rect b="b" l="l" r="r" t="t"/>
              <a:pathLst>
                <a:path extrusionOk="0" h="1825" w="1765">
                  <a:moveTo>
                    <a:pt x="1630" y="0"/>
                  </a:moveTo>
                  <a:cubicBezTo>
                    <a:pt x="1597" y="0"/>
                    <a:pt x="1564" y="13"/>
                    <a:pt x="1541" y="39"/>
                  </a:cubicBezTo>
                  <a:lnTo>
                    <a:pt x="73" y="1620"/>
                  </a:lnTo>
                  <a:cubicBezTo>
                    <a:pt x="0" y="1698"/>
                    <a:pt x="55" y="1825"/>
                    <a:pt x="162" y="1825"/>
                  </a:cubicBezTo>
                  <a:cubicBezTo>
                    <a:pt x="196" y="1825"/>
                    <a:pt x="228" y="1811"/>
                    <a:pt x="252" y="1786"/>
                  </a:cubicBezTo>
                  <a:lnTo>
                    <a:pt x="1719" y="204"/>
                  </a:lnTo>
                  <a:cubicBezTo>
                    <a:pt x="1765" y="156"/>
                    <a:pt x="1762" y="78"/>
                    <a:pt x="1713" y="33"/>
                  </a:cubicBezTo>
                  <a:cubicBezTo>
                    <a:pt x="1689" y="11"/>
                    <a:pt x="1659" y="0"/>
                    <a:pt x="16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1"/>
            <p:cNvSpPr/>
            <p:nvPr/>
          </p:nvSpPr>
          <p:spPr>
            <a:xfrm>
              <a:off x="5302900" y="849250"/>
              <a:ext cx="12225" cy="59425"/>
            </a:xfrm>
            <a:custGeom>
              <a:rect b="b" l="l" r="r" t="t"/>
              <a:pathLst>
                <a:path extrusionOk="0" h="2377" w="489">
                  <a:moveTo>
                    <a:pt x="129" y="0"/>
                  </a:moveTo>
                  <a:cubicBezTo>
                    <a:pt x="124" y="0"/>
                    <a:pt x="120" y="1"/>
                    <a:pt x="115" y="1"/>
                  </a:cubicBezTo>
                  <a:cubicBezTo>
                    <a:pt x="49" y="9"/>
                    <a:pt x="1" y="68"/>
                    <a:pt x="7" y="134"/>
                  </a:cubicBezTo>
                  <a:lnTo>
                    <a:pt x="240" y="2268"/>
                  </a:lnTo>
                  <a:cubicBezTo>
                    <a:pt x="246" y="2329"/>
                    <a:pt x="298" y="2376"/>
                    <a:pt x="360" y="2376"/>
                  </a:cubicBezTo>
                  <a:cubicBezTo>
                    <a:pt x="364" y="2376"/>
                    <a:pt x="370" y="2375"/>
                    <a:pt x="374" y="2375"/>
                  </a:cubicBezTo>
                  <a:cubicBezTo>
                    <a:pt x="440" y="2368"/>
                    <a:pt x="489" y="2308"/>
                    <a:pt x="482" y="2241"/>
                  </a:cubicBezTo>
                  <a:lnTo>
                    <a:pt x="250" y="108"/>
                  </a:lnTo>
                  <a:cubicBezTo>
                    <a:pt x="242" y="46"/>
                    <a:pt x="190"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1"/>
            <p:cNvSpPr/>
            <p:nvPr/>
          </p:nvSpPr>
          <p:spPr>
            <a:xfrm>
              <a:off x="5447450" y="766725"/>
              <a:ext cx="52450" cy="41375"/>
            </a:xfrm>
            <a:custGeom>
              <a:rect b="b" l="l" r="r" t="t"/>
              <a:pathLst>
                <a:path extrusionOk="0" h="1655" w="2098">
                  <a:moveTo>
                    <a:pt x="137" y="1"/>
                  </a:moveTo>
                  <a:cubicBezTo>
                    <a:pt x="101" y="1"/>
                    <a:pt x="66" y="17"/>
                    <a:pt x="42" y="48"/>
                  </a:cubicBezTo>
                  <a:cubicBezTo>
                    <a:pt x="0" y="100"/>
                    <a:pt x="9" y="175"/>
                    <a:pt x="60" y="217"/>
                  </a:cubicBezTo>
                  <a:lnTo>
                    <a:pt x="1856" y="1629"/>
                  </a:lnTo>
                  <a:cubicBezTo>
                    <a:pt x="1878" y="1645"/>
                    <a:pt x="1904" y="1655"/>
                    <a:pt x="1932" y="1655"/>
                  </a:cubicBezTo>
                  <a:cubicBezTo>
                    <a:pt x="2047" y="1655"/>
                    <a:pt x="2098" y="1508"/>
                    <a:pt x="2007" y="1436"/>
                  </a:cubicBezTo>
                  <a:lnTo>
                    <a:pt x="211" y="26"/>
                  </a:lnTo>
                  <a:cubicBezTo>
                    <a:pt x="189" y="9"/>
                    <a:pt x="163"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1"/>
            <p:cNvSpPr/>
            <p:nvPr/>
          </p:nvSpPr>
          <p:spPr>
            <a:xfrm>
              <a:off x="5489500" y="601775"/>
              <a:ext cx="69325" cy="13500"/>
            </a:xfrm>
            <a:custGeom>
              <a:rect b="b" l="l" r="r" t="t"/>
              <a:pathLst>
                <a:path extrusionOk="0" h="540" w="2773">
                  <a:moveTo>
                    <a:pt x="2644" y="1"/>
                  </a:moveTo>
                  <a:cubicBezTo>
                    <a:pt x="2639" y="1"/>
                    <a:pt x="2633" y="1"/>
                    <a:pt x="2627" y="2"/>
                  </a:cubicBezTo>
                  <a:lnTo>
                    <a:pt x="111" y="298"/>
                  </a:lnTo>
                  <a:cubicBezTo>
                    <a:pt x="48" y="305"/>
                    <a:pt x="0" y="361"/>
                    <a:pt x="5" y="426"/>
                  </a:cubicBezTo>
                  <a:cubicBezTo>
                    <a:pt x="9" y="489"/>
                    <a:pt x="62" y="540"/>
                    <a:pt x="126" y="540"/>
                  </a:cubicBezTo>
                  <a:lnTo>
                    <a:pt x="140" y="540"/>
                  </a:lnTo>
                  <a:lnTo>
                    <a:pt x="2656" y="244"/>
                  </a:lnTo>
                  <a:cubicBezTo>
                    <a:pt x="2723" y="238"/>
                    <a:pt x="2773" y="176"/>
                    <a:pt x="2764" y="109"/>
                  </a:cubicBezTo>
                  <a:cubicBezTo>
                    <a:pt x="2758" y="46"/>
                    <a:pt x="2705" y="1"/>
                    <a:pt x="264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9" name="Google Shape;2679;p51"/>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34"/>
          <p:cNvSpPr txBox="1"/>
          <p:nvPr>
            <p:ph type="title"/>
          </p:nvPr>
        </p:nvSpPr>
        <p:spPr>
          <a:xfrm>
            <a:off x="713225" y="2438400"/>
            <a:ext cx="8851500" cy="239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t>CONTENTS OF </a:t>
            </a:r>
            <a:r>
              <a:rPr lang="en" sz="7000">
                <a:solidFill>
                  <a:schemeClr val="accent4"/>
                </a:solidFill>
              </a:rPr>
              <a:t>THIS TEMPLATE</a:t>
            </a:r>
            <a:endParaRPr sz="7000">
              <a:solidFill>
                <a:schemeClr val="accent4"/>
              </a:solidFill>
            </a:endParaRPr>
          </a:p>
        </p:txBody>
      </p:sp>
      <p:sp>
        <p:nvSpPr>
          <p:cNvPr id="1668" name="Google Shape;1668;p34"/>
          <p:cNvSpPr txBox="1"/>
          <p:nvPr>
            <p:ph idx="1" type="body"/>
          </p:nvPr>
        </p:nvSpPr>
        <p:spPr>
          <a:xfrm>
            <a:off x="713225" y="5019925"/>
            <a:ext cx="8851500" cy="105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p:txBody>
      </p:sp>
      <p:graphicFrame>
        <p:nvGraphicFramePr>
          <p:cNvPr id="1669" name="Google Shape;1669;p34"/>
          <p:cNvGraphicFramePr/>
          <p:nvPr/>
        </p:nvGraphicFramePr>
        <p:xfrm>
          <a:off x="720000" y="6762188"/>
          <a:ext cx="3000000" cy="3000000"/>
        </p:xfrm>
        <a:graphic>
          <a:graphicData uri="http://schemas.openxmlformats.org/drawingml/2006/table">
            <a:tbl>
              <a:tblPr>
                <a:noFill/>
                <a:tableStyleId>{DBA92A2E-C274-4B88-A4F7-F39B955CA983}</a:tableStyleId>
              </a:tblPr>
              <a:tblGrid>
                <a:gridCol w="3010100"/>
                <a:gridCol w="5841400"/>
              </a:tblGrid>
              <a:tr h="958925">
                <a:tc>
                  <a:txBody>
                    <a:bodyPr/>
                    <a:lstStyle/>
                    <a:p>
                      <a:pPr indent="0" lvl="0" marL="0" rtl="0" algn="l">
                        <a:spcBef>
                          <a:spcPts val="0"/>
                        </a:spcBef>
                        <a:spcAft>
                          <a:spcPts val="0"/>
                        </a:spcAft>
                        <a:buNone/>
                      </a:pPr>
                      <a:r>
                        <a:rPr lang="en" sz="1900">
                          <a:solidFill>
                            <a:schemeClr val="dk2"/>
                          </a:solidFill>
                          <a:uFill>
                            <a:noFill/>
                          </a:uFill>
                          <a:latin typeface="Poppins SemiBold"/>
                          <a:ea typeface="Poppins SemiBold"/>
                          <a:cs typeface="Poppins SemiBold"/>
                          <a:sym typeface="Poppins SemiBold"/>
                          <a:hlinkClick action="ppaction://hlinksldjump" r:id="rId3">
                            <a:extLst>
                              <a:ext uri="{A12FA001-AC4F-418D-AE19-62706E023703}">
                                <ahyp:hlinkClr val="tx"/>
                              </a:ext>
                            </a:extLst>
                          </a:hlinkClick>
                        </a:rPr>
                        <a:t>Fonts</a:t>
                      </a:r>
                      <a:endParaRPr sz="1900">
                        <a:solidFill>
                          <a:schemeClr val="dk2"/>
                        </a:solidFill>
                        <a:latin typeface="Poppins SemiBold"/>
                        <a:ea typeface="Poppins SemiBold"/>
                        <a:cs typeface="Poppins SemiBold"/>
                        <a:sym typeface="Poppins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600">
                          <a:solidFill>
                            <a:schemeClr val="dk1"/>
                          </a:solidFill>
                          <a:latin typeface="Poppins"/>
                          <a:ea typeface="Poppins"/>
                          <a:cs typeface="Poppins"/>
                          <a:sym typeface="Poppins"/>
                        </a:rPr>
                        <a:t>To view this template correctly in PowerPoint, download and install the fonts we used</a:t>
                      </a:r>
                      <a:endParaRPr sz="16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58925">
                <a:tc>
                  <a:txBody>
                    <a:bodyPr/>
                    <a:lstStyle/>
                    <a:p>
                      <a:pPr indent="0" lvl="0" marL="0" rtl="0" algn="l">
                        <a:spcBef>
                          <a:spcPts val="0"/>
                        </a:spcBef>
                        <a:spcAft>
                          <a:spcPts val="0"/>
                        </a:spcAft>
                        <a:buNone/>
                      </a:pPr>
                      <a:r>
                        <a:rPr lang="en" sz="1900">
                          <a:solidFill>
                            <a:schemeClr val="dk2"/>
                          </a:solidFill>
                          <a:uFill>
                            <a:noFill/>
                          </a:uFill>
                          <a:latin typeface="Poppins SemiBold"/>
                          <a:ea typeface="Poppins SemiBold"/>
                          <a:cs typeface="Poppins SemiBold"/>
                          <a:sym typeface="Poppins SemiBold"/>
                          <a:hlinkClick action="ppaction://hlinksldjump" r:id="rId4">
                            <a:extLst>
                              <a:ext uri="{A12FA001-AC4F-418D-AE19-62706E023703}">
                                <ahyp:hlinkClr val="tx"/>
                              </a:ext>
                            </a:extLst>
                          </a:hlinkClick>
                        </a:rPr>
                        <a:t>Used </a:t>
                      </a:r>
                      <a:r>
                        <a:rPr lang="en" sz="1900">
                          <a:solidFill>
                            <a:schemeClr val="dk2"/>
                          </a:solidFill>
                          <a:latin typeface="Poppins SemiBold"/>
                          <a:ea typeface="Poppins SemiBold"/>
                          <a:cs typeface="Poppins SemiBold"/>
                          <a:sym typeface="Poppins SemiBold"/>
                        </a:rPr>
                        <a:t>and </a:t>
                      </a:r>
                      <a:r>
                        <a:rPr lang="en" sz="1900">
                          <a:solidFill>
                            <a:schemeClr val="dk2"/>
                          </a:solidFill>
                          <a:uFill>
                            <a:noFill/>
                          </a:uFill>
                          <a:latin typeface="Poppins SemiBold"/>
                          <a:ea typeface="Poppins SemiBold"/>
                          <a:cs typeface="Poppins SemiBold"/>
                          <a:sym typeface="Poppins SemiBold"/>
                          <a:hlinkClick action="ppaction://hlinksldjump" r:id="rId5">
                            <a:extLst>
                              <a:ext uri="{A12FA001-AC4F-418D-AE19-62706E023703}">
                                <ahyp:hlinkClr val="tx"/>
                              </a:ext>
                            </a:extLst>
                          </a:hlinkClick>
                        </a:rPr>
                        <a:t>alternative</a:t>
                      </a:r>
                      <a:r>
                        <a:rPr lang="en" sz="1900">
                          <a:solidFill>
                            <a:schemeClr val="dk2"/>
                          </a:solidFill>
                          <a:uFill>
                            <a:noFill/>
                          </a:uFill>
                          <a:latin typeface="Poppins SemiBold"/>
                          <a:ea typeface="Poppins SemiBold"/>
                          <a:cs typeface="Poppins SemiBold"/>
                          <a:sym typeface="Poppins SemiBold"/>
                          <a:hlinkClick action="ppaction://hlinksldjump" r:id="rId6">
                            <a:extLst>
                              <a:ext uri="{A12FA001-AC4F-418D-AE19-62706E023703}">
                                <ahyp:hlinkClr val="tx"/>
                              </a:ext>
                            </a:extLst>
                          </a:hlinkClick>
                        </a:rPr>
                        <a:t> </a:t>
                      </a:r>
                      <a:r>
                        <a:rPr lang="en" sz="1900">
                          <a:solidFill>
                            <a:schemeClr val="dk2"/>
                          </a:solidFill>
                          <a:latin typeface="Poppins SemiBold"/>
                          <a:ea typeface="Poppins SemiBold"/>
                          <a:cs typeface="Poppins SemiBold"/>
                          <a:sym typeface="Poppins SemiBold"/>
                        </a:rPr>
                        <a:t>resources</a:t>
                      </a:r>
                      <a:endParaRPr sz="1900">
                        <a:solidFill>
                          <a:schemeClr val="dk2"/>
                        </a:solidFill>
                        <a:latin typeface="Poppins SemiBold"/>
                        <a:ea typeface="Poppins SemiBold"/>
                        <a:cs typeface="Poppins SemiBold"/>
                        <a:sym typeface="Poppins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600">
                          <a:solidFill>
                            <a:schemeClr val="dk1"/>
                          </a:solidFill>
                          <a:latin typeface="Poppins"/>
                          <a:ea typeface="Poppins"/>
                          <a:cs typeface="Poppins"/>
                          <a:sym typeface="Poppins"/>
                        </a:rPr>
                        <a:t>An assortment of graphic resources that are suitable for use in this presentation</a:t>
                      </a:r>
                      <a:endParaRPr sz="16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10850">
                <a:tc>
                  <a:txBody>
                    <a:bodyPr/>
                    <a:lstStyle/>
                    <a:p>
                      <a:pPr indent="0" lvl="0" marL="0" rtl="0" algn="l">
                        <a:spcBef>
                          <a:spcPts val="0"/>
                        </a:spcBef>
                        <a:spcAft>
                          <a:spcPts val="0"/>
                        </a:spcAft>
                        <a:buNone/>
                      </a:pPr>
                      <a:r>
                        <a:rPr lang="en" sz="1900">
                          <a:solidFill>
                            <a:schemeClr val="dk2"/>
                          </a:solidFill>
                          <a:uFill>
                            <a:noFill/>
                          </a:uFill>
                          <a:latin typeface="Poppins SemiBold"/>
                          <a:ea typeface="Poppins SemiBold"/>
                          <a:cs typeface="Poppins SemiBold"/>
                          <a:sym typeface="Poppins SemiBold"/>
                          <a:hlinkClick action="ppaction://hlinksldjump" r:id="rId7">
                            <a:extLst>
                              <a:ext uri="{A12FA001-AC4F-418D-AE19-62706E023703}">
                                <ahyp:hlinkClr val="tx"/>
                              </a:ext>
                            </a:extLst>
                          </a:hlinkClick>
                        </a:rPr>
                        <a:t>Colors</a:t>
                      </a:r>
                      <a:endParaRPr sz="1900">
                        <a:solidFill>
                          <a:schemeClr val="dk2"/>
                        </a:solidFill>
                        <a:latin typeface="Poppins SemiBold"/>
                        <a:ea typeface="Poppins SemiBold"/>
                        <a:cs typeface="Poppins SemiBold"/>
                        <a:sym typeface="Poppins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600">
                          <a:solidFill>
                            <a:schemeClr val="dk1"/>
                          </a:solidFill>
                          <a:latin typeface="Poppins"/>
                          <a:ea typeface="Poppins"/>
                          <a:cs typeface="Poppins"/>
                          <a:sym typeface="Poppins"/>
                        </a:rPr>
                        <a:t>All the colors used in this presentation</a:t>
                      </a:r>
                      <a:endParaRPr sz="16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58925">
                <a:tc>
                  <a:txBody>
                    <a:bodyPr/>
                    <a:lstStyle/>
                    <a:p>
                      <a:pPr indent="0" lvl="0" marL="0" rtl="0" algn="l">
                        <a:spcBef>
                          <a:spcPts val="0"/>
                        </a:spcBef>
                        <a:spcAft>
                          <a:spcPts val="0"/>
                        </a:spcAft>
                        <a:buNone/>
                      </a:pPr>
                      <a:r>
                        <a:rPr lang="en" sz="1900">
                          <a:solidFill>
                            <a:schemeClr val="dk2"/>
                          </a:solidFill>
                          <a:uFill>
                            <a:noFill/>
                          </a:uFill>
                          <a:latin typeface="Poppins SemiBold"/>
                          <a:ea typeface="Poppins SemiBold"/>
                          <a:cs typeface="Poppins SemiBold"/>
                          <a:sym typeface="Poppins SemiBold"/>
                          <a:hlinkClick>
                            <a:extLst>
                              <a:ext uri="{A12FA001-AC4F-418D-AE19-62706E023703}">
                                <ahyp:hlinkClr val="tx"/>
                              </a:ext>
                            </a:extLst>
                          </a:hlinkClick>
                        </a:rPr>
                        <a:t>Icons </a:t>
                      </a:r>
                      <a:r>
                        <a:rPr lang="en" sz="1900">
                          <a:solidFill>
                            <a:schemeClr val="dk2"/>
                          </a:solidFill>
                          <a:latin typeface="Poppins SemiBold"/>
                          <a:ea typeface="Poppins SemiBold"/>
                          <a:cs typeface="Poppins SemiBold"/>
                          <a:sym typeface="Poppins SemiBold"/>
                        </a:rPr>
                        <a:t>and </a:t>
                      </a:r>
                      <a:r>
                        <a:rPr lang="en" sz="1900">
                          <a:solidFill>
                            <a:schemeClr val="dk2"/>
                          </a:solidFill>
                          <a:uFill>
                            <a:noFill/>
                          </a:uFill>
                          <a:latin typeface="Poppins SemiBold"/>
                          <a:ea typeface="Poppins SemiBold"/>
                          <a:cs typeface="Poppins SemiBold"/>
                          <a:sym typeface="Poppins SemiBold"/>
                          <a:hlinkClick action="ppaction://hlinksldjump" r:id="rId8">
                            <a:extLst>
                              <a:ext uri="{A12FA001-AC4F-418D-AE19-62706E023703}">
                                <ahyp:hlinkClr val="tx"/>
                              </a:ext>
                            </a:extLst>
                          </a:hlinkClick>
                        </a:rPr>
                        <a:t>infographic </a:t>
                      </a:r>
                      <a:r>
                        <a:rPr lang="en" sz="1900">
                          <a:solidFill>
                            <a:schemeClr val="dk2"/>
                          </a:solidFill>
                          <a:latin typeface="Poppins SemiBold"/>
                          <a:ea typeface="Poppins SemiBold"/>
                          <a:cs typeface="Poppins SemiBold"/>
                          <a:sym typeface="Poppins SemiBold"/>
                        </a:rPr>
                        <a:t>resources</a:t>
                      </a:r>
                      <a:endParaRPr sz="1900">
                        <a:solidFill>
                          <a:schemeClr val="dk2"/>
                        </a:solidFill>
                        <a:latin typeface="Poppins SemiBold"/>
                        <a:ea typeface="Poppins SemiBold"/>
                        <a:cs typeface="Poppins SemiBold"/>
                        <a:sym typeface="Poppins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dk1"/>
                          </a:solidFill>
                          <a:latin typeface="Poppins"/>
                          <a:ea typeface="Poppins"/>
                          <a:cs typeface="Poppins"/>
                          <a:sym typeface="Poppins"/>
                        </a:rPr>
                        <a:t>These can be used in the template, and their size and color can be edited</a:t>
                      </a:r>
                      <a:endParaRPr sz="16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58925">
                <a:tc>
                  <a:txBody>
                    <a:bodyPr/>
                    <a:lstStyle/>
                    <a:p>
                      <a:pPr indent="0" lvl="0" marL="0" rtl="0" algn="l">
                        <a:spcBef>
                          <a:spcPts val="0"/>
                        </a:spcBef>
                        <a:spcAft>
                          <a:spcPts val="0"/>
                        </a:spcAft>
                        <a:buNone/>
                      </a:pPr>
                      <a:r>
                        <a:rPr lang="en" sz="1900">
                          <a:solidFill>
                            <a:schemeClr val="dk2"/>
                          </a:solidFill>
                          <a:latin typeface="Poppins SemiBold"/>
                          <a:ea typeface="Poppins SemiBold"/>
                          <a:cs typeface="Poppins SemiBold"/>
                          <a:sym typeface="Poppins SemiBold"/>
                        </a:rPr>
                        <a:t>Editable presentation theme </a:t>
                      </a:r>
                      <a:endParaRPr sz="1900">
                        <a:solidFill>
                          <a:schemeClr val="dk2"/>
                        </a:solidFill>
                        <a:latin typeface="Poppins SemiBold"/>
                        <a:ea typeface="Poppins SemiBold"/>
                        <a:cs typeface="Poppins SemiBold"/>
                        <a:sym typeface="Poppins SemiBol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600">
                          <a:solidFill>
                            <a:schemeClr val="dk1"/>
                          </a:solidFill>
                          <a:latin typeface="Poppins"/>
                          <a:ea typeface="Poppins"/>
                          <a:cs typeface="Poppins"/>
                          <a:sym typeface="Poppins"/>
                        </a:rPr>
                        <a:t>You can edit the master slides easily. For more info, click </a:t>
                      </a:r>
                      <a:r>
                        <a:rPr b="1" lang="en" sz="1600" u="sng">
                          <a:solidFill>
                            <a:schemeClr val="dk1"/>
                          </a:solidFill>
                          <a:latin typeface="Poppins"/>
                          <a:ea typeface="Poppins"/>
                          <a:cs typeface="Poppins"/>
                          <a:sym typeface="Poppins"/>
                          <a:hlinkClick r:id="rId9">
                            <a:extLst>
                              <a:ext uri="{A12FA001-AC4F-418D-AE19-62706E023703}">
                                <ahyp:hlinkClr val="tx"/>
                              </a:ext>
                            </a:extLst>
                          </a:hlinkClick>
                        </a:rPr>
                        <a:t>here</a:t>
                      </a:r>
                      <a:endParaRPr sz="1600">
                        <a:solidFill>
                          <a:schemeClr val="dk1"/>
                        </a:solidFill>
                        <a:latin typeface="Poppins"/>
                        <a:ea typeface="Poppins"/>
                        <a:cs typeface="Poppins"/>
                        <a:sym typeface="Poppi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670" name="Google Shape;1670;p34"/>
          <p:cNvSpPr txBox="1"/>
          <p:nvPr/>
        </p:nvSpPr>
        <p:spPr>
          <a:xfrm>
            <a:off x="720000" y="11937825"/>
            <a:ext cx="8851500" cy="8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For more info:</a:t>
            </a:r>
            <a:br>
              <a:rPr b="1" lang="en" sz="2400">
                <a:solidFill>
                  <a:schemeClr val="accent5"/>
                </a:solidFill>
                <a:latin typeface="Poppins"/>
                <a:ea typeface="Poppins"/>
                <a:cs typeface="Poppins"/>
                <a:sym typeface="Poppins"/>
              </a:rPr>
            </a:br>
            <a:r>
              <a:rPr b="1" lang="en" sz="2400">
                <a:solidFill>
                  <a:schemeClr val="accent4"/>
                </a:solidFill>
                <a:uFill>
                  <a:noFill/>
                </a:uFill>
                <a:latin typeface="Poppins"/>
                <a:ea typeface="Poppins"/>
                <a:cs typeface="Poppins"/>
                <a:sym typeface="Poppins"/>
                <a:hlinkClick r:id="rId10">
                  <a:extLst>
                    <a:ext uri="{A12FA001-AC4F-418D-AE19-62706E023703}">
                      <ahyp:hlinkClr val="tx"/>
                    </a:ext>
                  </a:extLst>
                </a:hlinkClick>
              </a:rPr>
              <a:t>SLIDESGO </a:t>
            </a:r>
            <a:r>
              <a:rPr b="1" lang="en" sz="2400">
                <a:solidFill>
                  <a:schemeClr val="accent4"/>
                </a:solidFill>
                <a:latin typeface="Poppins"/>
                <a:ea typeface="Poppins"/>
                <a:cs typeface="Poppins"/>
                <a:sym typeface="Poppins"/>
              </a:rPr>
              <a:t>| </a:t>
            </a:r>
            <a:r>
              <a:rPr b="1" lang="en" sz="2400">
                <a:solidFill>
                  <a:schemeClr val="accent4"/>
                </a:solidFill>
                <a:uFill>
                  <a:noFill/>
                </a:uFill>
                <a:latin typeface="Poppins"/>
                <a:ea typeface="Poppins"/>
                <a:cs typeface="Poppins"/>
                <a:sym typeface="Poppins"/>
                <a:hlinkClick r:id="rId11">
                  <a:extLst>
                    <a:ext uri="{A12FA001-AC4F-418D-AE19-62706E023703}">
                      <ahyp:hlinkClr val="tx"/>
                    </a:ext>
                  </a:extLst>
                </a:hlinkClick>
              </a:rPr>
              <a:t>BLOG</a:t>
            </a:r>
            <a:r>
              <a:rPr b="1" lang="en" sz="2400">
                <a:solidFill>
                  <a:schemeClr val="accent4"/>
                </a:solidFill>
                <a:latin typeface="Poppins"/>
                <a:ea typeface="Poppins"/>
                <a:cs typeface="Poppins"/>
                <a:sym typeface="Poppins"/>
              </a:rPr>
              <a:t> | </a:t>
            </a:r>
            <a:r>
              <a:rPr b="1" lang="en" sz="2400">
                <a:solidFill>
                  <a:schemeClr val="accent4"/>
                </a:solidFill>
                <a:uFill>
                  <a:noFill/>
                </a:uFill>
                <a:latin typeface="Poppins"/>
                <a:ea typeface="Poppins"/>
                <a:cs typeface="Poppins"/>
                <a:sym typeface="Poppins"/>
                <a:hlinkClick r:id="rId12">
                  <a:extLst>
                    <a:ext uri="{A12FA001-AC4F-418D-AE19-62706E023703}">
                      <ahyp:hlinkClr val="tx"/>
                    </a:ext>
                  </a:extLst>
                </a:hlinkClick>
              </a:rPr>
              <a:t>FAQ</a:t>
            </a:r>
            <a:r>
              <a:rPr b="1" lang="en" sz="2400">
                <a:solidFill>
                  <a:schemeClr val="accent4"/>
                </a:solidFill>
                <a:latin typeface="Poppins"/>
                <a:ea typeface="Poppins"/>
                <a:cs typeface="Poppins"/>
                <a:sym typeface="Poppins"/>
              </a:rPr>
              <a:t>s</a:t>
            </a:r>
            <a:endParaRPr b="1" sz="2400">
              <a:solidFill>
                <a:schemeClr val="accent4"/>
              </a:solidFill>
              <a:latin typeface="Poppins"/>
              <a:ea typeface="Poppins"/>
              <a:cs typeface="Poppins"/>
              <a:sym typeface="Poppins"/>
            </a:endParaRPr>
          </a:p>
        </p:txBody>
      </p:sp>
      <p:sp>
        <p:nvSpPr>
          <p:cNvPr id="1671" name="Google Shape;1671;p34"/>
          <p:cNvSpPr txBox="1"/>
          <p:nvPr/>
        </p:nvSpPr>
        <p:spPr>
          <a:xfrm>
            <a:off x="720003" y="13241825"/>
            <a:ext cx="8851500" cy="8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Poppins"/>
                <a:ea typeface="Poppins"/>
                <a:cs typeface="Poppins"/>
                <a:sym typeface="Poppins"/>
              </a:rPr>
              <a:t>You can visit our sister </a:t>
            </a:r>
            <a:r>
              <a:rPr b="1" lang="en" sz="2400">
                <a:solidFill>
                  <a:schemeClr val="dk1"/>
                </a:solidFill>
                <a:latin typeface="Poppins"/>
                <a:ea typeface="Poppins"/>
                <a:cs typeface="Poppins"/>
                <a:sym typeface="Poppins"/>
              </a:rPr>
              <a:t>projects</a:t>
            </a:r>
            <a:r>
              <a:rPr b="1" lang="en" sz="2400">
                <a:solidFill>
                  <a:schemeClr val="dk1"/>
                </a:solidFill>
                <a:latin typeface="Poppins"/>
                <a:ea typeface="Poppins"/>
                <a:cs typeface="Poppins"/>
                <a:sym typeface="Poppins"/>
              </a:rPr>
              <a:t>:</a:t>
            </a:r>
            <a:br>
              <a:rPr b="1" lang="en" sz="2400">
                <a:solidFill>
                  <a:schemeClr val="accent5"/>
                </a:solidFill>
                <a:latin typeface="Poppins"/>
                <a:ea typeface="Poppins"/>
                <a:cs typeface="Poppins"/>
                <a:sym typeface="Poppins"/>
              </a:rPr>
            </a:br>
            <a:r>
              <a:rPr b="1" lang="en" sz="2400">
                <a:solidFill>
                  <a:schemeClr val="accent4"/>
                </a:solidFill>
                <a:uFill>
                  <a:noFill/>
                </a:uFill>
                <a:latin typeface="Poppins"/>
                <a:ea typeface="Poppins"/>
                <a:cs typeface="Poppins"/>
                <a:sym typeface="Poppins"/>
                <a:hlinkClick r:id="rId13">
                  <a:extLst>
                    <a:ext uri="{A12FA001-AC4F-418D-AE19-62706E023703}">
                      <ahyp:hlinkClr val="tx"/>
                    </a:ext>
                  </a:extLst>
                </a:hlinkClick>
              </a:rPr>
              <a:t>FREEPIK</a:t>
            </a:r>
            <a:r>
              <a:rPr b="1" lang="en" sz="2400">
                <a:solidFill>
                  <a:schemeClr val="accent4"/>
                </a:solidFill>
                <a:latin typeface="Poppins"/>
                <a:ea typeface="Poppins"/>
                <a:cs typeface="Poppins"/>
                <a:sym typeface="Poppins"/>
              </a:rPr>
              <a:t> | </a:t>
            </a:r>
            <a:r>
              <a:rPr b="1" lang="en" sz="2400">
                <a:solidFill>
                  <a:schemeClr val="accent4"/>
                </a:solidFill>
                <a:uFill>
                  <a:noFill/>
                </a:uFill>
                <a:latin typeface="Poppins"/>
                <a:ea typeface="Poppins"/>
                <a:cs typeface="Poppins"/>
                <a:sym typeface="Poppins"/>
                <a:hlinkClick r:id="rId14">
                  <a:extLst>
                    <a:ext uri="{A12FA001-AC4F-418D-AE19-62706E023703}">
                      <ahyp:hlinkClr val="tx"/>
                    </a:ext>
                  </a:extLst>
                </a:hlinkClick>
              </a:rPr>
              <a:t>FLATICON</a:t>
            </a:r>
            <a:r>
              <a:rPr b="1" lang="en" sz="2400">
                <a:solidFill>
                  <a:schemeClr val="accent4"/>
                </a:solidFill>
                <a:latin typeface="Poppins"/>
                <a:ea typeface="Poppins"/>
                <a:cs typeface="Poppins"/>
                <a:sym typeface="Poppins"/>
              </a:rPr>
              <a:t> | </a:t>
            </a:r>
            <a:r>
              <a:rPr b="1" lang="en" sz="2400">
                <a:solidFill>
                  <a:schemeClr val="accent4"/>
                </a:solidFill>
                <a:uFill>
                  <a:noFill/>
                </a:uFill>
                <a:latin typeface="Poppins"/>
                <a:ea typeface="Poppins"/>
                <a:cs typeface="Poppins"/>
                <a:sym typeface="Poppins"/>
                <a:hlinkClick r:id="rId15">
                  <a:extLst>
                    <a:ext uri="{A12FA001-AC4F-418D-AE19-62706E023703}">
                      <ahyp:hlinkClr val="tx"/>
                    </a:ext>
                  </a:extLst>
                </a:hlinkClick>
              </a:rPr>
              <a:t>STORYSET</a:t>
            </a:r>
            <a:r>
              <a:rPr b="1" lang="en" sz="2400">
                <a:solidFill>
                  <a:schemeClr val="accent4"/>
                </a:solidFill>
                <a:latin typeface="Poppins"/>
                <a:ea typeface="Poppins"/>
                <a:cs typeface="Poppins"/>
                <a:sym typeface="Poppins"/>
              </a:rPr>
              <a:t> | </a:t>
            </a:r>
            <a:r>
              <a:rPr b="1" lang="en" sz="2400">
                <a:solidFill>
                  <a:schemeClr val="accent4"/>
                </a:solidFill>
                <a:uFill>
                  <a:noFill/>
                </a:uFill>
                <a:latin typeface="Poppins"/>
                <a:ea typeface="Poppins"/>
                <a:cs typeface="Poppins"/>
                <a:sym typeface="Poppins"/>
                <a:hlinkClick r:id="rId16">
                  <a:extLst>
                    <a:ext uri="{A12FA001-AC4F-418D-AE19-62706E023703}">
                      <ahyp:hlinkClr val="tx"/>
                    </a:ext>
                  </a:extLst>
                </a:hlinkClick>
              </a:rPr>
              <a:t>WEPIK </a:t>
            </a:r>
            <a:r>
              <a:rPr b="1" lang="en" sz="2400">
                <a:solidFill>
                  <a:schemeClr val="accent4"/>
                </a:solidFill>
                <a:latin typeface="Poppins"/>
                <a:ea typeface="Poppins"/>
                <a:cs typeface="Poppins"/>
                <a:sym typeface="Poppins"/>
              </a:rPr>
              <a:t>| </a:t>
            </a:r>
            <a:r>
              <a:rPr b="1" lang="en" sz="2400">
                <a:solidFill>
                  <a:schemeClr val="accent4"/>
                </a:solidFill>
                <a:uFill>
                  <a:noFill/>
                </a:uFill>
                <a:latin typeface="Poppins"/>
                <a:ea typeface="Poppins"/>
                <a:cs typeface="Poppins"/>
                <a:sym typeface="Poppins"/>
                <a:hlinkClick r:id="rId17">
                  <a:extLst>
                    <a:ext uri="{A12FA001-AC4F-418D-AE19-62706E023703}">
                      <ahyp:hlinkClr val="tx"/>
                    </a:ext>
                  </a:extLst>
                </a:hlinkClick>
              </a:rPr>
              <a:t>VIDEVO</a:t>
            </a:r>
            <a:endParaRPr b="1" sz="2400">
              <a:solidFill>
                <a:schemeClr val="accent4"/>
              </a:solidFill>
              <a:latin typeface="Poppins"/>
              <a:ea typeface="Poppins"/>
              <a:cs typeface="Poppins"/>
              <a:sym typeface="Poppins"/>
            </a:endParaRPr>
          </a:p>
          <a:p>
            <a:pPr indent="0" lvl="0" marL="0" rtl="0" algn="ctr">
              <a:spcBef>
                <a:spcPts val="0"/>
              </a:spcBef>
              <a:spcAft>
                <a:spcPts val="0"/>
              </a:spcAft>
              <a:buNone/>
            </a:pPr>
            <a:r>
              <a:t/>
            </a:r>
            <a:endParaRPr b="1" sz="2400">
              <a:solidFill>
                <a:schemeClr val="lt1"/>
              </a:solidFill>
              <a:latin typeface="Poppins"/>
              <a:ea typeface="Poppins"/>
              <a:cs typeface="Poppins"/>
              <a:sym typeface="Poppins"/>
            </a:endParaRPr>
          </a:p>
        </p:txBody>
      </p:sp>
      <p:grpSp>
        <p:nvGrpSpPr>
          <p:cNvPr id="1672" name="Google Shape;1672;p34"/>
          <p:cNvGrpSpPr/>
          <p:nvPr/>
        </p:nvGrpSpPr>
        <p:grpSpPr>
          <a:xfrm>
            <a:off x="7746856" y="15744735"/>
            <a:ext cx="1697425" cy="1470229"/>
            <a:chOff x="5667350" y="960775"/>
            <a:chExt cx="593775" cy="514300"/>
          </a:xfrm>
        </p:grpSpPr>
        <p:sp>
          <p:nvSpPr>
            <p:cNvPr id="1673" name="Google Shape;1673;p34"/>
            <p:cNvSpPr/>
            <p:nvPr/>
          </p:nvSpPr>
          <p:spPr>
            <a:xfrm>
              <a:off x="5816175" y="1348125"/>
              <a:ext cx="130350" cy="110700"/>
            </a:xfrm>
            <a:custGeom>
              <a:rect b="b" l="l" r="r" t="t"/>
              <a:pathLst>
                <a:path extrusionOk="0" h="4428" w="5214">
                  <a:moveTo>
                    <a:pt x="2242" y="1"/>
                  </a:moveTo>
                  <a:lnTo>
                    <a:pt x="2242" y="1"/>
                  </a:lnTo>
                  <a:cubicBezTo>
                    <a:pt x="2006" y="566"/>
                    <a:pt x="0" y="3542"/>
                    <a:pt x="2631" y="4337"/>
                  </a:cubicBezTo>
                  <a:cubicBezTo>
                    <a:pt x="2837" y="4399"/>
                    <a:pt x="3026" y="4428"/>
                    <a:pt x="3201" y="4428"/>
                  </a:cubicBezTo>
                  <a:cubicBezTo>
                    <a:pt x="5127" y="4428"/>
                    <a:pt x="5213" y="949"/>
                    <a:pt x="5213" y="949"/>
                  </a:cubicBezTo>
                  <a:cubicBezTo>
                    <a:pt x="3717" y="168"/>
                    <a:pt x="2242" y="1"/>
                    <a:pt x="224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4"/>
            <p:cNvSpPr/>
            <p:nvPr/>
          </p:nvSpPr>
          <p:spPr>
            <a:xfrm>
              <a:off x="5912825" y="1368100"/>
              <a:ext cx="133125" cy="103550"/>
            </a:xfrm>
            <a:custGeom>
              <a:rect b="b" l="l" r="r" t="t"/>
              <a:pathLst>
                <a:path extrusionOk="0" h="4142" w="5325">
                  <a:moveTo>
                    <a:pt x="2627" y="1"/>
                  </a:moveTo>
                  <a:cubicBezTo>
                    <a:pt x="1692" y="1"/>
                    <a:pt x="1036" y="133"/>
                    <a:pt x="1036" y="133"/>
                  </a:cubicBezTo>
                  <a:cubicBezTo>
                    <a:pt x="984" y="740"/>
                    <a:pt x="1" y="4142"/>
                    <a:pt x="2675" y="4142"/>
                  </a:cubicBezTo>
                  <a:cubicBezTo>
                    <a:pt x="2695" y="4142"/>
                    <a:pt x="2714" y="4142"/>
                    <a:pt x="2734" y="4141"/>
                  </a:cubicBezTo>
                  <a:cubicBezTo>
                    <a:pt x="5324" y="4095"/>
                    <a:pt x="4154" y="126"/>
                    <a:pt x="4154" y="126"/>
                  </a:cubicBezTo>
                  <a:cubicBezTo>
                    <a:pt x="3607" y="32"/>
                    <a:pt x="3084" y="1"/>
                    <a:pt x="262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4"/>
            <p:cNvSpPr/>
            <p:nvPr/>
          </p:nvSpPr>
          <p:spPr>
            <a:xfrm>
              <a:off x="6014450" y="1354625"/>
              <a:ext cx="132425" cy="110000"/>
            </a:xfrm>
            <a:custGeom>
              <a:rect b="b" l="l" r="r" t="t"/>
              <a:pathLst>
                <a:path extrusionOk="0" h="4400" w="5297">
                  <a:moveTo>
                    <a:pt x="2968" y="1"/>
                  </a:moveTo>
                  <a:lnTo>
                    <a:pt x="2968" y="1"/>
                  </a:lnTo>
                  <a:cubicBezTo>
                    <a:pt x="1297" y="238"/>
                    <a:pt x="1" y="961"/>
                    <a:pt x="2" y="961"/>
                  </a:cubicBezTo>
                  <a:cubicBezTo>
                    <a:pt x="124" y="1494"/>
                    <a:pt x="221" y="4399"/>
                    <a:pt x="2079" y="4399"/>
                  </a:cubicBezTo>
                  <a:cubicBezTo>
                    <a:pt x="2307" y="4399"/>
                    <a:pt x="2561" y="4356"/>
                    <a:pt x="2844" y="4259"/>
                  </a:cubicBezTo>
                  <a:cubicBezTo>
                    <a:pt x="5296" y="3422"/>
                    <a:pt x="2968" y="1"/>
                    <a:pt x="296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4"/>
            <p:cNvSpPr/>
            <p:nvPr/>
          </p:nvSpPr>
          <p:spPr>
            <a:xfrm>
              <a:off x="6081150" y="1311575"/>
              <a:ext cx="145900" cy="113075"/>
            </a:xfrm>
            <a:custGeom>
              <a:rect b="b" l="l" r="r" t="t"/>
              <a:pathLst>
                <a:path extrusionOk="0" h="4523" w="5836">
                  <a:moveTo>
                    <a:pt x="2357" y="0"/>
                  </a:moveTo>
                  <a:cubicBezTo>
                    <a:pt x="912" y="871"/>
                    <a:pt x="1" y="2043"/>
                    <a:pt x="1" y="2043"/>
                  </a:cubicBezTo>
                  <a:cubicBezTo>
                    <a:pt x="283" y="2432"/>
                    <a:pt x="1264" y="4522"/>
                    <a:pt x="2662" y="4522"/>
                  </a:cubicBezTo>
                  <a:cubicBezTo>
                    <a:pt x="3047" y="4522"/>
                    <a:pt x="3463" y="4364"/>
                    <a:pt x="3905" y="3969"/>
                  </a:cubicBezTo>
                  <a:cubicBezTo>
                    <a:pt x="5835" y="2241"/>
                    <a:pt x="2357" y="0"/>
                    <a:pt x="23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4"/>
            <p:cNvSpPr/>
            <p:nvPr/>
          </p:nvSpPr>
          <p:spPr>
            <a:xfrm>
              <a:off x="5736025" y="1306450"/>
              <a:ext cx="144575" cy="113450"/>
            </a:xfrm>
            <a:custGeom>
              <a:rect b="b" l="l" r="r" t="t"/>
              <a:pathLst>
                <a:path extrusionOk="0" h="4538" w="5783">
                  <a:moveTo>
                    <a:pt x="3223" y="1"/>
                  </a:moveTo>
                  <a:cubicBezTo>
                    <a:pt x="3223" y="1"/>
                    <a:pt x="1" y="2597"/>
                    <a:pt x="2104" y="4111"/>
                  </a:cubicBezTo>
                  <a:cubicBezTo>
                    <a:pt x="2524" y="4413"/>
                    <a:pt x="2905" y="4537"/>
                    <a:pt x="3249" y="4537"/>
                  </a:cubicBezTo>
                  <a:cubicBezTo>
                    <a:pt x="4734" y="4537"/>
                    <a:pt x="5534" y="2214"/>
                    <a:pt x="5782" y="1782"/>
                  </a:cubicBezTo>
                  <a:cubicBezTo>
                    <a:pt x="5782" y="1782"/>
                    <a:pt x="4753" y="713"/>
                    <a:pt x="322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4"/>
            <p:cNvSpPr/>
            <p:nvPr/>
          </p:nvSpPr>
          <p:spPr>
            <a:xfrm>
              <a:off x="5680425" y="1250325"/>
              <a:ext cx="141050" cy="107525"/>
            </a:xfrm>
            <a:custGeom>
              <a:rect b="b" l="l" r="r" t="t"/>
              <a:pathLst>
                <a:path extrusionOk="0" h="4301" w="5642">
                  <a:moveTo>
                    <a:pt x="3981" y="0"/>
                  </a:moveTo>
                  <a:cubicBezTo>
                    <a:pt x="3981" y="0"/>
                    <a:pt x="0" y="1134"/>
                    <a:pt x="1345" y="3348"/>
                  </a:cubicBezTo>
                  <a:cubicBezTo>
                    <a:pt x="1771" y="4048"/>
                    <a:pt x="2281" y="4301"/>
                    <a:pt x="2801" y="4301"/>
                  </a:cubicBezTo>
                  <a:cubicBezTo>
                    <a:pt x="4024" y="4301"/>
                    <a:pt x="5298" y="2900"/>
                    <a:pt x="5642" y="2639"/>
                  </a:cubicBezTo>
                  <a:cubicBezTo>
                    <a:pt x="5640" y="2639"/>
                    <a:pt x="5110" y="1252"/>
                    <a:pt x="398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4"/>
            <p:cNvSpPr/>
            <p:nvPr/>
          </p:nvSpPr>
          <p:spPr>
            <a:xfrm>
              <a:off x="6128725" y="1248600"/>
              <a:ext cx="132400" cy="101400"/>
            </a:xfrm>
            <a:custGeom>
              <a:rect b="b" l="l" r="r" t="t"/>
              <a:pathLst>
                <a:path extrusionOk="0" h="4056" w="5296">
                  <a:moveTo>
                    <a:pt x="1" y="2886"/>
                  </a:moveTo>
                  <a:cubicBezTo>
                    <a:pt x="1" y="2886"/>
                    <a:pt x="1" y="2886"/>
                    <a:pt x="1" y="2886"/>
                  </a:cubicBezTo>
                  <a:cubicBezTo>
                    <a:pt x="1" y="2886"/>
                    <a:pt x="1" y="2886"/>
                    <a:pt x="1" y="2886"/>
                  </a:cubicBezTo>
                  <a:lnTo>
                    <a:pt x="1" y="2886"/>
                  </a:lnTo>
                  <a:cubicBezTo>
                    <a:pt x="1" y="2886"/>
                    <a:pt x="1" y="2886"/>
                    <a:pt x="1" y="2886"/>
                  </a:cubicBezTo>
                  <a:close/>
                  <a:moveTo>
                    <a:pt x="1180" y="1"/>
                  </a:moveTo>
                  <a:cubicBezTo>
                    <a:pt x="284" y="1429"/>
                    <a:pt x="1" y="2885"/>
                    <a:pt x="1" y="2886"/>
                  </a:cubicBezTo>
                  <a:lnTo>
                    <a:pt x="1" y="2886"/>
                  </a:lnTo>
                  <a:cubicBezTo>
                    <a:pt x="352" y="3067"/>
                    <a:pt x="1640" y="4056"/>
                    <a:pt x="2780" y="4056"/>
                  </a:cubicBezTo>
                  <a:cubicBezTo>
                    <a:pt x="3412" y="4056"/>
                    <a:pt x="3998" y="3752"/>
                    <a:pt x="4354" y="2840"/>
                  </a:cubicBezTo>
                  <a:cubicBezTo>
                    <a:pt x="5295" y="426"/>
                    <a:pt x="1180" y="1"/>
                    <a:pt x="11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4"/>
            <p:cNvSpPr/>
            <p:nvPr/>
          </p:nvSpPr>
          <p:spPr>
            <a:xfrm>
              <a:off x="6141925" y="1164925"/>
              <a:ext cx="111575" cy="90675"/>
            </a:xfrm>
            <a:custGeom>
              <a:rect b="b" l="l" r="r" t="t"/>
              <a:pathLst>
                <a:path extrusionOk="0" h="3627" w="4463">
                  <a:moveTo>
                    <a:pt x="2346" y="1"/>
                  </a:moveTo>
                  <a:cubicBezTo>
                    <a:pt x="1265" y="1"/>
                    <a:pt x="134" y="449"/>
                    <a:pt x="134" y="449"/>
                  </a:cubicBezTo>
                  <a:cubicBezTo>
                    <a:pt x="1" y="2131"/>
                    <a:pt x="425" y="3554"/>
                    <a:pt x="425" y="3554"/>
                  </a:cubicBezTo>
                  <a:cubicBezTo>
                    <a:pt x="426" y="3554"/>
                    <a:pt x="428" y="3554"/>
                    <a:pt x="429" y="3554"/>
                  </a:cubicBezTo>
                  <a:cubicBezTo>
                    <a:pt x="636" y="3554"/>
                    <a:pt x="1156" y="3627"/>
                    <a:pt x="1749" y="3627"/>
                  </a:cubicBezTo>
                  <a:cubicBezTo>
                    <a:pt x="2954" y="3627"/>
                    <a:pt x="4462" y="3325"/>
                    <a:pt x="4262" y="1500"/>
                  </a:cubicBezTo>
                  <a:cubicBezTo>
                    <a:pt x="4134" y="320"/>
                    <a:pt x="3258" y="1"/>
                    <a:pt x="2346"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4"/>
            <p:cNvSpPr/>
            <p:nvPr/>
          </p:nvSpPr>
          <p:spPr>
            <a:xfrm>
              <a:off x="6106775" y="1074300"/>
              <a:ext cx="142450" cy="109375"/>
            </a:xfrm>
            <a:custGeom>
              <a:rect b="b" l="l" r="r" t="t"/>
              <a:pathLst>
                <a:path extrusionOk="0" h="4375" w="5698">
                  <a:moveTo>
                    <a:pt x="2855" y="0"/>
                  </a:moveTo>
                  <a:cubicBezTo>
                    <a:pt x="1487" y="0"/>
                    <a:pt x="1" y="1789"/>
                    <a:pt x="1" y="1789"/>
                  </a:cubicBezTo>
                  <a:cubicBezTo>
                    <a:pt x="690" y="3329"/>
                    <a:pt x="1743" y="4374"/>
                    <a:pt x="1743" y="4374"/>
                  </a:cubicBezTo>
                  <a:cubicBezTo>
                    <a:pt x="2280" y="4078"/>
                    <a:pt x="5698" y="2986"/>
                    <a:pt x="4127" y="731"/>
                  </a:cubicBezTo>
                  <a:cubicBezTo>
                    <a:pt x="3756" y="200"/>
                    <a:pt x="3312" y="0"/>
                    <a:pt x="28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4"/>
            <p:cNvSpPr/>
            <p:nvPr/>
          </p:nvSpPr>
          <p:spPr>
            <a:xfrm>
              <a:off x="5672475" y="1188450"/>
              <a:ext cx="112275" cy="91500"/>
            </a:xfrm>
            <a:custGeom>
              <a:rect b="b" l="l" r="r" t="t"/>
              <a:pathLst>
                <a:path extrusionOk="0" h="3660" w="4491">
                  <a:moveTo>
                    <a:pt x="2944" y="0"/>
                  </a:moveTo>
                  <a:cubicBezTo>
                    <a:pt x="1754" y="0"/>
                    <a:pt x="0" y="286"/>
                    <a:pt x="195" y="2003"/>
                  </a:cubicBezTo>
                  <a:cubicBezTo>
                    <a:pt x="342" y="3305"/>
                    <a:pt x="1166" y="3659"/>
                    <a:pt x="2054" y="3659"/>
                  </a:cubicBezTo>
                  <a:cubicBezTo>
                    <a:pt x="3027" y="3659"/>
                    <a:pt x="4077" y="3233"/>
                    <a:pt x="4390" y="3164"/>
                  </a:cubicBezTo>
                  <a:cubicBezTo>
                    <a:pt x="4390" y="3163"/>
                    <a:pt x="4491" y="1683"/>
                    <a:pt x="3991" y="72"/>
                  </a:cubicBezTo>
                  <a:cubicBezTo>
                    <a:pt x="3991" y="72"/>
                    <a:pt x="3538" y="0"/>
                    <a:pt x="294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4"/>
            <p:cNvSpPr/>
            <p:nvPr/>
          </p:nvSpPr>
          <p:spPr>
            <a:xfrm>
              <a:off x="5667350" y="1096275"/>
              <a:ext cx="130575" cy="100400"/>
            </a:xfrm>
            <a:custGeom>
              <a:rect b="b" l="l" r="r" t="t"/>
              <a:pathLst>
                <a:path extrusionOk="0" h="4016" w="5223">
                  <a:moveTo>
                    <a:pt x="2470" y="1"/>
                  </a:moveTo>
                  <a:cubicBezTo>
                    <a:pt x="1839" y="1"/>
                    <a:pt x="1264" y="271"/>
                    <a:pt x="962" y="1080"/>
                  </a:cubicBezTo>
                  <a:cubicBezTo>
                    <a:pt x="0" y="3654"/>
                    <a:pt x="3583" y="3861"/>
                    <a:pt x="4177" y="4015"/>
                  </a:cubicBezTo>
                  <a:cubicBezTo>
                    <a:pt x="4177" y="4014"/>
                    <a:pt x="4937" y="2740"/>
                    <a:pt x="5222" y="1078"/>
                  </a:cubicBezTo>
                  <a:cubicBezTo>
                    <a:pt x="5222" y="1078"/>
                    <a:pt x="3732" y="1"/>
                    <a:pt x="247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4"/>
            <p:cNvSpPr/>
            <p:nvPr/>
          </p:nvSpPr>
          <p:spPr>
            <a:xfrm>
              <a:off x="6048600" y="1010875"/>
              <a:ext cx="143650" cy="114500"/>
            </a:xfrm>
            <a:custGeom>
              <a:rect b="b" l="l" r="r" t="t"/>
              <a:pathLst>
                <a:path extrusionOk="0" h="4580" w="5746">
                  <a:moveTo>
                    <a:pt x="2524" y="1"/>
                  </a:moveTo>
                  <a:cubicBezTo>
                    <a:pt x="937" y="1"/>
                    <a:pt x="0" y="2799"/>
                    <a:pt x="0" y="2799"/>
                  </a:cubicBezTo>
                  <a:cubicBezTo>
                    <a:pt x="1200" y="3986"/>
                    <a:pt x="2560" y="4580"/>
                    <a:pt x="2560" y="4580"/>
                  </a:cubicBezTo>
                  <a:cubicBezTo>
                    <a:pt x="2953" y="4108"/>
                    <a:pt x="5746" y="1854"/>
                    <a:pt x="3465" y="320"/>
                  </a:cubicBezTo>
                  <a:cubicBezTo>
                    <a:pt x="3130" y="96"/>
                    <a:pt x="2816" y="1"/>
                    <a:pt x="2524"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4"/>
            <p:cNvSpPr/>
            <p:nvPr/>
          </p:nvSpPr>
          <p:spPr>
            <a:xfrm>
              <a:off x="5781450" y="976350"/>
              <a:ext cx="135625" cy="111125"/>
            </a:xfrm>
            <a:custGeom>
              <a:rect b="b" l="l" r="r" t="t"/>
              <a:pathLst>
                <a:path extrusionOk="0" h="4445" w="5425">
                  <a:moveTo>
                    <a:pt x="3255" y="0"/>
                  </a:moveTo>
                  <a:cubicBezTo>
                    <a:pt x="3003" y="0"/>
                    <a:pt x="2719" y="57"/>
                    <a:pt x="2401" y="186"/>
                  </a:cubicBezTo>
                  <a:cubicBezTo>
                    <a:pt x="1" y="1159"/>
                    <a:pt x="2517" y="4444"/>
                    <a:pt x="2517" y="4444"/>
                  </a:cubicBezTo>
                  <a:cubicBezTo>
                    <a:pt x="4171" y="4115"/>
                    <a:pt x="5424" y="3319"/>
                    <a:pt x="5424" y="3319"/>
                  </a:cubicBezTo>
                  <a:cubicBezTo>
                    <a:pt x="5275" y="2803"/>
                    <a:pt x="5023" y="0"/>
                    <a:pt x="32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4"/>
            <p:cNvSpPr/>
            <p:nvPr/>
          </p:nvSpPr>
          <p:spPr>
            <a:xfrm>
              <a:off x="5701050" y="1023250"/>
              <a:ext cx="145950" cy="112475"/>
            </a:xfrm>
            <a:custGeom>
              <a:rect b="b" l="l" r="r" t="t"/>
              <a:pathLst>
                <a:path extrusionOk="0" h="4499" w="5838">
                  <a:moveTo>
                    <a:pt x="3115" y="1"/>
                  </a:moveTo>
                  <a:cubicBezTo>
                    <a:pt x="2706" y="1"/>
                    <a:pt x="2271" y="178"/>
                    <a:pt x="1823" y="631"/>
                  </a:cubicBezTo>
                  <a:cubicBezTo>
                    <a:pt x="1" y="2471"/>
                    <a:pt x="3608" y="4499"/>
                    <a:pt x="3608" y="4499"/>
                  </a:cubicBezTo>
                  <a:cubicBezTo>
                    <a:pt x="4998" y="3544"/>
                    <a:pt x="5836" y="2319"/>
                    <a:pt x="5837" y="2319"/>
                  </a:cubicBezTo>
                  <a:cubicBezTo>
                    <a:pt x="5538" y="1955"/>
                    <a:pt x="4471" y="1"/>
                    <a:pt x="311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4"/>
            <p:cNvSpPr/>
            <p:nvPr/>
          </p:nvSpPr>
          <p:spPr>
            <a:xfrm>
              <a:off x="5981000" y="974625"/>
              <a:ext cx="132050" cy="111350"/>
            </a:xfrm>
            <a:custGeom>
              <a:rect b="b" l="l" r="r" t="t"/>
              <a:pathLst>
                <a:path extrusionOk="0" h="4454" w="5282">
                  <a:moveTo>
                    <a:pt x="2064" y="1"/>
                  </a:moveTo>
                  <a:cubicBezTo>
                    <a:pt x="178" y="1"/>
                    <a:pt x="0" y="3424"/>
                    <a:pt x="0" y="3424"/>
                  </a:cubicBezTo>
                  <a:cubicBezTo>
                    <a:pt x="1474" y="4246"/>
                    <a:pt x="2943" y="4453"/>
                    <a:pt x="2944" y="4453"/>
                  </a:cubicBezTo>
                  <a:cubicBezTo>
                    <a:pt x="3196" y="3894"/>
                    <a:pt x="5281" y="974"/>
                    <a:pt x="2673" y="107"/>
                  </a:cubicBezTo>
                  <a:cubicBezTo>
                    <a:pt x="2453" y="34"/>
                    <a:pt x="2250" y="1"/>
                    <a:pt x="2064"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4"/>
            <p:cNvSpPr/>
            <p:nvPr/>
          </p:nvSpPr>
          <p:spPr>
            <a:xfrm>
              <a:off x="5884125" y="960775"/>
              <a:ext cx="133050" cy="103875"/>
            </a:xfrm>
            <a:custGeom>
              <a:rect b="b" l="l" r="r" t="t"/>
              <a:pathLst>
                <a:path extrusionOk="0" h="4155" w="5322">
                  <a:moveTo>
                    <a:pt x="2658" y="0"/>
                  </a:moveTo>
                  <a:cubicBezTo>
                    <a:pt x="2635" y="0"/>
                    <a:pt x="2613" y="1"/>
                    <a:pt x="2590" y="1"/>
                  </a:cubicBezTo>
                  <a:cubicBezTo>
                    <a:pt x="1" y="56"/>
                    <a:pt x="1184" y="4021"/>
                    <a:pt x="1184" y="4021"/>
                  </a:cubicBezTo>
                  <a:cubicBezTo>
                    <a:pt x="1783" y="4122"/>
                    <a:pt x="2353" y="4154"/>
                    <a:pt x="2838" y="4154"/>
                  </a:cubicBezTo>
                  <a:cubicBezTo>
                    <a:pt x="3701" y="4154"/>
                    <a:pt x="4295" y="4052"/>
                    <a:pt x="4295" y="4052"/>
                  </a:cubicBezTo>
                  <a:cubicBezTo>
                    <a:pt x="4344" y="3446"/>
                    <a:pt x="5321" y="0"/>
                    <a:pt x="2658"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4"/>
            <p:cNvSpPr/>
            <p:nvPr/>
          </p:nvSpPr>
          <p:spPr>
            <a:xfrm>
              <a:off x="5764325" y="1057350"/>
              <a:ext cx="404650" cy="321975"/>
            </a:xfrm>
            <a:custGeom>
              <a:rect b="b" l="l" r="r" t="t"/>
              <a:pathLst>
                <a:path extrusionOk="0" h="12879" w="16186">
                  <a:moveTo>
                    <a:pt x="7239" y="1"/>
                  </a:moveTo>
                  <a:cubicBezTo>
                    <a:pt x="6016" y="1"/>
                    <a:pt x="4830" y="239"/>
                    <a:pt x="3783" y="708"/>
                  </a:cubicBezTo>
                  <a:cubicBezTo>
                    <a:pt x="2048" y="1486"/>
                    <a:pt x="837" y="2837"/>
                    <a:pt x="419" y="4462"/>
                  </a:cubicBezTo>
                  <a:cubicBezTo>
                    <a:pt x="0" y="6087"/>
                    <a:pt x="407" y="7853"/>
                    <a:pt x="1550" y="9374"/>
                  </a:cubicBezTo>
                  <a:cubicBezTo>
                    <a:pt x="2693" y="10894"/>
                    <a:pt x="4479" y="12043"/>
                    <a:pt x="6514" y="12567"/>
                  </a:cubicBezTo>
                  <a:cubicBezTo>
                    <a:pt x="7322" y="12775"/>
                    <a:pt x="8143" y="12878"/>
                    <a:pt x="8948" y="12878"/>
                  </a:cubicBezTo>
                  <a:cubicBezTo>
                    <a:pt x="10171" y="12878"/>
                    <a:pt x="11356" y="12640"/>
                    <a:pt x="12402" y="12171"/>
                  </a:cubicBezTo>
                  <a:cubicBezTo>
                    <a:pt x="14138" y="11392"/>
                    <a:pt x="15348" y="10042"/>
                    <a:pt x="15767" y="8417"/>
                  </a:cubicBezTo>
                  <a:cubicBezTo>
                    <a:pt x="16186" y="6792"/>
                    <a:pt x="15779" y="5025"/>
                    <a:pt x="14636" y="3505"/>
                  </a:cubicBezTo>
                  <a:cubicBezTo>
                    <a:pt x="13493" y="1985"/>
                    <a:pt x="11707" y="837"/>
                    <a:pt x="9672" y="312"/>
                  </a:cubicBezTo>
                  <a:cubicBezTo>
                    <a:pt x="8864" y="104"/>
                    <a:pt x="8044" y="1"/>
                    <a:pt x="72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4"/>
            <p:cNvSpPr/>
            <p:nvPr/>
          </p:nvSpPr>
          <p:spPr>
            <a:xfrm>
              <a:off x="5802600" y="1210025"/>
              <a:ext cx="42525" cy="30875"/>
            </a:xfrm>
            <a:custGeom>
              <a:rect b="b" l="l" r="r" t="t"/>
              <a:pathLst>
                <a:path extrusionOk="0" h="1235" w="1701">
                  <a:moveTo>
                    <a:pt x="805" y="0"/>
                  </a:moveTo>
                  <a:cubicBezTo>
                    <a:pt x="397" y="0"/>
                    <a:pt x="60" y="229"/>
                    <a:pt x="31" y="541"/>
                  </a:cubicBezTo>
                  <a:cubicBezTo>
                    <a:pt x="0" y="879"/>
                    <a:pt x="340" y="1188"/>
                    <a:pt x="793" y="1230"/>
                  </a:cubicBezTo>
                  <a:cubicBezTo>
                    <a:pt x="828" y="1233"/>
                    <a:pt x="863" y="1235"/>
                    <a:pt x="898" y="1235"/>
                  </a:cubicBezTo>
                  <a:cubicBezTo>
                    <a:pt x="1304" y="1235"/>
                    <a:pt x="1639" y="1007"/>
                    <a:pt x="1668" y="694"/>
                  </a:cubicBezTo>
                  <a:cubicBezTo>
                    <a:pt x="1700" y="356"/>
                    <a:pt x="1360" y="47"/>
                    <a:pt x="908" y="5"/>
                  </a:cubicBezTo>
                  <a:cubicBezTo>
                    <a:pt x="873" y="2"/>
                    <a:pt x="839" y="0"/>
                    <a:pt x="805"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4"/>
            <p:cNvSpPr/>
            <p:nvPr/>
          </p:nvSpPr>
          <p:spPr>
            <a:xfrm>
              <a:off x="5821000" y="1135700"/>
              <a:ext cx="112725" cy="84525"/>
            </a:xfrm>
            <a:custGeom>
              <a:rect b="b" l="l" r="r" t="t"/>
              <a:pathLst>
                <a:path extrusionOk="0" h="3381" w="4509">
                  <a:moveTo>
                    <a:pt x="2006" y="1"/>
                  </a:moveTo>
                  <a:cubicBezTo>
                    <a:pt x="947" y="1"/>
                    <a:pt x="1" y="626"/>
                    <a:pt x="1" y="626"/>
                  </a:cubicBezTo>
                  <a:cubicBezTo>
                    <a:pt x="1" y="626"/>
                    <a:pt x="147" y="2925"/>
                    <a:pt x="1713" y="3310"/>
                  </a:cubicBezTo>
                  <a:cubicBezTo>
                    <a:pt x="1913" y="3359"/>
                    <a:pt x="2107" y="3381"/>
                    <a:pt x="2294" y="3381"/>
                  </a:cubicBezTo>
                  <a:cubicBezTo>
                    <a:pt x="3573" y="3381"/>
                    <a:pt x="4509" y="2377"/>
                    <a:pt x="4509" y="2377"/>
                  </a:cubicBezTo>
                  <a:cubicBezTo>
                    <a:pt x="3981" y="498"/>
                    <a:pt x="2949" y="1"/>
                    <a:pt x="2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4"/>
            <p:cNvSpPr/>
            <p:nvPr/>
          </p:nvSpPr>
          <p:spPr>
            <a:xfrm>
              <a:off x="5806100" y="1110550"/>
              <a:ext cx="99725" cy="108875"/>
            </a:xfrm>
            <a:custGeom>
              <a:rect b="b" l="l" r="r" t="t"/>
              <a:pathLst>
                <a:path extrusionOk="0" h="4355" w="3989">
                  <a:moveTo>
                    <a:pt x="1038" y="1"/>
                  </a:moveTo>
                  <a:lnTo>
                    <a:pt x="1" y="3472"/>
                  </a:lnTo>
                  <a:lnTo>
                    <a:pt x="2951" y="4354"/>
                  </a:lnTo>
                  <a:lnTo>
                    <a:pt x="3323" y="3109"/>
                  </a:lnTo>
                  <a:lnTo>
                    <a:pt x="2889" y="2532"/>
                  </a:lnTo>
                  <a:lnTo>
                    <a:pt x="3611" y="2146"/>
                  </a:lnTo>
                  <a:lnTo>
                    <a:pt x="3988" y="883"/>
                  </a:lnTo>
                  <a:lnTo>
                    <a:pt x="103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4"/>
            <p:cNvSpPr/>
            <p:nvPr/>
          </p:nvSpPr>
          <p:spPr>
            <a:xfrm>
              <a:off x="5832400" y="1191500"/>
              <a:ext cx="70150" cy="31025"/>
            </a:xfrm>
            <a:custGeom>
              <a:rect b="b" l="l" r="r" t="t"/>
              <a:pathLst>
                <a:path extrusionOk="0" h="1241" w="2806">
                  <a:moveTo>
                    <a:pt x="250" y="1"/>
                  </a:moveTo>
                  <a:cubicBezTo>
                    <a:pt x="168" y="1"/>
                    <a:pt x="85" y="4"/>
                    <a:pt x="1" y="12"/>
                  </a:cubicBezTo>
                  <a:cubicBezTo>
                    <a:pt x="1" y="12"/>
                    <a:pt x="301" y="1241"/>
                    <a:pt x="1640" y="1241"/>
                  </a:cubicBezTo>
                  <a:cubicBezTo>
                    <a:pt x="1964" y="1241"/>
                    <a:pt x="2349" y="1169"/>
                    <a:pt x="2805" y="990"/>
                  </a:cubicBezTo>
                  <a:cubicBezTo>
                    <a:pt x="2805"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4"/>
            <p:cNvSpPr/>
            <p:nvPr/>
          </p:nvSpPr>
          <p:spPr>
            <a:xfrm>
              <a:off x="6010700" y="1194300"/>
              <a:ext cx="114575" cy="85875"/>
            </a:xfrm>
            <a:custGeom>
              <a:rect b="b" l="l" r="r" t="t"/>
              <a:pathLst>
                <a:path extrusionOk="0" h="3435" w="4583">
                  <a:moveTo>
                    <a:pt x="2024" y="1"/>
                  </a:moveTo>
                  <a:cubicBezTo>
                    <a:pt x="1461" y="1"/>
                    <a:pt x="791" y="209"/>
                    <a:pt x="1" y="749"/>
                  </a:cubicBezTo>
                  <a:cubicBezTo>
                    <a:pt x="1" y="749"/>
                    <a:pt x="97" y="2549"/>
                    <a:pt x="1545" y="3259"/>
                  </a:cubicBezTo>
                  <a:cubicBezTo>
                    <a:pt x="1798" y="3383"/>
                    <a:pt x="2057" y="3434"/>
                    <a:pt x="2310" y="3434"/>
                  </a:cubicBezTo>
                  <a:cubicBezTo>
                    <a:pt x="3501" y="3434"/>
                    <a:pt x="4582" y="2299"/>
                    <a:pt x="4582" y="2299"/>
                  </a:cubicBezTo>
                  <a:cubicBezTo>
                    <a:pt x="4582" y="2299"/>
                    <a:pt x="3895" y="1"/>
                    <a:pt x="2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4"/>
            <p:cNvSpPr/>
            <p:nvPr/>
          </p:nvSpPr>
          <p:spPr>
            <a:xfrm>
              <a:off x="5996525" y="1172475"/>
              <a:ext cx="99650" cy="108825"/>
            </a:xfrm>
            <a:custGeom>
              <a:rect b="b" l="l" r="r" t="t"/>
              <a:pathLst>
                <a:path extrusionOk="0" h="4353" w="3986">
                  <a:moveTo>
                    <a:pt x="1036" y="1"/>
                  </a:moveTo>
                  <a:lnTo>
                    <a:pt x="1" y="3472"/>
                  </a:lnTo>
                  <a:lnTo>
                    <a:pt x="2950" y="4353"/>
                  </a:lnTo>
                  <a:lnTo>
                    <a:pt x="3321" y="3108"/>
                  </a:lnTo>
                  <a:lnTo>
                    <a:pt x="2888" y="2532"/>
                  </a:lnTo>
                  <a:lnTo>
                    <a:pt x="3610" y="2144"/>
                  </a:lnTo>
                  <a:lnTo>
                    <a:pt x="3986" y="881"/>
                  </a:lnTo>
                  <a:lnTo>
                    <a:pt x="1036"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4"/>
            <p:cNvSpPr/>
            <p:nvPr/>
          </p:nvSpPr>
          <p:spPr>
            <a:xfrm>
              <a:off x="6022300" y="1250400"/>
              <a:ext cx="70150" cy="31050"/>
            </a:xfrm>
            <a:custGeom>
              <a:rect b="b" l="l" r="r" t="t"/>
              <a:pathLst>
                <a:path extrusionOk="0" h="1242" w="2806">
                  <a:moveTo>
                    <a:pt x="250" y="1"/>
                  </a:moveTo>
                  <a:cubicBezTo>
                    <a:pt x="167" y="1"/>
                    <a:pt x="84" y="5"/>
                    <a:pt x="1" y="12"/>
                  </a:cubicBezTo>
                  <a:cubicBezTo>
                    <a:pt x="1" y="12"/>
                    <a:pt x="300" y="1241"/>
                    <a:pt x="1640" y="1241"/>
                  </a:cubicBezTo>
                  <a:cubicBezTo>
                    <a:pt x="1964" y="1241"/>
                    <a:pt x="2349" y="1169"/>
                    <a:pt x="2806" y="990"/>
                  </a:cubicBezTo>
                  <a:cubicBezTo>
                    <a:pt x="2806"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4"/>
            <p:cNvSpPr/>
            <p:nvPr/>
          </p:nvSpPr>
          <p:spPr>
            <a:xfrm>
              <a:off x="6060525" y="1289025"/>
              <a:ext cx="44300" cy="31775"/>
            </a:xfrm>
            <a:custGeom>
              <a:rect b="b" l="l" r="r" t="t"/>
              <a:pathLst>
                <a:path extrusionOk="0" h="1271" w="1772">
                  <a:moveTo>
                    <a:pt x="757" y="0"/>
                  </a:moveTo>
                  <a:cubicBezTo>
                    <a:pt x="441" y="0"/>
                    <a:pt x="173" y="151"/>
                    <a:pt x="98" y="400"/>
                  </a:cubicBezTo>
                  <a:cubicBezTo>
                    <a:pt x="1" y="725"/>
                    <a:pt x="275" y="1095"/>
                    <a:pt x="710" y="1225"/>
                  </a:cubicBezTo>
                  <a:cubicBezTo>
                    <a:pt x="813" y="1256"/>
                    <a:pt x="916" y="1270"/>
                    <a:pt x="1014" y="1270"/>
                  </a:cubicBezTo>
                  <a:cubicBezTo>
                    <a:pt x="1331" y="1270"/>
                    <a:pt x="1600" y="1119"/>
                    <a:pt x="1674" y="871"/>
                  </a:cubicBezTo>
                  <a:cubicBezTo>
                    <a:pt x="1771" y="545"/>
                    <a:pt x="1498" y="176"/>
                    <a:pt x="1062" y="46"/>
                  </a:cubicBezTo>
                  <a:cubicBezTo>
                    <a:pt x="959" y="15"/>
                    <a:pt x="856" y="0"/>
                    <a:pt x="7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4"/>
            <p:cNvSpPr/>
            <p:nvPr/>
          </p:nvSpPr>
          <p:spPr>
            <a:xfrm>
              <a:off x="5890025" y="1232900"/>
              <a:ext cx="123225" cy="72075"/>
            </a:xfrm>
            <a:custGeom>
              <a:rect b="b" l="l" r="r" t="t"/>
              <a:pathLst>
                <a:path extrusionOk="0" h="2883" w="4929">
                  <a:moveTo>
                    <a:pt x="361" y="1"/>
                  </a:moveTo>
                  <a:cubicBezTo>
                    <a:pt x="148" y="1"/>
                    <a:pt x="0" y="236"/>
                    <a:pt x="86" y="451"/>
                  </a:cubicBezTo>
                  <a:cubicBezTo>
                    <a:pt x="415" y="1278"/>
                    <a:pt x="1017" y="2279"/>
                    <a:pt x="1958" y="2668"/>
                  </a:cubicBezTo>
                  <a:cubicBezTo>
                    <a:pt x="2328" y="2821"/>
                    <a:pt x="2669" y="2882"/>
                    <a:pt x="2978" y="2882"/>
                  </a:cubicBezTo>
                  <a:cubicBezTo>
                    <a:pt x="3844" y="2882"/>
                    <a:pt x="4466" y="2399"/>
                    <a:pt x="4788" y="2074"/>
                  </a:cubicBezTo>
                  <a:cubicBezTo>
                    <a:pt x="4928" y="1931"/>
                    <a:pt x="4906" y="1685"/>
                    <a:pt x="4745" y="1572"/>
                  </a:cubicBezTo>
                  <a:cubicBezTo>
                    <a:pt x="2928" y="296"/>
                    <a:pt x="1175" y="45"/>
                    <a:pt x="377" y="1"/>
                  </a:cubicBezTo>
                  <a:cubicBezTo>
                    <a:pt x="371" y="1"/>
                    <a:pt x="366" y="1"/>
                    <a:pt x="3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4"/>
            <p:cNvSpPr/>
            <p:nvPr/>
          </p:nvSpPr>
          <p:spPr>
            <a:xfrm>
              <a:off x="5906600" y="1271400"/>
              <a:ext cx="79825" cy="33950"/>
            </a:xfrm>
            <a:custGeom>
              <a:rect b="b" l="l" r="r" t="t"/>
              <a:pathLst>
                <a:path extrusionOk="0" h="1358" w="3193">
                  <a:moveTo>
                    <a:pt x="223" y="0"/>
                  </a:moveTo>
                  <a:cubicBezTo>
                    <a:pt x="149" y="0"/>
                    <a:pt x="75" y="3"/>
                    <a:pt x="1" y="9"/>
                  </a:cubicBezTo>
                  <a:cubicBezTo>
                    <a:pt x="1" y="9"/>
                    <a:pt x="526" y="854"/>
                    <a:pt x="1416" y="1205"/>
                  </a:cubicBezTo>
                  <a:cubicBezTo>
                    <a:pt x="1663" y="1302"/>
                    <a:pt x="1973" y="1357"/>
                    <a:pt x="2286" y="1357"/>
                  </a:cubicBezTo>
                  <a:cubicBezTo>
                    <a:pt x="2606" y="1357"/>
                    <a:pt x="2930" y="1299"/>
                    <a:pt x="3193" y="1170"/>
                  </a:cubicBezTo>
                  <a:cubicBezTo>
                    <a:pt x="3193" y="1170"/>
                    <a:pt x="1749" y="0"/>
                    <a:pt x="22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4"/>
            <p:cNvSpPr/>
            <p:nvPr/>
          </p:nvSpPr>
          <p:spPr>
            <a:xfrm>
              <a:off x="5858975" y="1090150"/>
              <a:ext cx="76300" cy="25575"/>
            </a:xfrm>
            <a:custGeom>
              <a:rect b="b" l="l" r="r" t="t"/>
              <a:pathLst>
                <a:path extrusionOk="0" h="1023" w="3052">
                  <a:moveTo>
                    <a:pt x="773" y="0"/>
                  </a:moveTo>
                  <a:cubicBezTo>
                    <a:pt x="388" y="0"/>
                    <a:pt x="131" y="65"/>
                    <a:pt x="106" y="71"/>
                  </a:cubicBezTo>
                  <a:cubicBezTo>
                    <a:pt x="40" y="88"/>
                    <a:pt x="1" y="154"/>
                    <a:pt x="18" y="220"/>
                  </a:cubicBezTo>
                  <a:cubicBezTo>
                    <a:pt x="32" y="274"/>
                    <a:pt x="82" y="310"/>
                    <a:pt x="136" y="310"/>
                  </a:cubicBezTo>
                  <a:cubicBezTo>
                    <a:pt x="146" y="310"/>
                    <a:pt x="156" y="309"/>
                    <a:pt x="167" y="307"/>
                  </a:cubicBezTo>
                  <a:cubicBezTo>
                    <a:pt x="172" y="305"/>
                    <a:pt x="406" y="247"/>
                    <a:pt x="762" y="247"/>
                  </a:cubicBezTo>
                  <a:cubicBezTo>
                    <a:pt x="1288" y="247"/>
                    <a:pt x="2081" y="373"/>
                    <a:pt x="2806" y="993"/>
                  </a:cubicBezTo>
                  <a:cubicBezTo>
                    <a:pt x="2828" y="1012"/>
                    <a:pt x="2857" y="1023"/>
                    <a:pt x="2885" y="1023"/>
                  </a:cubicBezTo>
                  <a:cubicBezTo>
                    <a:pt x="2998" y="1023"/>
                    <a:pt x="3051" y="882"/>
                    <a:pt x="2965" y="808"/>
                  </a:cubicBezTo>
                  <a:cubicBezTo>
                    <a:pt x="2182" y="140"/>
                    <a:pt x="1340" y="0"/>
                    <a:pt x="77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4"/>
            <p:cNvSpPr/>
            <p:nvPr/>
          </p:nvSpPr>
          <p:spPr>
            <a:xfrm>
              <a:off x="6058200" y="1149800"/>
              <a:ext cx="68800" cy="40450"/>
            </a:xfrm>
            <a:custGeom>
              <a:rect b="b" l="l" r="r" t="t"/>
              <a:pathLst>
                <a:path extrusionOk="0" h="1618" w="2752">
                  <a:moveTo>
                    <a:pt x="115" y="1"/>
                  </a:moveTo>
                  <a:cubicBezTo>
                    <a:pt x="51" y="1"/>
                    <a:pt x="7" y="56"/>
                    <a:pt x="4" y="117"/>
                  </a:cubicBezTo>
                  <a:cubicBezTo>
                    <a:pt x="1" y="185"/>
                    <a:pt x="52" y="242"/>
                    <a:pt x="119" y="245"/>
                  </a:cubicBezTo>
                  <a:cubicBezTo>
                    <a:pt x="1715" y="325"/>
                    <a:pt x="2503" y="1548"/>
                    <a:pt x="2510" y="1560"/>
                  </a:cubicBezTo>
                  <a:cubicBezTo>
                    <a:pt x="2532" y="1596"/>
                    <a:pt x="2571" y="1618"/>
                    <a:pt x="2614" y="1618"/>
                  </a:cubicBezTo>
                  <a:cubicBezTo>
                    <a:pt x="2636" y="1618"/>
                    <a:pt x="2658" y="1611"/>
                    <a:pt x="2677" y="1600"/>
                  </a:cubicBezTo>
                  <a:cubicBezTo>
                    <a:pt x="2734" y="1564"/>
                    <a:pt x="2752" y="1489"/>
                    <a:pt x="2716" y="1432"/>
                  </a:cubicBezTo>
                  <a:cubicBezTo>
                    <a:pt x="2681" y="1377"/>
                    <a:pt x="1858" y="89"/>
                    <a:pt x="132" y="2"/>
                  </a:cubicBezTo>
                  <a:cubicBezTo>
                    <a:pt x="126" y="1"/>
                    <a:pt x="120" y="1"/>
                    <a:pt x="1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4"/>
            <p:cNvSpPr/>
            <p:nvPr/>
          </p:nvSpPr>
          <p:spPr>
            <a:xfrm>
              <a:off x="5910950" y="1300125"/>
              <a:ext cx="36825" cy="21225"/>
            </a:xfrm>
            <a:custGeom>
              <a:rect b="b" l="l" r="r" t="t"/>
              <a:pathLst>
                <a:path extrusionOk="0" h="849" w="1473">
                  <a:moveTo>
                    <a:pt x="136" y="0"/>
                  </a:moveTo>
                  <a:cubicBezTo>
                    <a:pt x="107" y="0"/>
                    <a:pt x="78" y="10"/>
                    <a:pt x="55" y="31"/>
                  </a:cubicBezTo>
                  <a:cubicBezTo>
                    <a:pt x="7" y="74"/>
                    <a:pt x="0" y="149"/>
                    <a:pt x="42" y="200"/>
                  </a:cubicBezTo>
                  <a:cubicBezTo>
                    <a:pt x="64" y="224"/>
                    <a:pt x="562" y="783"/>
                    <a:pt x="1338" y="847"/>
                  </a:cubicBezTo>
                  <a:lnTo>
                    <a:pt x="1348" y="847"/>
                  </a:lnTo>
                  <a:lnTo>
                    <a:pt x="1348" y="848"/>
                  </a:lnTo>
                  <a:cubicBezTo>
                    <a:pt x="1414" y="847"/>
                    <a:pt x="1467" y="796"/>
                    <a:pt x="1469" y="731"/>
                  </a:cubicBezTo>
                  <a:cubicBezTo>
                    <a:pt x="1472" y="667"/>
                    <a:pt x="1423" y="611"/>
                    <a:pt x="1359" y="604"/>
                  </a:cubicBezTo>
                  <a:cubicBezTo>
                    <a:pt x="683" y="548"/>
                    <a:pt x="229" y="44"/>
                    <a:pt x="225" y="39"/>
                  </a:cubicBezTo>
                  <a:cubicBezTo>
                    <a:pt x="201" y="13"/>
                    <a:pt x="169"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4"/>
            <p:cNvSpPr/>
            <p:nvPr/>
          </p:nvSpPr>
          <p:spPr>
            <a:xfrm>
              <a:off x="6121650" y="1052925"/>
              <a:ext cx="38825" cy="62000"/>
            </a:xfrm>
            <a:custGeom>
              <a:rect b="b" l="l" r="r" t="t"/>
              <a:pathLst>
                <a:path extrusionOk="0" h="2480" w="1553">
                  <a:moveTo>
                    <a:pt x="1432" y="0"/>
                  </a:moveTo>
                  <a:cubicBezTo>
                    <a:pt x="1360" y="4"/>
                    <a:pt x="1309" y="53"/>
                    <a:pt x="1308" y="121"/>
                  </a:cubicBezTo>
                  <a:cubicBezTo>
                    <a:pt x="1293" y="995"/>
                    <a:pt x="88" y="2259"/>
                    <a:pt x="76" y="2273"/>
                  </a:cubicBezTo>
                  <a:cubicBezTo>
                    <a:pt x="1" y="2350"/>
                    <a:pt x="55" y="2479"/>
                    <a:pt x="163" y="2479"/>
                  </a:cubicBezTo>
                  <a:cubicBezTo>
                    <a:pt x="196" y="2479"/>
                    <a:pt x="229" y="2465"/>
                    <a:pt x="251" y="2442"/>
                  </a:cubicBezTo>
                  <a:cubicBezTo>
                    <a:pt x="304" y="2387"/>
                    <a:pt x="1535" y="1095"/>
                    <a:pt x="1552" y="125"/>
                  </a:cubicBezTo>
                  <a:cubicBezTo>
                    <a:pt x="1553" y="57"/>
                    <a:pt x="1499" y="3"/>
                    <a:pt x="14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4"/>
            <p:cNvSpPr/>
            <p:nvPr/>
          </p:nvSpPr>
          <p:spPr>
            <a:xfrm>
              <a:off x="6183000" y="1161925"/>
              <a:ext cx="69025" cy="50975"/>
            </a:xfrm>
            <a:custGeom>
              <a:rect b="b" l="l" r="r" t="t"/>
              <a:pathLst>
                <a:path extrusionOk="0" h="2039" w="2761">
                  <a:moveTo>
                    <a:pt x="623" y="0"/>
                  </a:moveTo>
                  <a:cubicBezTo>
                    <a:pt x="338" y="0"/>
                    <a:pt x="135" y="35"/>
                    <a:pt x="115" y="38"/>
                  </a:cubicBezTo>
                  <a:cubicBezTo>
                    <a:pt x="47" y="48"/>
                    <a:pt x="1" y="113"/>
                    <a:pt x="13" y="181"/>
                  </a:cubicBezTo>
                  <a:cubicBezTo>
                    <a:pt x="23" y="240"/>
                    <a:pt x="74" y="281"/>
                    <a:pt x="133" y="281"/>
                  </a:cubicBezTo>
                  <a:cubicBezTo>
                    <a:pt x="141" y="281"/>
                    <a:pt x="149" y="281"/>
                    <a:pt x="157" y="279"/>
                  </a:cubicBezTo>
                  <a:cubicBezTo>
                    <a:pt x="162" y="278"/>
                    <a:pt x="350" y="246"/>
                    <a:pt x="617" y="246"/>
                  </a:cubicBezTo>
                  <a:cubicBezTo>
                    <a:pt x="1010" y="246"/>
                    <a:pt x="1576" y="315"/>
                    <a:pt x="1984" y="651"/>
                  </a:cubicBezTo>
                  <a:cubicBezTo>
                    <a:pt x="2325" y="931"/>
                    <a:pt x="2504" y="1359"/>
                    <a:pt x="2516" y="1920"/>
                  </a:cubicBezTo>
                  <a:cubicBezTo>
                    <a:pt x="2518" y="1985"/>
                    <a:pt x="2572" y="2038"/>
                    <a:pt x="2637" y="2038"/>
                  </a:cubicBezTo>
                  <a:lnTo>
                    <a:pt x="2640" y="2038"/>
                  </a:lnTo>
                  <a:cubicBezTo>
                    <a:pt x="2707" y="2037"/>
                    <a:pt x="2761" y="1981"/>
                    <a:pt x="2760" y="1913"/>
                  </a:cubicBezTo>
                  <a:cubicBezTo>
                    <a:pt x="2746" y="1278"/>
                    <a:pt x="2538" y="789"/>
                    <a:pt x="2137" y="461"/>
                  </a:cubicBezTo>
                  <a:cubicBezTo>
                    <a:pt x="1673" y="79"/>
                    <a:pt x="1054" y="0"/>
                    <a:pt x="62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4"/>
            <p:cNvSpPr/>
            <p:nvPr/>
          </p:nvSpPr>
          <p:spPr>
            <a:xfrm>
              <a:off x="6138225" y="1325650"/>
              <a:ext cx="88125" cy="27500"/>
            </a:xfrm>
            <a:custGeom>
              <a:rect b="b" l="l" r="r" t="t"/>
              <a:pathLst>
                <a:path extrusionOk="0" h="1100" w="3525">
                  <a:moveTo>
                    <a:pt x="137" y="1"/>
                  </a:moveTo>
                  <a:cubicBezTo>
                    <a:pt x="100" y="1"/>
                    <a:pt x="63" y="18"/>
                    <a:pt x="39" y="50"/>
                  </a:cubicBezTo>
                  <a:cubicBezTo>
                    <a:pt x="0" y="103"/>
                    <a:pt x="10" y="177"/>
                    <a:pt x="60" y="218"/>
                  </a:cubicBezTo>
                  <a:cubicBezTo>
                    <a:pt x="125" y="266"/>
                    <a:pt x="1263" y="1099"/>
                    <a:pt x="2369" y="1099"/>
                  </a:cubicBezTo>
                  <a:cubicBezTo>
                    <a:pt x="2755" y="1099"/>
                    <a:pt x="3137" y="998"/>
                    <a:pt x="3469" y="727"/>
                  </a:cubicBezTo>
                  <a:cubicBezTo>
                    <a:pt x="3518" y="683"/>
                    <a:pt x="3525" y="607"/>
                    <a:pt x="3483" y="556"/>
                  </a:cubicBezTo>
                  <a:cubicBezTo>
                    <a:pt x="3458" y="527"/>
                    <a:pt x="3423" y="512"/>
                    <a:pt x="3388" y="512"/>
                  </a:cubicBezTo>
                  <a:cubicBezTo>
                    <a:pt x="3362" y="512"/>
                    <a:pt x="3335" y="520"/>
                    <a:pt x="3313" y="537"/>
                  </a:cubicBezTo>
                  <a:cubicBezTo>
                    <a:pt x="3036" y="765"/>
                    <a:pt x="2709" y="852"/>
                    <a:pt x="2373" y="852"/>
                  </a:cubicBezTo>
                  <a:cubicBezTo>
                    <a:pt x="1339" y="852"/>
                    <a:pt x="221" y="33"/>
                    <a:pt x="206" y="23"/>
                  </a:cubicBezTo>
                  <a:cubicBezTo>
                    <a:pt x="185" y="8"/>
                    <a:pt x="161"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4"/>
            <p:cNvSpPr/>
            <p:nvPr/>
          </p:nvSpPr>
          <p:spPr>
            <a:xfrm>
              <a:off x="6076900" y="1402900"/>
              <a:ext cx="45350" cy="62600"/>
            </a:xfrm>
            <a:custGeom>
              <a:rect b="b" l="l" r="r" t="t"/>
              <a:pathLst>
                <a:path extrusionOk="0" h="2504" w="1814">
                  <a:moveTo>
                    <a:pt x="1387" y="0"/>
                  </a:moveTo>
                  <a:cubicBezTo>
                    <a:pt x="1371" y="0"/>
                    <a:pt x="1355" y="3"/>
                    <a:pt x="1339" y="10"/>
                  </a:cubicBezTo>
                  <a:cubicBezTo>
                    <a:pt x="1276" y="36"/>
                    <a:pt x="1247" y="110"/>
                    <a:pt x="1276" y="173"/>
                  </a:cubicBezTo>
                  <a:cubicBezTo>
                    <a:pt x="1279" y="180"/>
                    <a:pt x="1548" y="830"/>
                    <a:pt x="1265" y="1424"/>
                  </a:cubicBezTo>
                  <a:cubicBezTo>
                    <a:pt x="1082" y="1813"/>
                    <a:pt x="701" y="2096"/>
                    <a:pt x="136" y="2264"/>
                  </a:cubicBezTo>
                  <a:cubicBezTo>
                    <a:pt x="1" y="2304"/>
                    <a:pt x="29" y="2503"/>
                    <a:pt x="171" y="2503"/>
                  </a:cubicBezTo>
                  <a:cubicBezTo>
                    <a:pt x="182" y="2503"/>
                    <a:pt x="194" y="2501"/>
                    <a:pt x="205" y="2498"/>
                  </a:cubicBezTo>
                  <a:cubicBezTo>
                    <a:pt x="841" y="2310"/>
                    <a:pt x="1271" y="1983"/>
                    <a:pt x="1486" y="1529"/>
                  </a:cubicBezTo>
                  <a:cubicBezTo>
                    <a:pt x="1814" y="837"/>
                    <a:pt x="1514" y="109"/>
                    <a:pt x="1501" y="78"/>
                  </a:cubicBezTo>
                  <a:cubicBezTo>
                    <a:pt x="1483" y="30"/>
                    <a:pt x="1436" y="0"/>
                    <a:pt x="138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4"/>
            <p:cNvSpPr/>
            <p:nvPr/>
          </p:nvSpPr>
          <p:spPr>
            <a:xfrm>
              <a:off x="5957875" y="1421600"/>
              <a:ext cx="68700" cy="53475"/>
            </a:xfrm>
            <a:custGeom>
              <a:rect b="b" l="l" r="r" t="t"/>
              <a:pathLst>
                <a:path extrusionOk="0" h="2139" w="2748">
                  <a:moveTo>
                    <a:pt x="2626" y="0"/>
                  </a:moveTo>
                  <a:cubicBezTo>
                    <a:pt x="2559" y="0"/>
                    <a:pt x="2505" y="55"/>
                    <a:pt x="2505" y="122"/>
                  </a:cubicBezTo>
                  <a:cubicBezTo>
                    <a:pt x="2505" y="132"/>
                    <a:pt x="2497" y="1131"/>
                    <a:pt x="1852" y="1621"/>
                  </a:cubicBezTo>
                  <a:cubicBezTo>
                    <a:pt x="1612" y="1803"/>
                    <a:pt x="1311" y="1894"/>
                    <a:pt x="952" y="1894"/>
                  </a:cubicBezTo>
                  <a:cubicBezTo>
                    <a:pt x="716" y="1894"/>
                    <a:pt x="455" y="1855"/>
                    <a:pt x="170" y="1775"/>
                  </a:cubicBezTo>
                  <a:cubicBezTo>
                    <a:pt x="158" y="1772"/>
                    <a:pt x="147" y="1770"/>
                    <a:pt x="136" y="1770"/>
                  </a:cubicBezTo>
                  <a:cubicBezTo>
                    <a:pt x="82" y="1770"/>
                    <a:pt x="34" y="1805"/>
                    <a:pt x="19" y="1859"/>
                  </a:cubicBezTo>
                  <a:cubicBezTo>
                    <a:pt x="1" y="1924"/>
                    <a:pt x="39" y="1991"/>
                    <a:pt x="103" y="2010"/>
                  </a:cubicBezTo>
                  <a:cubicBezTo>
                    <a:pt x="411" y="2095"/>
                    <a:pt x="695" y="2139"/>
                    <a:pt x="954" y="2139"/>
                  </a:cubicBezTo>
                  <a:cubicBezTo>
                    <a:pt x="1366" y="2139"/>
                    <a:pt x="1716" y="2030"/>
                    <a:pt x="2000" y="1813"/>
                  </a:cubicBezTo>
                  <a:cubicBezTo>
                    <a:pt x="2742" y="1249"/>
                    <a:pt x="2748" y="167"/>
                    <a:pt x="2748" y="122"/>
                  </a:cubicBezTo>
                  <a:cubicBezTo>
                    <a:pt x="2748" y="54"/>
                    <a:pt x="2693" y="0"/>
                    <a:pt x="26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4"/>
            <p:cNvSpPr/>
            <p:nvPr/>
          </p:nvSpPr>
          <p:spPr>
            <a:xfrm>
              <a:off x="5854375" y="1439200"/>
              <a:ext cx="55475" cy="22600"/>
            </a:xfrm>
            <a:custGeom>
              <a:rect b="b" l="l" r="r" t="t"/>
              <a:pathLst>
                <a:path extrusionOk="0" h="904" w="2219">
                  <a:moveTo>
                    <a:pt x="135" y="0"/>
                  </a:moveTo>
                  <a:cubicBezTo>
                    <a:pt x="103" y="0"/>
                    <a:pt x="72" y="12"/>
                    <a:pt x="49" y="36"/>
                  </a:cubicBezTo>
                  <a:cubicBezTo>
                    <a:pt x="2" y="82"/>
                    <a:pt x="0" y="156"/>
                    <a:pt x="44" y="205"/>
                  </a:cubicBezTo>
                  <a:cubicBezTo>
                    <a:pt x="76" y="238"/>
                    <a:pt x="751" y="903"/>
                    <a:pt x="1654" y="903"/>
                  </a:cubicBezTo>
                  <a:cubicBezTo>
                    <a:pt x="1810" y="903"/>
                    <a:pt x="1966" y="883"/>
                    <a:pt x="2117" y="844"/>
                  </a:cubicBezTo>
                  <a:cubicBezTo>
                    <a:pt x="2181" y="825"/>
                    <a:pt x="2219" y="760"/>
                    <a:pt x="2202" y="695"/>
                  </a:cubicBezTo>
                  <a:cubicBezTo>
                    <a:pt x="2188" y="641"/>
                    <a:pt x="2138" y="605"/>
                    <a:pt x="2084" y="605"/>
                  </a:cubicBezTo>
                  <a:cubicBezTo>
                    <a:pt x="2074" y="605"/>
                    <a:pt x="2065" y="606"/>
                    <a:pt x="2055" y="608"/>
                  </a:cubicBezTo>
                  <a:cubicBezTo>
                    <a:pt x="1922" y="643"/>
                    <a:pt x="1791" y="659"/>
                    <a:pt x="1664" y="659"/>
                  </a:cubicBezTo>
                  <a:cubicBezTo>
                    <a:pt x="855" y="659"/>
                    <a:pt x="224" y="40"/>
                    <a:pt x="217" y="33"/>
                  </a:cubicBezTo>
                  <a:cubicBezTo>
                    <a:pt x="194" y="11"/>
                    <a:pt x="164"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4"/>
            <p:cNvSpPr/>
            <p:nvPr/>
          </p:nvSpPr>
          <p:spPr>
            <a:xfrm>
              <a:off x="5785125" y="1373150"/>
              <a:ext cx="86650" cy="48375"/>
            </a:xfrm>
            <a:custGeom>
              <a:rect b="b" l="l" r="r" t="t"/>
              <a:pathLst>
                <a:path extrusionOk="0" h="1935" w="3466">
                  <a:moveTo>
                    <a:pt x="3328" y="0"/>
                  </a:moveTo>
                  <a:cubicBezTo>
                    <a:pt x="3279" y="0"/>
                    <a:pt x="3233" y="30"/>
                    <a:pt x="3214" y="78"/>
                  </a:cubicBezTo>
                  <a:cubicBezTo>
                    <a:pt x="3210" y="90"/>
                    <a:pt x="2727" y="1296"/>
                    <a:pt x="1773" y="1614"/>
                  </a:cubicBezTo>
                  <a:cubicBezTo>
                    <a:pt x="1619" y="1665"/>
                    <a:pt x="1461" y="1690"/>
                    <a:pt x="1299" y="1690"/>
                  </a:cubicBezTo>
                  <a:cubicBezTo>
                    <a:pt x="951" y="1690"/>
                    <a:pt x="585" y="1573"/>
                    <a:pt x="204" y="1339"/>
                  </a:cubicBezTo>
                  <a:cubicBezTo>
                    <a:pt x="183" y="1326"/>
                    <a:pt x="161" y="1321"/>
                    <a:pt x="139" y="1321"/>
                  </a:cubicBezTo>
                  <a:cubicBezTo>
                    <a:pt x="98" y="1321"/>
                    <a:pt x="58" y="1341"/>
                    <a:pt x="36" y="1378"/>
                  </a:cubicBezTo>
                  <a:cubicBezTo>
                    <a:pt x="1" y="1436"/>
                    <a:pt x="18" y="1511"/>
                    <a:pt x="76" y="1546"/>
                  </a:cubicBezTo>
                  <a:cubicBezTo>
                    <a:pt x="496" y="1805"/>
                    <a:pt x="906" y="1935"/>
                    <a:pt x="1298" y="1935"/>
                  </a:cubicBezTo>
                  <a:cubicBezTo>
                    <a:pt x="1485" y="1935"/>
                    <a:pt x="1672" y="1905"/>
                    <a:pt x="1850" y="1845"/>
                  </a:cubicBezTo>
                  <a:cubicBezTo>
                    <a:pt x="2911" y="1491"/>
                    <a:pt x="3420" y="221"/>
                    <a:pt x="3441" y="167"/>
                  </a:cubicBezTo>
                  <a:cubicBezTo>
                    <a:pt x="3465" y="104"/>
                    <a:pt x="3435" y="33"/>
                    <a:pt x="3372" y="9"/>
                  </a:cubicBezTo>
                  <a:cubicBezTo>
                    <a:pt x="3358" y="3"/>
                    <a:pt x="3342" y="0"/>
                    <a:pt x="332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4"/>
            <p:cNvSpPr/>
            <p:nvPr/>
          </p:nvSpPr>
          <p:spPr>
            <a:xfrm>
              <a:off x="5708425" y="1327025"/>
              <a:ext cx="59375" cy="33775"/>
            </a:xfrm>
            <a:custGeom>
              <a:rect b="b" l="l" r="r" t="t"/>
              <a:pathLst>
                <a:path extrusionOk="0" h="1351" w="2375">
                  <a:moveTo>
                    <a:pt x="139" y="0"/>
                  </a:moveTo>
                  <a:cubicBezTo>
                    <a:pt x="124" y="0"/>
                    <a:pt x="108" y="3"/>
                    <a:pt x="93" y="9"/>
                  </a:cubicBezTo>
                  <a:cubicBezTo>
                    <a:pt x="31" y="34"/>
                    <a:pt x="0" y="105"/>
                    <a:pt x="26" y="168"/>
                  </a:cubicBezTo>
                  <a:cubicBezTo>
                    <a:pt x="31" y="181"/>
                    <a:pt x="511" y="1351"/>
                    <a:pt x="1686" y="1351"/>
                  </a:cubicBezTo>
                  <a:cubicBezTo>
                    <a:pt x="1883" y="1349"/>
                    <a:pt x="2080" y="1319"/>
                    <a:pt x="2269" y="1262"/>
                  </a:cubicBezTo>
                  <a:cubicBezTo>
                    <a:pt x="2335" y="1244"/>
                    <a:pt x="2375" y="1176"/>
                    <a:pt x="2354" y="1110"/>
                  </a:cubicBezTo>
                  <a:cubicBezTo>
                    <a:pt x="2339" y="1057"/>
                    <a:pt x="2291" y="1022"/>
                    <a:pt x="2238" y="1022"/>
                  </a:cubicBezTo>
                  <a:cubicBezTo>
                    <a:pt x="2225" y="1022"/>
                    <a:pt x="2212" y="1024"/>
                    <a:pt x="2199" y="1029"/>
                  </a:cubicBezTo>
                  <a:cubicBezTo>
                    <a:pt x="2013" y="1083"/>
                    <a:pt x="1843" y="1107"/>
                    <a:pt x="1687" y="1107"/>
                  </a:cubicBezTo>
                  <a:cubicBezTo>
                    <a:pt x="679" y="1107"/>
                    <a:pt x="271" y="125"/>
                    <a:pt x="252" y="78"/>
                  </a:cubicBezTo>
                  <a:cubicBezTo>
                    <a:pt x="233" y="29"/>
                    <a:pt x="187"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4"/>
            <p:cNvSpPr/>
            <p:nvPr/>
          </p:nvSpPr>
          <p:spPr>
            <a:xfrm>
              <a:off x="5679200" y="1254800"/>
              <a:ext cx="84525" cy="28550"/>
            </a:xfrm>
            <a:custGeom>
              <a:rect b="b" l="l" r="r" t="t"/>
              <a:pathLst>
                <a:path extrusionOk="0" h="1142" w="3381">
                  <a:moveTo>
                    <a:pt x="138" y="0"/>
                  </a:moveTo>
                  <a:cubicBezTo>
                    <a:pt x="124" y="0"/>
                    <a:pt x="110" y="2"/>
                    <a:pt x="97" y="7"/>
                  </a:cubicBezTo>
                  <a:cubicBezTo>
                    <a:pt x="34" y="29"/>
                    <a:pt x="1" y="99"/>
                    <a:pt x="23" y="163"/>
                  </a:cubicBezTo>
                  <a:cubicBezTo>
                    <a:pt x="40" y="213"/>
                    <a:pt x="392" y="1142"/>
                    <a:pt x="1821" y="1142"/>
                  </a:cubicBezTo>
                  <a:cubicBezTo>
                    <a:pt x="2218" y="1142"/>
                    <a:pt x="2698" y="1070"/>
                    <a:pt x="3276" y="888"/>
                  </a:cubicBezTo>
                  <a:cubicBezTo>
                    <a:pt x="3343" y="869"/>
                    <a:pt x="3381" y="800"/>
                    <a:pt x="3360" y="734"/>
                  </a:cubicBezTo>
                  <a:cubicBezTo>
                    <a:pt x="3344" y="682"/>
                    <a:pt x="3296" y="649"/>
                    <a:pt x="3244" y="649"/>
                  </a:cubicBezTo>
                  <a:cubicBezTo>
                    <a:pt x="3230" y="649"/>
                    <a:pt x="3217" y="651"/>
                    <a:pt x="3203" y="656"/>
                  </a:cubicBezTo>
                  <a:cubicBezTo>
                    <a:pt x="2650" y="830"/>
                    <a:pt x="2196" y="897"/>
                    <a:pt x="1826" y="897"/>
                  </a:cubicBezTo>
                  <a:cubicBezTo>
                    <a:pt x="570" y="897"/>
                    <a:pt x="268" y="123"/>
                    <a:pt x="252" y="80"/>
                  </a:cubicBezTo>
                  <a:cubicBezTo>
                    <a:pt x="234" y="30"/>
                    <a:pt x="187"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4"/>
            <p:cNvSpPr/>
            <p:nvPr/>
          </p:nvSpPr>
          <p:spPr>
            <a:xfrm>
              <a:off x="5680975" y="1137200"/>
              <a:ext cx="68225" cy="57700"/>
            </a:xfrm>
            <a:custGeom>
              <a:rect b="b" l="l" r="r" t="t"/>
              <a:pathLst>
                <a:path extrusionOk="0" h="2308" w="2729">
                  <a:moveTo>
                    <a:pt x="255" y="0"/>
                  </a:moveTo>
                  <a:cubicBezTo>
                    <a:pt x="195" y="0"/>
                    <a:pt x="143" y="50"/>
                    <a:pt x="138" y="113"/>
                  </a:cubicBezTo>
                  <a:cubicBezTo>
                    <a:pt x="1" y="1868"/>
                    <a:pt x="2555" y="2302"/>
                    <a:pt x="2582" y="2306"/>
                  </a:cubicBezTo>
                  <a:cubicBezTo>
                    <a:pt x="2588" y="2307"/>
                    <a:pt x="2596" y="2307"/>
                    <a:pt x="2602" y="2307"/>
                  </a:cubicBezTo>
                  <a:cubicBezTo>
                    <a:pt x="2603" y="2308"/>
                    <a:pt x="2603" y="2308"/>
                    <a:pt x="2604" y="2308"/>
                  </a:cubicBezTo>
                  <a:cubicBezTo>
                    <a:pt x="2666" y="2308"/>
                    <a:pt x="2719" y="2258"/>
                    <a:pt x="2723" y="2195"/>
                  </a:cubicBezTo>
                  <a:cubicBezTo>
                    <a:pt x="2729" y="2132"/>
                    <a:pt x="2684" y="2075"/>
                    <a:pt x="2621" y="2066"/>
                  </a:cubicBezTo>
                  <a:cubicBezTo>
                    <a:pt x="2598" y="2062"/>
                    <a:pt x="261" y="1666"/>
                    <a:pt x="381" y="132"/>
                  </a:cubicBezTo>
                  <a:cubicBezTo>
                    <a:pt x="386" y="64"/>
                    <a:pt x="336" y="6"/>
                    <a:pt x="269" y="1"/>
                  </a:cubicBezTo>
                  <a:cubicBezTo>
                    <a:pt x="264" y="0"/>
                    <a:pt x="260" y="0"/>
                    <a:pt x="2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4"/>
            <p:cNvSpPr/>
            <p:nvPr/>
          </p:nvSpPr>
          <p:spPr>
            <a:xfrm>
              <a:off x="5735250" y="1020525"/>
              <a:ext cx="62375" cy="31775"/>
            </a:xfrm>
            <a:custGeom>
              <a:rect b="b" l="l" r="r" t="t"/>
              <a:pathLst>
                <a:path extrusionOk="0" h="1271" w="2495">
                  <a:moveTo>
                    <a:pt x="1771" y="1"/>
                  </a:moveTo>
                  <a:cubicBezTo>
                    <a:pt x="709" y="1"/>
                    <a:pt x="44" y="1072"/>
                    <a:pt x="36" y="1084"/>
                  </a:cubicBezTo>
                  <a:cubicBezTo>
                    <a:pt x="1" y="1142"/>
                    <a:pt x="19" y="1217"/>
                    <a:pt x="76" y="1252"/>
                  </a:cubicBezTo>
                  <a:cubicBezTo>
                    <a:pt x="95" y="1264"/>
                    <a:pt x="117" y="1270"/>
                    <a:pt x="139" y="1270"/>
                  </a:cubicBezTo>
                  <a:cubicBezTo>
                    <a:pt x="182" y="1270"/>
                    <a:pt x="222" y="1248"/>
                    <a:pt x="244" y="1211"/>
                  </a:cubicBezTo>
                  <a:cubicBezTo>
                    <a:pt x="272" y="1165"/>
                    <a:pt x="848" y="244"/>
                    <a:pt x="1764" y="244"/>
                  </a:cubicBezTo>
                  <a:cubicBezTo>
                    <a:pt x="1934" y="244"/>
                    <a:pt x="2116" y="276"/>
                    <a:pt x="2308" y="351"/>
                  </a:cubicBezTo>
                  <a:cubicBezTo>
                    <a:pt x="2324" y="357"/>
                    <a:pt x="2340" y="360"/>
                    <a:pt x="2356" y="360"/>
                  </a:cubicBezTo>
                  <a:cubicBezTo>
                    <a:pt x="2405" y="360"/>
                    <a:pt x="2451" y="331"/>
                    <a:pt x="2470" y="282"/>
                  </a:cubicBezTo>
                  <a:cubicBezTo>
                    <a:pt x="2494" y="219"/>
                    <a:pt x="2462" y="147"/>
                    <a:pt x="2397" y="124"/>
                  </a:cubicBezTo>
                  <a:cubicBezTo>
                    <a:pt x="2176" y="37"/>
                    <a:pt x="1967" y="1"/>
                    <a:pt x="17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4"/>
            <p:cNvSpPr/>
            <p:nvPr/>
          </p:nvSpPr>
          <p:spPr>
            <a:xfrm>
              <a:off x="5861325" y="973300"/>
              <a:ext cx="49125" cy="47825"/>
            </a:xfrm>
            <a:custGeom>
              <a:rect b="b" l="l" r="r" t="t"/>
              <a:pathLst>
                <a:path extrusionOk="0" h="1913" w="1965">
                  <a:moveTo>
                    <a:pt x="145" y="0"/>
                  </a:moveTo>
                  <a:cubicBezTo>
                    <a:pt x="131" y="0"/>
                    <a:pt x="122" y="1"/>
                    <a:pt x="118" y="1"/>
                  </a:cubicBezTo>
                  <a:cubicBezTo>
                    <a:pt x="52" y="5"/>
                    <a:pt x="1" y="62"/>
                    <a:pt x="4" y="129"/>
                  </a:cubicBezTo>
                  <a:cubicBezTo>
                    <a:pt x="8" y="190"/>
                    <a:pt x="53" y="245"/>
                    <a:pt x="117" y="245"/>
                  </a:cubicBezTo>
                  <a:cubicBezTo>
                    <a:pt x="123" y="245"/>
                    <a:pt x="128" y="245"/>
                    <a:pt x="133" y="244"/>
                  </a:cubicBezTo>
                  <a:cubicBezTo>
                    <a:pt x="173" y="246"/>
                    <a:pt x="1137" y="216"/>
                    <a:pt x="1712" y="1831"/>
                  </a:cubicBezTo>
                  <a:cubicBezTo>
                    <a:pt x="1728" y="1879"/>
                    <a:pt x="1775" y="1912"/>
                    <a:pt x="1827" y="1912"/>
                  </a:cubicBezTo>
                  <a:cubicBezTo>
                    <a:pt x="1840" y="1912"/>
                    <a:pt x="1854" y="1910"/>
                    <a:pt x="1867" y="1905"/>
                  </a:cubicBezTo>
                  <a:cubicBezTo>
                    <a:pt x="1930" y="1883"/>
                    <a:pt x="1964" y="1813"/>
                    <a:pt x="1941" y="1750"/>
                  </a:cubicBezTo>
                  <a:cubicBezTo>
                    <a:pt x="1346" y="78"/>
                    <a:pt x="326" y="0"/>
                    <a:pt x="1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4"/>
            <p:cNvSpPr/>
            <p:nvPr/>
          </p:nvSpPr>
          <p:spPr>
            <a:xfrm>
              <a:off x="5988000" y="981100"/>
              <a:ext cx="19500" cy="73150"/>
            </a:xfrm>
            <a:custGeom>
              <a:rect b="b" l="l" r="r" t="t"/>
              <a:pathLst>
                <a:path extrusionOk="0" h="2926" w="780">
                  <a:moveTo>
                    <a:pt x="139" y="0"/>
                  </a:moveTo>
                  <a:cubicBezTo>
                    <a:pt x="121" y="0"/>
                    <a:pt x="103" y="4"/>
                    <a:pt x="86" y="12"/>
                  </a:cubicBezTo>
                  <a:cubicBezTo>
                    <a:pt x="26" y="42"/>
                    <a:pt x="0" y="115"/>
                    <a:pt x="29" y="175"/>
                  </a:cubicBezTo>
                  <a:cubicBezTo>
                    <a:pt x="34" y="185"/>
                    <a:pt x="519" y="1230"/>
                    <a:pt x="89" y="2770"/>
                  </a:cubicBezTo>
                  <a:cubicBezTo>
                    <a:pt x="71" y="2835"/>
                    <a:pt x="109" y="2902"/>
                    <a:pt x="174" y="2921"/>
                  </a:cubicBezTo>
                  <a:cubicBezTo>
                    <a:pt x="185" y="2923"/>
                    <a:pt x="196" y="2925"/>
                    <a:pt x="207" y="2925"/>
                  </a:cubicBezTo>
                  <a:cubicBezTo>
                    <a:pt x="261" y="2925"/>
                    <a:pt x="310" y="2888"/>
                    <a:pt x="325" y="2835"/>
                  </a:cubicBezTo>
                  <a:cubicBezTo>
                    <a:pt x="780" y="1203"/>
                    <a:pt x="271" y="115"/>
                    <a:pt x="249" y="69"/>
                  </a:cubicBezTo>
                  <a:cubicBezTo>
                    <a:pt x="228" y="26"/>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4"/>
            <p:cNvSpPr/>
            <p:nvPr/>
          </p:nvSpPr>
          <p:spPr>
            <a:xfrm>
              <a:off x="6059075" y="990600"/>
              <a:ext cx="38800" cy="83775"/>
            </a:xfrm>
            <a:custGeom>
              <a:rect b="b" l="l" r="r" t="t"/>
              <a:pathLst>
                <a:path extrusionOk="0" h="3351" w="1552">
                  <a:moveTo>
                    <a:pt x="549" y="1"/>
                  </a:moveTo>
                  <a:cubicBezTo>
                    <a:pt x="519" y="1"/>
                    <a:pt x="488" y="12"/>
                    <a:pt x="464" y="35"/>
                  </a:cubicBezTo>
                  <a:cubicBezTo>
                    <a:pt x="416" y="81"/>
                    <a:pt x="414" y="158"/>
                    <a:pt x="460" y="207"/>
                  </a:cubicBezTo>
                  <a:cubicBezTo>
                    <a:pt x="469" y="215"/>
                    <a:pt x="1240" y="1083"/>
                    <a:pt x="34" y="3168"/>
                  </a:cubicBezTo>
                  <a:cubicBezTo>
                    <a:pt x="1" y="3226"/>
                    <a:pt x="21" y="3300"/>
                    <a:pt x="79" y="3333"/>
                  </a:cubicBezTo>
                  <a:cubicBezTo>
                    <a:pt x="97" y="3344"/>
                    <a:pt x="118" y="3350"/>
                    <a:pt x="140" y="3350"/>
                  </a:cubicBezTo>
                  <a:cubicBezTo>
                    <a:pt x="183" y="3350"/>
                    <a:pt x="223" y="3327"/>
                    <a:pt x="245" y="3289"/>
                  </a:cubicBezTo>
                  <a:cubicBezTo>
                    <a:pt x="1552" y="1031"/>
                    <a:pt x="675" y="78"/>
                    <a:pt x="637" y="38"/>
                  </a:cubicBezTo>
                  <a:cubicBezTo>
                    <a:pt x="613" y="13"/>
                    <a:pt x="581" y="1"/>
                    <a:pt x="54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4"/>
            <p:cNvSpPr/>
            <p:nvPr/>
          </p:nvSpPr>
          <p:spPr>
            <a:xfrm>
              <a:off x="5726350" y="1132700"/>
              <a:ext cx="33600" cy="16825"/>
            </a:xfrm>
            <a:custGeom>
              <a:rect b="b" l="l" r="r" t="t"/>
              <a:pathLst>
                <a:path extrusionOk="0" h="673" w="1344">
                  <a:moveTo>
                    <a:pt x="137" y="1"/>
                  </a:moveTo>
                  <a:cubicBezTo>
                    <a:pt x="90" y="1"/>
                    <a:pt x="45" y="29"/>
                    <a:pt x="25" y="75"/>
                  </a:cubicBezTo>
                  <a:cubicBezTo>
                    <a:pt x="1" y="137"/>
                    <a:pt x="28" y="206"/>
                    <a:pt x="87" y="234"/>
                  </a:cubicBezTo>
                  <a:lnTo>
                    <a:pt x="1128" y="663"/>
                  </a:lnTo>
                  <a:cubicBezTo>
                    <a:pt x="1142" y="669"/>
                    <a:pt x="1158" y="672"/>
                    <a:pt x="1175" y="672"/>
                  </a:cubicBezTo>
                  <a:cubicBezTo>
                    <a:pt x="1307" y="672"/>
                    <a:pt x="1344" y="488"/>
                    <a:pt x="1221" y="438"/>
                  </a:cubicBezTo>
                  <a:lnTo>
                    <a:pt x="180" y="9"/>
                  </a:lnTo>
                  <a:cubicBezTo>
                    <a:pt x="166" y="3"/>
                    <a:pt x="15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4"/>
            <p:cNvSpPr/>
            <p:nvPr/>
          </p:nvSpPr>
          <p:spPr>
            <a:xfrm>
              <a:off x="5774225" y="1065025"/>
              <a:ext cx="23900" cy="23975"/>
            </a:xfrm>
            <a:custGeom>
              <a:rect b="b" l="l" r="r" t="t"/>
              <a:pathLst>
                <a:path extrusionOk="0" h="959" w="956">
                  <a:moveTo>
                    <a:pt x="136" y="0"/>
                  </a:moveTo>
                  <a:cubicBezTo>
                    <a:pt x="107" y="0"/>
                    <a:pt x="77" y="11"/>
                    <a:pt x="53" y="32"/>
                  </a:cubicBezTo>
                  <a:cubicBezTo>
                    <a:pt x="4" y="79"/>
                    <a:pt x="0" y="157"/>
                    <a:pt x="48" y="206"/>
                  </a:cubicBezTo>
                  <a:lnTo>
                    <a:pt x="705" y="920"/>
                  </a:lnTo>
                  <a:cubicBezTo>
                    <a:pt x="727" y="945"/>
                    <a:pt x="760" y="959"/>
                    <a:pt x="794" y="959"/>
                  </a:cubicBezTo>
                  <a:cubicBezTo>
                    <a:pt x="901" y="959"/>
                    <a:pt x="956" y="832"/>
                    <a:pt x="884" y="755"/>
                  </a:cubicBezTo>
                  <a:lnTo>
                    <a:pt x="228" y="42"/>
                  </a:lnTo>
                  <a:cubicBezTo>
                    <a:pt x="203" y="14"/>
                    <a:pt x="170"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4"/>
            <p:cNvSpPr/>
            <p:nvPr/>
          </p:nvSpPr>
          <p:spPr>
            <a:xfrm>
              <a:off x="5852925" y="1014575"/>
              <a:ext cx="15025" cy="26875"/>
            </a:xfrm>
            <a:custGeom>
              <a:rect b="b" l="l" r="r" t="t"/>
              <a:pathLst>
                <a:path extrusionOk="0" h="1075" w="601">
                  <a:moveTo>
                    <a:pt x="140" y="1"/>
                  </a:moveTo>
                  <a:cubicBezTo>
                    <a:pt x="125" y="1"/>
                    <a:pt x="110" y="3"/>
                    <a:pt x="96" y="9"/>
                  </a:cubicBezTo>
                  <a:cubicBezTo>
                    <a:pt x="33" y="33"/>
                    <a:pt x="1" y="105"/>
                    <a:pt x="26" y="168"/>
                  </a:cubicBezTo>
                  <a:lnTo>
                    <a:pt x="349" y="997"/>
                  </a:lnTo>
                  <a:cubicBezTo>
                    <a:pt x="367" y="1043"/>
                    <a:pt x="412" y="1075"/>
                    <a:pt x="462" y="1075"/>
                  </a:cubicBezTo>
                  <a:cubicBezTo>
                    <a:pt x="476" y="1075"/>
                    <a:pt x="492" y="1072"/>
                    <a:pt x="506" y="1066"/>
                  </a:cubicBezTo>
                  <a:cubicBezTo>
                    <a:pt x="568" y="1042"/>
                    <a:pt x="600" y="971"/>
                    <a:pt x="576" y="909"/>
                  </a:cubicBezTo>
                  <a:lnTo>
                    <a:pt x="253" y="80"/>
                  </a:lnTo>
                  <a:cubicBezTo>
                    <a:pt x="236" y="31"/>
                    <a:pt x="189"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4"/>
            <p:cNvSpPr/>
            <p:nvPr/>
          </p:nvSpPr>
          <p:spPr>
            <a:xfrm>
              <a:off x="5948875" y="997450"/>
              <a:ext cx="6125" cy="33625"/>
            </a:xfrm>
            <a:custGeom>
              <a:rect b="b" l="l" r="r" t="t"/>
              <a:pathLst>
                <a:path extrusionOk="0" h="1345" w="245">
                  <a:moveTo>
                    <a:pt x="122" y="1"/>
                  </a:moveTo>
                  <a:cubicBezTo>
                    <a:pt x="55" y="1"/>
                    <a:pt x="0" y="54"/>
                    <a:pt x="0" y="122"/>
                  </a:cubicBezTo>
                  <a:lnTo>
                    <a:pt x="0" y="1223"/>
                  </a:lnTo>
                  <a:cubicBezTo>
                    <a:pt x="0" y="1291"/>
                    <a:pt x="55" y="1345"/>
                    <a:pt x="122" y="1345"/>
                  </a:cubicBezTo>
                  <a:cubicBezTo>
                    <a:pt x="190" y="1345"/>
                    <a:pt x="245" y="1291"/>
                    <a:pt x="245" y="1223"/>
                  </a:cubicBezTo>
                  <a:lnTo>
                    <a:pt x="245" y="122"/>
                  </a:lnTo>
                  <a:cubicBezTo>
                    <a:pt x="245" y="54"/>
                    <a:pt x="190" y="1"/>
                    <a:pt x="12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4"/>
            <p:cNvSpPr/>
            <p:nvPr/>
          </p:nvSpPr>
          <p:spPr>
            <a:xfrm>
              <a:off x="6027225" y="1009625"/>
              <a:ext cx="15125" cy="33975"/>
            </a:xfrm>
            <a:custGeom>
              <a:rect b="b" l="l" r="r" t="t"/>
              <a:pathLst>
                <a:path extrusionOk="0" h="1359" w="605">
                  <a:moveTo>
                    <a:pt x="469" y="1"/>
                  </a:moveTo>
                  <a:cubicBezTo>
                    <a:pt x="416" y="1"/>
                    <a:pt x="368" y="35"/>
                    <a:pt x="352" y="88"/>
                  </a:cubicBezTo>
                  <a:lnTo>
                    <a:pt x="19" y="1202"/>
                  </a:lnTo>
                  <a:cubicBezTo>
                    <a:pt x="0" y="1266"/>
                    <a:pt x="37" y="1334"/>
                    <a:pt x="102" y="1353"/>
                  </a:cubicBezTo>
                  <a:cubicBezTo>
                    <a:pt x="113" y="1356"/>
                    <a:pt x="125" y="1358"/>
                    <a:pt x="137" y="1358"/>
                  </a:cubicBezTo>
                  <a:cubicBezTo>
                    <a:pt x="190" y="1358"/>
                    <a:pt x="238" y="1322"/>
                    <a:pt x="254" y="1272"/>
                  </a:cubicBezTo>
                  <a:lnTo>
                    <a:pt x="586" y="158"/>
                  </a:lnTo>
                  <a:cubicBezTo>
                    <a:pt x="605" y="94"/>
                    <a:pt x="568" y="26"/>
                    <a:pt x="503" y="6"/>
                  </a:cubicBezTo>
                  <a:cubicBezTo>
                    <a:pt x="492" y="3"/>
                    <a:pt x="480" y="1"/>
                    <a:pt x="46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4"/>
            <p:cNvSpPr/>
            <p:nvPr/>
          </p:nvSpPr>
          <p:spPr>
            <a:xfrm>
              <a:off x="6097500" y="1048050"/>
              <a:ext cx="21025" cy="29325"/>
            </a:xfrm>
            <a:custGeom>
              <a:rect b="b" l="l" r="r" t="t"/>
              <a:pathLst>
                <a:path extrusionOk="0" h="1173" w="841">
                  <a:moveTo>
                    <a:pt x="702" y="0"/>
                  </a:moveTo>
                  <a:cubicBezTo>
                    <a:pt x="659" y="0"/>
                    <a:pt x="617" y="23"/>
                    <a:pt x="595" y="63"/>
                  </a:cubicBezTo>
                  <a:lnTo>
                    <a:pt x="49" y="989"/>
                  </a:lnTo>
                  <a:cubicBezTo>
                    <a:pt x="1" y="1069"/>
                    <a:pt x="60" y="1173"/>
                    <a:pt x="154" y="1173"/>
                  </a:cubicBezTo>
                  <a:cubicBezTo>
                    <a:pt x="197" y="1173"/>
                    <a:pt x="238" y="1150"/>
                    <a:pt x="259" y="1113"/>
                  </a:cubicBezTo>
                  <a:lnTo>
                    <a:pt x="805" y="187"/>
                  </a:lnTo>
                  <a:cubicBezTo>
                    <a:pt x="841" y="129"/>
                    <a:pt x="823" y="52"/>
                    <a:pt x="764" y="17"/>
                  </a:cubicBezTo>
                  <a:cubicBezTo>
                    <a:pt x="744" y="5"/>
                    <a:pt x="723" y="0"/>
                    <a:pt x="70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4"/>
            <p:cNvSpPr/>
            <p:nvPr/>
          </p:nvSpPr>
          <p:spPr>
            <a:xfrm>
              <a:off x="6159000" y="1112200"/>
              <a:ext cx="30450" cy="23250"/>
            </a:xfrm>
            <a:custGeom>
              <a:rect b="b" l="l" r="r" t="t"/>
              <a:pathLst>
                <a:path extrusionOk="0" h="930" w="1218">
                  <a:moveTo>
                    <a:pt x="1081" y="0"/>
                  </a:moveTo>
                  <a:cubicBezTo>
                    <a:pt x="1055" y="0"/>
                    <a:pt x="1029" y="8"/>
                    <a:pt x="1007" y="25"/>
                  </a:cubicBezTo>
                  <a:lnTo>
                    <a:pt x="95" y="710"/>
                  </a:lnTo>
                  <a:cubicBezTo>
                    <a:pt x="1" y="780"/>
                    <a:pt x="50" y="929"/>
                    <a:pt x="167" y="929"/>
                  </a:cubicBezTo>
                  <a:cubicBezTo>
                    <a:pt x="194" y="929"/>
                    <a:pt x="220" y="921"/>
                    <a:pt x="241" y="905"/>
                  </a:cubicBezTo>
                  <a:lnTo>
                    <a:pt x="1153" y="219"/>
                  </a:lnTo>
                  <a:cubicBezTo>
                    <a:pt x="1207" y="179"/>
                    <a:pt x="1218" y="103"/>
                    <a:pt x="1178" y="49"/>
                  </a:cubicBezTo>
                  <a:cubicBezTo>
                    <a:pt x="1154" y="17"/>
                    <a:pt x="1117" y="0"/>
                    <a:pt x="108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4"/>
            <p:cNvSpPr/>
            <p:nvPr/>
          </p:nvSpPr>
          <p:spPr>
            <a:xfrm>
              <a:off x="6181775" y="1206775"/>
              <a:ext cx="36200" cy="10175"/>
            </a:xfrm>
            <a:custGeom>
              <a:rect b="b" l="l" r="r" t="t"/>
              <a:pathLst>
                <a:path extrusionOk="0" h="407" w="1448">
                  <a:moveTo>
                    <a:pt x="1319" y="1"/>
                  </a:moveTo>
                  <a:cubicBezTo>
                    <a:pt x="1314" y="1"/>
                    <a:pt x="1308" y="1"/>
                    <a:pt x="1302" y="2"/>
                  </a:cubicBezTo>
                  <a:lnTo>
                    <a:pt x="109" y="164"/>
                  </a:lnTo>
                  <a:cubicBezTo>
                    <a:pt x="46" y="173"/>
                    <a:pt x="0" y="229"/>
                    <a:pt x="5" y="293"/>
                  </a:cubicBezTo>
                  <a:cubicBezTo>
                    <a:pt x="9" y="357"/>
                    <a:pt x="62" y="407"/>
                    <a:pt x="125" y="407"/>
                  </a:cubicBezTo>
                  <a:cubicBezTo>
                    <a:pt x="131" y="407"/>
                    <a:pt x="137" y="407"/>
                    <a:pt x="142" y="406"/>
                  </a:cubicBezTo>
                  <a:lnTo>
                    <a:pt x="1335" y="243"/>
                  </a:lnTo>
                  <a:cubicBezTo>
                    <a:pt x="1401" y="233"/>
                    <a:pt x="1448" y="172"/>
                    <a:pt x="1438" y="106"/>
                  </a:cubicBezTo>
                  <a:cubicBezTo>
                    <a:pt x="1431" y="45"/>
                    <a:pt x="1379" y="1"/>
                    <a:pt x="131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4"/>
            <p:cNvSpPr/>
            <p:nvPr/>
          </p:nvSpPr>
          <p:spPr>
            <a:xfrm>
              <a:off x="6170100" y="1295625"/>
              <a:ext cx="36375" cy="14250"/>
            </a:xfrm>
            <a:custGeom>
              <a:rect b="b" l="l" r="r" t="t"/>
              <a:pathLst>
                <a:path extrusionOk="0" h="570" w="1455">
                  <a:moveTo>
                    <a:pt x="135" y="0"/>
                  </a:moveTo>
                  <a:cubicBezTo>
                    <a:pt x="82" y="0"/>
                    <a:pt x="33" y="35"/>
                    <a:pt x="18" y="89"/>
                  </a:cubicBezTo>
                  <a:cubicBezTo>
                    <a:pt x="0" y="155"/>
                    <a:pt x="39" y="221"/>
                    <a:pt x="104" y="239"/>
                  </a:cubicBezTo>
                  <a:lnTo>
                    <a:pt x="1294" y="566"/>
                  </a:lnTo>
                  <a:cubicBezTo>
                    <a:pt x="1304" y="568"/>
                    <a:pt x="1315" y="570"/>
                    <a:pt x="1325" y="570"/>
                  </a:cubicBezTo>
                  <a:cubicBezTo>
                    <a:pt x="1387" y="570"/>
                    <a:pt x="1438" y="524"/>
                    <a:pt x="1447" y="464"/>
                  </a:cubicBezTo>
                  <a:cubicBezTo>
                    <a:pt x="1454" y="403"/>
                    <a:pt x="1416" y="346"/>
                    <a:pt x="1358" y="330"/>
                  </a:cubicBezTo>
                  <a:lnTo>
                    <a:pt x="168" y="5"/>
                  </a:lnTo>
                  <a:cubicBezTo>
                    <a:pt x="157" y="2"/>
                    <a:pt x="146"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4"/>
            <p:cNvSpPr/>
            <p:nvPr/>
          </p:nvSpPr>
          <p:spPr>
            <a:xfrm>
              <a:off x="6128150" y="1360450"/>
              <a:ext cx="25400" cy="26150"/>
            </a:xfrm>
            <a:custGeom>
              <a:rect b="b" l="l" r="r" t="t"/>
              <a:pathLst>
                <a:path extrusionOk="0" h="1046" w="1016">
                  <a:moveTo>
                    <a:pt x="136" y="1"/>
                  </a:moveTo>
                  <a:cubicBezTo>
                    <a:pt x="107" y="1"/>
                    <a:pt x="78" y="11"/>
                    <a:pt x="54" y="32"/>
                  </a:cubicBezTo>
                  <a:cubicBezTo>
                    <a:pt x="4" y="78"/>
                    <a:pt x="0" y="157"/>
                    <a:pt x="48" y="207"/>
                  </a:cubicBezTo>
                  <a:lnTo>
                    <a:pt x="764" y="1004"/>
                  </a:lnTo>
                  <a:cubicBezTo>
                    <a:pt x="787" y="1030"/>
                    <a:pt x="820" y="1045"/>
                    <a:pt x="854" y="1045"/>
                  </a:cubicBezTo>
                  <a:cubicBezTo>
                    <a:pt x="960" y="1045"/>
                    <a:pt x="1016" y="919"/>
                    <a:pt x="945" y="841"/>
                  </a:cubicBezTo>
                  <a:lnTo>
                    <a:pt x="229" y="43"/>
                  </a:lnTo>
                  <a:cubicBezTo>
                    <a:pt x="205" y="15"/>
                    <a:pt x="170"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4"/>
            <p:cNvSpPr/>
            <p:nvPr/>
          </p:nvSpPr>
          <p:spPr>
            <a:xfrm>
              <a:off x="6058950" y="1392700"/>
              <a:ext cx="16975" cy="35000"/>
            </a:xfrm>
            <a:custGeom>
              <a:rect b="b" l="l" r="r" t="t"/>
              <a:pathLst>
                <a:path extrusionOk="0" h="1400" w="679">
                  <a:moveTo>
                    <a:pt x="136" y="1"/>
                  </a:moveTo>
                  <a:cubicBezTo>
                    <a:pt x="123" y="1"/>
                    <a:pt x="109" y="3"/>
                    <a:pt x="95" y="8"/>
                  </a:cubicBezTo>
                  <a:cubicBezTo>
                    <a:pt x="33" y="29"/>
                    <a:pt x="0" y="96"/>
                    <a:pt x="20" y="160"/>
                  </a:cubicBezTo>
                  <a:lnTo>
                    <a:pt x="426" y="1318"/>
                  </a:lnTo>
                  <a:cubicBezTo>
                    <a:pt x="443" y="1366"/>
                    <a:pt x="488" y="1399"/>
                    <a:pt x="541" y="1399"/>
                  </a:cubicBezTo>
                  <a:cubicBezTo>
                    <a:pt x="554" y="1399"/>
                    <a:pt x="568" y="1397"/>
                    <a:pt x="581" y="1393"/>
                  </a:cubicBezTo>
                  <a:cubicBezTo>
                    <a:pt x="645" y="1371"/>
                    <a:pt x="679" y="1301"/>
                    <a:pt x="655" y="1238"/>
                  </a:cubicBezTo>
                  <a:lnTo>
                    <a:pt x="250" y="79"/>
                  </a:lnTo>
                  <a:cubicBezTo>
                    <a:pt x="231" y="31"/>
                    <a:pt x="185"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4"/>
            <p:cNvSpPr/>
            <p:nvPr/>
          </p:nvSpPr>
          <p:spPr>
            <a:xfrm>
              <a:off x="5972775" y="1402975"/>
              <a:ext cx="6125" cy="37350"/>
            </a:xfrm>
            <a:custGeom>
              <a:rect b="b" l="l" r="r" t="t"/>
              <a:pathLst>
                <a:path extrusionOk="0" h="1494" w="245">
                  <a:moveTo>
                    <a:pt x="122" y="0"/>
                  </a:moveTo>
                  <a:cubicBezTo>
                    <a:pt x="55" y="0"/>
                    <a:pt x="1" y="55"/>
                    <a:pt x="1" y="123"/>
                  </a:cubicBezTo>
                  <a:lnTo>
                    <a:pt x="1" y="1371"/>
                  </a:lnTo>
                  <a:cubicBezTo>
                    <a:pt x="1" y="1438"/>
                    <a:pt x="55" y="1493"/>
                    <a:pt x="122" y="1493"/>
                  </a:cubicBezTo>
                  <a:cubicBezTo>
                    <a:pt x="190" y="1493"/>
                    <a:pt x="245" y="1438"/>
                    <a:pt x="245" y="1371"/>
                  </a:cubicBezTo>
                  <a:lnTo>
                    <a:pt x="245" y="123"/>
                  </a:lnTo>
                  <a:cubicBezTo>
                    <a:pt x="245" y="55"/>
                    <a:pt x="190" y="0"/>
                    <a:pt x="1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4"/>
            <p:cNvSpPr/>
            <p:nvPr/>
          </p:nvSpPr>
          <p:spPr>
            <a:xfrm>
              <a:off x="5886550" y="1392700"/>
              <a:ext cx="16300" cy="33400"/>
            </a:xfrm>
            <a:custGeom>
              <a:rect b="b" l="l" r="r" t="t"/>
              <a:pathLst>
                <a:path extrusionOk="0" h="1336" w="652">
                  <a:moveTo>
                    <a:pt x="515" y="1"/>
                  </a:moveTo>
                  <a:cubicBezTo>
                    <a:pt x="466" y="1"/>
                    <a:pt x="420" y="31"/>
                    <a:pt x="401" y="79"/>
                  </a:cubicBezTo>
                  <a:lnTo>
                    <a:pt x="23" y="1174"/>
                  </a:lnTo>
                  <a:cubicBezTo>
                    <a:pt x="1" y="1238"/>
                    <a:pt x="35" y="1307"/>
                    <a:pt x="98" y="1329"/>
                  </a:cubicBezTo>
                  <a:cubicBezTo>
                    <a:pt x="111" y="1334"/>
                    <a:pt x="125" y="1336"/>
                    <a:pt x="138" y="1336"/>
                  </a:cubicBezTo>
                  <a:cubicBezTo>
                    <a:pt x="190" y="1336"/>
                    <a:pt x="237" y="1303"/>
                    <a:pt x="254" y="1253"/>
                  </a:cubicBezTo>
                  <a:lnTo>
                    <a:pt x="632" y="159"/>
                  </a:lnTo>
                  <a:cubicBezTo>
                    <a:pt x="652" y="96"/>
                    <a:pt x="618" y="29"/>
                    <a:pt x="556" y="8"/>
                  </a:cubicBezTo>
                  <a:cubicBezTo>
                    <a:pt x="542" y="3"/>
                    <a:pt x="529" y="1"/>
                    <a:pt x="5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4"/>
            <p:cNvSpPr/>
            <p:nvPr/>
          </p:nvSpPr>
          <p:spPr>
            <a:xfrm>
              <a:off x="5808350" y="1354750"/>
              <a:ext cx="23575" cy="28725"/>
            </a:xfrm>
            <a:custGeom>
              <a:rect b="b" l="l" r="r" t="t"/>
              <a:pathLst>
                <a:path extrusionOk="0" h="1149" w="943">
                  <a:moveTo>
                    <a:pt x="804" y="1"/>
                  </a:moveTo>
                  <a:cubicBezTo>
                    <a:pt x="766" y="1"/>
                    <a:pt x="729" y="19"/>
                    <a:pt x="705" y="52"/>
                  </a:cubicBezTo>
                  <a:lnTo>
                    <a:pt x="59" y="956"/>
                  </a:lnTo>
                  <a:cubicBezTo>
                    <a:pt x="0" y="1036"/>
                    <a:pt x="59" y="1148"/>
                    <a:pt x="158" y="1148"/>
                  </a:cubicBezTo>
                  <a:cubicBezTo>
                    <a:pt x="197" y="1148"/>
                    <a:pt x="234" y="1129"/>
                    <a:pt x="256" y="1098"/>
                  </a:cubicBezTo>
                  <a:lnTo>
                    <a:pt x="904" y="193"/>
                  </a:lnTo>
                  <a:cubicBezTo>
                    <a:pt x="943" y="139"/>
                    <a:pt x="930" y="63"/>
                    <a:pt x="875" y="24"/>
                  </a:cubicBezTo>
                  <a:cubicBezTo>
                    <a:pt x="854" y="8"/>
                    <a:pt x="829" y="1"/>
                    <a:pt x="80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4"/>
            <p:cNvSpPr/>
            <p:nvPr/>
          </p:nvSpPr>
          <p:spPr>
            <a:xfrm>
              <a:off x="5743150" y="1301025"/>
              <a:ext cx="34775" cy="20000"/>
            </a:xfrm>
            <a:custGeom>
              <a:rect b="b" l="l" r="r" t="t"/>
              <a:pathLst>
                <a:path extrusionOk="0" h="800" w="1391">
                  <a:moveTo>
                    <a:pt x="1252" y="0"/>
                  </a:moveTo>
                  <a:cubicBezTo>
                    <a:pt x="1233" y="0"/>
                    <a:pt x="1214" y="4"/>
                    <a:pt x="1196" y="14"/>
                  </a:cubicBezTo>
                  <a:lnTo>
                    <a:pt x="115" y="569"/>
                  </a:lnTo>
                  <a:cubicBezTo>
                    <a:pt x="1" y="627"/>
                    <a:pt x="42" y="800"/>
                    <a:pt x="171" y="800"/>
                  </a:cubicBezTo>
                  <a:cubicBezTo>
                    <a:pt x="190" y="800"/>
                    <a:pt x="209" y="795"/>
                    <a:pt x="226" y="786"/>
                  </a:cubicBezTo>
                  <a:lnTo>
                    <a:pt x="1308" y="230"/>
                  </a:lnTo>
                  <a:cubicBezTo>
                    <a:pt x="1367" y="200"/>
                    <a:pt x="1390" y="126"/>
                    <a:pt x="1360" y="66"/>
                  </a:cubicBezTo>
                  <a:cubicBezTo>
                    <a:pt x="1338" y="24"/>
                    <a:pt x="1296" y="0"/>
                    <a:pt x="125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4"/>
            <p:cNvSpPr/>
            <p:nvPr/>
          </p:nvSpPr>
          <p:spPr>
            <a:xfrm>
              <a:off x="5710175" y="1231125"/>
              <a:ext cx="39100" cy="8800"/>
            </a:xfrm>
            <a:custGeom>
              <a:rect b="b" l="l" r="r" t="t"/>
              <a:pathLst>
                <a:path extrusionOk="0" h="352" w="1564">
                  <a:moveTo>
                    <a:pt x="1438" y="0"/>
                  </a:moveTo>
                  <a:cubicBezTo>
                    <a:pt x="1433" y="0"/>
                    <a:pt x="1428" y="1"/>
                    <a:pt x="1423" y="1"/>
                  </a:cubicBezTo>
                  <a:lnTo>
                    <a:pt x="114" y="109"/>
                  </a:lnTo>
                  <a:cubicBezTo>
                    <a:pt x="49" y="113"/>
                    <a:pt x="0" y="169"/>
                    <a:pt x="2" y="235"/>
                  </a:cubicBezTo>
                  <a:cubicBezTo>
                    <a:pt x="4" y="300"/>
                    <a:pt x="58" y="352"/>
                    <a:pt x="124" y="352"/>
                  </a:cubicBezTo>
                  <a:cubicBezTo>
                    <a:pt x="128" y="352"/>
                    <a:pt x="131" y="352"/>
                    <a:pt x="134" y="351"/>
                  </a:cubicBezTo>
                  <a:lnTo>
                    <a:pt x="1443" y="244"/>
                  </a:lnTo>
                  <a:cubicBezTo>
                    <a:pt x="1512" y="240"/>
                    <a:pt x="1564" y="181"/>
                    <a:pt x="1559" y="112"/>
                  </a:cubicBezTo>
                  <a:cubicBezTo>
                    <a:pt x="1554" y="48"/>
                    <a:pt x="1501" y="0"/>
                    <a:pt x="14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p34"/>
          <p:cNvSpPr/>
          <p:nvPr/>
        </p:nvSpPr>
        <p:spPr>
          <a:xfrm>
            <a:off x="9151502" y="1359885"/>
            <a:ext cx="826231" cy="825883"/>
          </a:xfrm>
          <a:custGeom>
            <a:rect b="b" l="l" r="r" t="t"/>
            <a:pathLst>
              <a:path extrusionOk="0" h="4747" w="4749">
                <a:moveTo>
                  <a:pt x="2374" y="435"/>
                </a:moveTo>
                <a:lnTo>
                  <a:pt x="2478" y="1002"/>
                </a:lnTo>
                <a:cubicBezTo>
                  <a:pt x="2597" y="1647"/>
                  <a:pt x="3101" y="2151"/>
                  <a:pt x="3746" y="2270"/>
                </a:cubicBezTo>
                <a:lnTo>
                  <a:pt x="4313" y="2373"/>
                </a:lnTo>
                <a:lnTo>
                  <a:pt x="3746" y="2476"/>
                </a:lnTo>
                <a:cubicBezTo>
                  <a:pt x="3101" y="2595"/>
                  <a:pt x="2597" y="3099"/>
                  <a:pt x="2478" y="3744"/>
                </a:cubicBezTo>
                <a:lnTo>
                  <a:pt x="2374" y="4311"/>
                </a:lnTo>
                <a:lnTo>
                  <a:pt x="2272" y="3744"/>
                </a:lnTo>
                <a:cubicBezTo>
                  <a:pt x="2153" y="3099"/>
                  <a:pt x="1649" y="2595"/>
                  <a:pt x="1004" y="2476"/>
                </a:cubicBezTo>
                <a:lnTo>
                  <a:pt x="436" y="2373"/>
                </a:lnTo>
                <a:lnTo>
                  <a:pt x="1004" y="2270"/>
                </a:lnTo>
                <a:cubicBezTo>
                  <a:pt x="1649" y="2151"/>
                  <a:pt x="2153" y="1647"/>
                  <a:pt x="2272" y="1002"/>
                </a:cubicBezTo>
                <a:lnTo>
                  <a:pt x="2374" y="435"/>
                </a:lnTo>
                <a:close/>
                <a:moveTo>
                  <a:pt x="2374" y="0"/>
                </a:moveTo>
                <a:cubicBezTo>
                  <a:pt x="2294" y="0"/>
                  <a:pt x="2225" y="57"/>
                  <a:pt x="2212" y="136"/>
                </a:cubicBezTo>
                <a:lnTo>
                  <a:pt x="2062" y="964"/>
                </a:lnTo>
                <a:cubicBezTo>
                  <a:pt x="1958" y="1522"/>
                  <a:pt x="1522" y="1957"/>
                  <a:pt x="965" y="2060"/>
                </a:cubicBezTo>
                <a:lnTo>
                  <a:pt x="137" y="2211"/>
                </a:lnTo>
                <a:cubicBezTo>
                  <a:pt x="58" y="2225"/>
                  <a:pt x="0" y="2293"/>
                  <a:pt x="0" y="2373"/>
                </a:cubicBezTo>
                <a:cubicBezTo>
                  <a:pt x="0" y="2454"/>
                  <a:pt x="58" y="2522"/>
                  <a:pt x="137" y="2537"/>
                </a:cubicBezTo>
                <a:lnTo>
                  <a:pt x="965" y="2687"/>
                </a:lnTo>
                <a:cubicBezTo>
                  <a:pt x="1522" y="2790"/>
                  <a:pt x="1958" y="3225"/>
                  <a:pt x="2062" y="3783"/>
                </a:cubicBezTo>
                <a:lnTo>
                  <a:pt x="2212" y="4610"/>
                </a:lnTo>
                <a:cubicBezTo>
                  <a:pt x="2225" y="4689"/>
                  <a:pt x="2293" y="4747"/>
                  <a:pt x="2372" y="4747"/>
                </a:cubicBezTo>
                <a:cubicBezTo>
                  <a:pt x="2373" y="4747"/>
                  <a:pt x="2374" y="4747"/>
                  <a:pt x="2374" y="4747"/>
                </a:cubicBezTo>
                <a:cubicBezTo>
                  <a:pt x="2375" y="4747"/>
                  <a:pt x="2376" y="4747"/>
                  <a:pt x="2377" y="4747"/>
                </a:cubicBezTo>
                <a:cubicBezTo>
                  <a:pt x="2456" y="4747"/>
                  <a:pt x="2525" y="4690"/>
                  <a:pt x="2538" y="4611"/>
                </a:cubicBezTo>
                <a:lnTo>
                  <a:pt x="2688" y="3783"/>
                </a:lnTo>
                <a:cubicBezTo>
                  <a:pt x="2792" y="3225"/>
                  <a:pt x="3227" y="2790"/>
                  <a:pt x="3785" y="2687"/>
                </a:cubicBezTo>
                <a:lnTo>
                  <a:pt x="4613" y="2537"/>
                </a:lnTo>
                <a:cubicBezTo>
                  <a:pt x="4692" y="2522"/>
                  <a:pt x="4749" y="2454"/>
                  <a:pt x="4749" y="2373"/>
                </a:cubicBezTo>
                <a:cubicBezTo>
                  <a:pt x="4749" y="2293"/>
                  <a:pt x="4692" y="2225"/>
                  <a:pt x="4613" y="2211"/>
                </a:cubicBezTo>
                <a:lnTo>
                  <a:pt x="3785" y="2060"/>
                </a:lnTo>
                <a:cubicBezTo>
                  <a:pt x="3227" y="1957"/>
                  <a:pt x="2791" y="1522"/>
                  <a:pt x="2688" y="964"/>
                </a:cubicBezTo>
                <a:lnTo>
                  <a:pt x="2538" y="136"/>
                </a:lnTo>
                <a:cubicBezTo>
                  <a:pt x="2523" y="57"/>
                  <a:pt x="2455" y="0"/>
                  <a:pt x="2374"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4"/>
          <p:cNvSpPr/>
          <p:nvPr/>
        </p:nvSpPr>
        <p:spPr>
          <a:xfrm>
            <a:off x="300110" y="2330255"/>
            <a:ext cx="826231" cy="825883"/>
          </a:xfrm>
          <a:custGeom>
            <a:rect b="b" l="l" r="r" t="t"/>
            <a:pathLst>
              <a:path extrusionOk="0" h="4747" w="4749">
                <a:moveTo>
                  <a:pt x="2374" y="435"/>
                </a:moveTo>
                <a:lnTo>
                  <a:pt x="2478" y="1002"/>
                </a:lnTo>
                <a:cubicBezTo>
                  <a:pt x="2597" y="1647"/>
                  <a:pt x="3101" y="2151"/>
                  <a:pt x="3746" y="2270"/>
                </a:cubicBezTo>
                <a:lnTo>
                  <a:pt x="4313" y="2373"/>
                </a:lnTo>
                <a:lnTo>
                  <a:pt x="3746" y="2476"/>
                </a:lnTo>
                <a:cubicBezTo>
                  <a:pt x="3101" y="2595"/>
                  <a:pt x="2597" y="3099"/>
                  <a:pt x="2478" y="3744"/>
                </a:cubicBezTo>
                <a:lnTo>
                  <a:pt x="2374" y="4311"/>
                </a:lnTo>
                <a:lnTo>
                  <a:pt x="2272" y="3744"/>
                </a:lnTo>
                <a:cubicBezTo>
                  <a:pt x="2153" y="3099"/>
                  <a:pt x="1649" y="2595"/>
                  <a:pt x="1004" y="2476"/>
                </a:cubicBezTo>
                <a:lnTo>
                  <a:pt x="436" y="2373"/>
                </a:lnTo>
                <a:lnTo>
                  <a:pt x="1004" y="2270"/>
                </a:lnTo>
                <a:cubicBezTo>
                  <a:pt x="1649" y="2151"/>
                  <a:pt x="2153" y="1647"/>
                  <a:pt x="2272" y="1002"/>
                </a:cubicBezTo>
                <a:lnTo>
                  <a:pt x="2374" y="435"/>
                </a:lnTo>
                <a:close/>
                <a:moveTo>
                  <a:pt x="2374" y="0"/>
                </a:moveTo>
                <a:cubicBezTo>
                  <a:pt x="2294" y="0"/>
                  <a:pt x="2225" y="57"/>
                  <a:pt x="2212" y="136"/>
                </a:cubicBezTo>
                <a:lnTo>
                  <a:pt x="2062" y="964"/>
                </a:lnTo>
                <a:cubicBezTo>
                  <a:pt x="1958" y="1522"/>
                  <a:pt x="1522" y="1957"/>
                  <a:pt x="965" y="2060"/>
                </a:cubicBezTo>
                <a:lnTo>
                  <a:pt x="137" y="2211"/>
                </a:lnTo>
                <a:cubicBezTo>
                  <a:pt x="58" y="2225"/>
                  <a:pt x="0" y="2293"/>
                  <a:pt x="0" y="2373"/>
                </a:cubicBezTo>
                <a:cubicBezTo>
                  <a:pt x="0" y="2454"/>
                  <a:pt x="58" y="2522"/>
                  <a:pt x="137" y="2537"/>
                </a:cubicBezTo>
                <a:lnTo>
                  <a:pt x="965" y="2687"/>
                </a:lnTo>
                <a:cubicBezTo>
                  <a:pt x="1522" y="2790"/>
                  <a:pt x="1958" y="3225"/>
                  <a:pt x="2062" y="3783"/>
                </a:cubicBezTo>
                <a:lnTo>
                  <a:pt x="2212" y="4610"/>
                </a:lnTo>
                <a:cubicBezTo>
                  <a:pt x="2225" y="4689"/>
                  <a:pt x="2293" y="4747"/>
                  <a:pt x="2372" y="4747"/>
                </a:cubicBezTo>
                <a:cubicBezTo>
                  <a:pt x="2373" y="4747"/>
                  <a:pt x="2374" y="4747"/>
                  <a:pt x="2374" y="4747"/>
                </a:cubicBezTo>
                <a:cubicBezTo>
                  <a:pt x="2375" y="4747"/>
                  <a:pt x="2376" y="4747"/>
                  <a:pt x="2377" y="4747"/>
                </a:cubicBezTo>
                <a:cubicBezTo>
                  <a:pt x="2456" y="4747"/>
                  <a:pt x="2525" y="4690"/>
                  <a:pt x="2538" y="4611"/>
                </a:cubicBezTo>
                <a:lnTo>
                  <a:pt x="2688" y="3783"/>
                </a:lnTo>
                <a:cubicBezTo>
                  <a:pt x="2792" y="3225"/>
                  <a:pt x="3227" y="2790"/>
                  <a:pt x="3785" y="2687"/>
                </a:cubicBezTo>
                <a:lnTo>
                  <a:pt x="4613" y="2537"/>
                </a:lnTo>
                <a:cubicBezTo>
                  <a:pt x="4692" y="2522"/>
                  <a:pt x="4749" y="2454"/>
                  <a:pt x="4749" y="2373"/>
                </a:cubicBezTo>
                <a:cubicBezTo>
                  <a:pt x="4749" y="2293"/>
                  <a:pt x="4692" y="2225"/>
                  <a:pt x="4613" y="2211"/>
                </a:cubicBezTo>
                <a:lnTo>
                  <a:pt x="3785" y="2060"/>
                </a:lnTo>
                <a:cubicBezTo>
                  <a:pt x="3227" y="1957"/>
                  <a:pt x="2791" y="1522"/>
                  <a:pt x="2688" y="964"/>
                </a:cubicBezTo>
                <a:lnTo>
                  <a:pt x="2538" y="136"/>
                </a:lnTo>
                <a:cubicBezTo>
                  <a:pt x="2523" y="57"/>
                  <a:pt x="2455" y="0"/>
                  <a:pt x="237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4"/>
          <p:cNvSpPr/>
          <p:nvPr/>
        </p:nvSpPr>
        <p:spPr>
          <a:xfrm>
            <a:off x="8706248" y="14516399"/>
            <a:ext cx="628578" cy="628325"/>
          </a:xfrm>
          <a:custGeom>
            <a:rect b="b" l="l" r="r" t="t"/>
            <a:pathLst>
              <a:path extrusionOk="0" h="4747" w="4749">
                <a:moveTo>
                  <a:pt x="2374" y="435"/>
                </a:moveTo>
                <a:lnTo>
                  <a:pt x="2478" y="1002"/>
                </a:lnTo>
                <a:cubicBezTo>
                  <a:pt x="2597" y="1647"/>
                  <a:pt x="3101" y="2151"/>
                  <a:pt x="3746" y="2270"/>
                </a:cubicBezTo>
                <a:lnTo>
                  <a:pt x="4313" y="2373"/>
                </a:lnTo>
                <a:lnTo>
                  <a:pt x="3746" y="2476"/>
                </a:lnTo>
                <a:cubicBezTo>
                  <a:pt x="3101" y="2595"/>
                  <a:pt x="2597" y="3099"/>
                  <a:pt x="2478" y="3744"/>
                </a:cubicBezTo>
                <a:lnTo>
                  <a:pt x="2374" y="4311"/>
                </a:lnTo>
                <a:lnTo>
                  <a:pt x="2272" y="3744"/>
                </a:lnTo>
                <a:cubicBezTo>
                  <a:pt x="2153" y="3099"/>
                  <a:pt x="1649" y="2595"/>
                  <a:pt x="1004" y="2476"/>
                </a:cubicBezTo>
                <a:lnTo>
                  <a:pt x="436" y="2373"/>
                </a:lnTo>
                <a:lnTo>
                  <a:pt x="1004" y="2270"/>
                </a:lnTo>
                <a:cubicBezTo>
                  <a:pt x="1649" y="2151"/>
                  <a:pt x="2153" y="1647"/>
                  <a:pt x="2272" y="1002"/>
                </a:cubicBezTo>
                <a:lnTo>
                  <a:pt x="2374" y="435"/>
                </a:lnTo>
                <a:close/>
                <a:moveTo>
                  <a:pt x="2374" y="0"/>
                </a:moveTo>
                <a:cubicBezTo>
                  <a:pt x="2294" y="0"/>
                  <a:pt x="2225" y="57"/>
                  <a:pt x="2212" y="136"/>
                </a:cubicBezTo>
                <a:lnTo>
                  <a:pt x="2062" y="964"/>
                </a:lnTo>
                <a:cubicBezTo>
                  <a:pt x="1958" y="1522"/>
                  <a:pt x="1522" y="1957"/>
                  <a:pt x="965" y="2060"/>
                </a:cubicBezTo>
                <a:lnTo>
                  <a:pt x="137" y="2211"/>
                </a:lnTo>
                <a:cubicBezTo>
                  <a:pt x="58" y="2225"/>
                  <a:pt x="0" y="2293"/>
                  <a:pt x="0" y="2373"/>
                </a:cubicBezTo>
                <a:cubicBezTo>
                  <a:pt x="0" y="2454"/>
                  <a:pt x="58" y="2522"/>
                  <a:pt x="137" y="2537"/>
                </a:cubicBezTo>
                <a:lnTo>
                  <a:pt x="965" y="2687"/>
                </a:lnTo>
                <a:cubicBezTo>
                  <a:pt x="1522" y="2790"/>
                  <a:pt x="1958" y="3225"/>
                  <a:pt x="2062" y="3783"/>
                </a:cubicBezTo>
                <a:lnTo>
                  <a:pt x="2212" y="4610"/>
                </a:lnTo>
                <a:cubicBezTo>
                  <a:pt x="2225" y="4689"/>
                  <a:pt x="2293" y="4747"/>
                  <a:pt x="2372" y="4747"/>
                </a:cubicBezTo>
                <a:cubicBezTo>
                  <a:pt x="2373" y="4747"/>
                  <a:pt x="2374" y="4747"/>
                  <a:pt x="2374" y="4747"/>
                </a:cubicBezTo>
                <a:cubicBezTo>
                  <a:pt x="2375" y="4747"/>
                  <a:pt x="2376" y="4747"/>
                  <a:pt x="2377" y="4747"/>
                </a:cubicBezTo>
                <a:cubicBezTo>
                  <a:pt x="2456" y="4747"/>
                  <a:pt x="2525" y="4690"/>
                  <a:pt x="2538" y="4611"/>
                </a:cubicBezTo>
                <a:lnTo>
                  <a:pt x="2688" y="3783"/>
                </a:lnTo>
                <a:cubicBezTo>
                  <a:pt x="2792" y="3225"/>
                  <a:pt x="3227" y="2790"/>
                  <a:pt x="3785" y="2687"/>
                </a:cubicBezTo>
                <a:lnTo>
                  <a:pt x="4613" y="2537"/>
                </a:lnTo>
                <a:cubicBezTo>
                  <a:pt x="4692" y="2522"/>
                  <a:pt x="4749" y="2454"/>
                  <a:pt x="4749" y="2373"/>
                </a:cubicBezTo>
                <a:cubicBezTo>
                  <a:pt x="4749" y="2293"/>
                  <a:pt x="4692" y="2225"/>
                  <a:pt x="4613" y="2211"/>
                </a:cubicBezTo>
                <a:lnTo>
                  <a:pt x="3785" y="2060"/>
                </a:lnTo>
                <a:cubicBezTo>
                  <a:pt x="3227" y="1957"/>
                  <a:pt x="2791" y="1522"/>
                  <a:pt x="2688" y="964"/>
                </a:cubicBezTo>
                <a:lnTo>
                  <a:pt x="2538" y="136"/>
                </a:lnTo>
                <a:cubicBezTo>
                  <a:pt x="2523" y="57"/>
                  <a:pt x="2455" y="0"/>
                  <a:pt x="237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4"/>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18">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3" name="Shape 2683"/>
        <p:cNvGrpSpPr/>
        <p:nvPr/>
      </p:nvGrpSpPr>
      <p:grpSpPr>
        <a:xfrm>
          <a:off x="0" y="0"/>
          <a:ext cx="0" cy="0"/>
          <a:chOff x="0" y="0"/>
          <a:chExt cx="0" cy="0"/>
        </a:xfrm>
      </p:grpSpPr>
      <p:grpSp>
        <p:nvGrpSpPr>
          <p:cNvPr id="2684" name="Google Shape;2684;p52"/>
          <p:cNvGrpSpPr/>
          <p:nvPr/>
        </p:nvGrpSpPr>
        <p:grpSpPr>
          <a:xfrm>
            <a:off x="-3211078" y="15544799"/>
            <a:ext cx="6216696" cy="4782024"/>
            <a:chOff x="-3211078" y="14732199"/>
            <a:chExt cx="6216696" cy="4782024"/>
          </a:xfrm>
        </p:grpSpPr>
        <p:sp>
          <p:nvSpPr>
            <p:cNvPr id="2685" name="Google Shape;2685;p52"/>
            <p:cNvSpPr/>
            <p:nvPr/>
          </p:nvSpPr>
          <p:spPr>
            <a:xfrm flipH="1" rot="10800000">
              <a:off x="-3211078" y="14732199"/>
              <a:ext cx="6216696" cy="4782024"/>
            </a:xfrm>
            <a:prstGeom prst="cloud">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2"/>
            <p:cNvSpPr/>
            <p:nvPr/>
          </p:nvSpPr>
          <p:spPr>
            <a:xfrm flipH="1" rot="10800000">
              <a:off x="-2609861"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7" name="Google Shape;2687;p52"/>
          <p:cNvGrpSpPr/>
          <p:nvPr/>
        </p:nvGrpSpPr>
        <p:grpSpPr>
          <a:xfrm>
            <a:off x="7252847" y="15544799"/>
            <a:ext cx="6216696" cy="4782024"/>
            <a:chOff x="7252847" y="14732199"/>
            <a:chExt cx="6216696" cy="4782024"/>
          </a:xfrm>
        </p:grpSpPr>
        <p:sp>
          <p:nvSpPr>
            <p:cNvPr id="2688" name="Google Shape;2688;p52"/>
            <p:cNvSpPr/>
            <p:nvPr/>
          </p:nvSpPr>
          <p:spPr>
            <a:xfrm rot="10800000">
              <a:off x="7252847" y="14732199"/>
              <a:ext cx="6216696" cy="4782024"/>
            </a:xfrm>
            <a:prstGeom prst="cloud">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2"/>
            <p:cNvSpPr/>
            <p:nvPr/>
          </p:nvSpPr>
          <p:spPr>
            <a:xfrm rot="10800000">
              <a:off x="7854102" y="15194563"/>
              <a:ext cx="5014224" cy="3857220"/>
            </a:xfrm>
            <a:prstGeom prst="cloud">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0" name="Google Shape;2690;p52"/>
          <p:cNvSpPr txBox="1"/>
          <p:nvPr>
            <p:ph type="title"/>
          </p:nvPr>
        </p:nvSpPr>
        <p:spPr>
          <a:xfrm>
            <a:off x="713225" y="9673450"/>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a:t>
            </a:r>
            <a:r>
              <a:rPr lang="en">
                <a:solidFill>
                  <a:schemeClr val="accent4"/>
                </a:solidFill>
              </a:rPr>
              <a:t> FAMOUS</a:t>
            </a:r>
            <a:endParaRPr>
              <a:solidFill>
                <a:schemeClr val="accent4"/>
              </a:solidFill>
            </a:endParaRPr>
          </a:p>
        </p:txBody>
      </p:sp>
      <p:sp>
        <p:nvSpPr>
          <p:cNvPr id="2691" name="Google Shape;2691;p52"/>
          <p:cNvSpPr txBox="1"/>
          <p:nvPr>
            <p:ph idx="1" type="subTitle"/>
          </p:nvPr>
        </p:nvSpPr>
        <p:spPr>
          <a:xfrm>
            <a:off x="717750" y="2743200"/>
            <a:ext cx="8851500" cy="6395400"/>
          </a:xfrm>
          <a:prstGeom prst="rect">
            <a:avLst/>
          </a:prstGeom>
        </p:spPr>
        <p:txBody>
          <a:bodyPr anchorCtr="0" anchor="b" bIns="91425" lIns="91425" spcFirstLastPara="1" rIns="91425" wrap="square" tIns="91425">
            <a:noAutofit/>
          </a:bodyPr>
          <a:lstStyle/>
          <a:p>
            <a:pPr indent="0" lvl="0" marL="0" rtl="0" algn="r">
              <a:spcBef>
                <a:spcPts val="0"/>
              </a:spcBef>
              <a:spcAft>
                <a:spcPts val="2300"/>
              </a:spcAft>
              <a:buNone/>
            </a:pPr>
            <a:r>
              <a:rPr lang="en"/>
              <a:t>“</a:t>
            </a:r>
            <a:r>
              <a:rPr lang="en"/>
              <a:t>Neptune is the farthest planet from the Sun. It’s also the fourth largest object in the Solar System”</a:t>
            </a:r>
            <a:endParaRPr/>
          </a:p>
        </p:txBody>
      </p:sp>
      <p:sp>
        <p:nvSpPr>
          <p:cNvPr id="2692" name="Google Shape;2692;p52"/>
          <p:cNvSpPr/>
          <p:nvPr/>
        </p:nvSpPr>
        <p:spPr>
          <a:xfrm>
            <a:off x="8558221" y="14651775"/>
            <a:ext cx="664987" cy="8028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2"/>
          <p:cNvSpPr/>
          <p:nvPr/>
        </p:nvSpPr>
        <p:spPr>
          <a:xfrm>
            <a:off x="717750" y="650233"/>
            <a:ext cx="664987" cy="8028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2"/>
          <p:cNvSpPr/>
          <p:nvPr/>
        </p:nvSpPr>
        <p:spPr>
          <a:xfrm>
            <a:off x="1252461" y="1184947"/>
            <a:ext cx="664987" cy="8028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5" name="Google Shape;2695;p52"/>
          <p:cNvGrpSpPr/>
          <p:nvPr/>
        </p:nvGrpSpPr>
        <p:grpSpPr>
          <a:xfrm>
            <a:off x="1560009" y="13441279"/>
            <a:ext cx="1710394" cy="1539388"/>
            <a:chOff x="4979550" y="1037225"/>
            <a:chExt cx="509850" cy="458875"/>
          </a:xfrm>
        </p:grpSpPr>
        <p:sp>
          <p:nvSpPr>
            <p:cNvPr id="2696" name="Google Shape;2696;p52"/>
            <p:cNvSpPr/>
            <p:nvPr/>
          </p:nvSpPr>
          <p:spPr>
            <a:xfrm>
              <a:off x="4979550" y="1037225"/>
              <a:ext cx="509850" cy="418200"/>
            </a:xfrm>
            <a:custGeom>
              <a:rect b="b" l="l" r="r" t="t"/>
              <a:pathLst>
                <a:path extrusionOk="0" h="16728" w="20394">
                  <a:moveTo>
                    <a:pt x="16127" y="0"/>
                  </a:moveTo>
                  <a:cubicBezTo>
                    <a:pt x="15935" y="0"/>
                    <a:pt x="15741" y="49"/>
                    <a:pt x="15561" y="152"/>
                  </a:cubicBezTo>
                  <a:cubicBezTo>
                    <a:pt x="14424" y="807"/>
                    <a:pt x="13551" y="1559"/>
                    <a:pt x="13551" y="1559"/>
                  </a:cubicBezTo>
                  <a:cubicBezTo>
                    <a:pt x="12723" y="1028"/>
                    <a:pt x="11746" y="666"/>
                    <a:pt x="11127" y="470"/>
                  </a:cubicBezTo>
                  <a:cubicBezTo>
                    <a:pt x="11015" y="434"/>
                    <a:pt x="10899" y="416"/>
                    <a:pt x="10784" y="416"/>
                  </a:cubicBezTo>
                  <a:cubicBezTo>
                    <a:pt x="10493" y="416"/>
                    <a:pt x="10208" y="529"/>
                    <a:pt x="10000" y="745"/>
                  </a:cubicBezTo>
                  <a:cubicBezTo>
                    <a:pt x="9148" y="1618"/>
                    <a:pt x="8612" y="2763"/>
                    <a:pt x="8612" y="2763"/>
                  </a:cubicBezTo>
                  <a:cubicBezTo>
                    <a:pt x="8612" y="2763"/>
                    <a:pt x="7649" y="1982"/>
                    <a:pt x="6514" y="1565"/>
                  </a:cubicBezTo>
                  <a:cubicBezTo>
                    <a:pt x="6385" y="1516"/>
                    <a:pt x="6252" y="1493"/>
                    <a:pt x="6119" y="1493"/>
                  </a:cubicBezTo>
                  <a:cubicBezTo>
                    <a:pt x="5837" y="1493"/>
                    <a:pt x="5560" y="1599"/>
                    <a:pt x="5349" y="1799"/>
                  </a:cubicBezTo>
                  <a:cubicBezTo>
                    <a:pt x="4877" y="2246"/>
                    <a:pt x="4157" y="2997"/>
                    <a:pt x="3644" y="3838"/>
                  </a:cubicBezTo>
                  <a:cubicBezTo>
                    <a:pt x="3644" y="3838"/>
                    <a:pt x="2524" y="3540"/>
                    <a:pt x="1209" y="3449"/>
                  </a:cubicBezTo>
                  <a:cubicBezTo>
                    <a:pt x="1183" y="3448"/>
                    <a:pt x="1156" y="3447"/>
                    <a:pt x="1131" y="3447"/>
                  </a:cubicBezTo>
                  <a:cubicBezTo>
                    <a:pt x="509" y="3447"/>
                    <a:pt x="1" y="3961"/>
                    <a:pt x="15" y="4592"/>
                  </a:cubicBezTo>
                  <a:cubicBezTo>
                    <a:pt x="34" y="5468"/>
                    <a:pt x="74" y="6660"/>
                    <a:pt x="158" y="7507"/>
                  </a:cubicBezTo>
                  <a:cubicBezTo>
                    <a:pt x="158" y="7507"/>
                    <a:pt x="422" y="10104"/>
                    <a:pt x="739" y="11495"/>
                  </a:cubicBezTo>
                  <a:cubicBezTo>
                    <a:pt x="1443" y="14591"/>
                    <a:pt x="4665" y="16727"/>
                    <a:pt x="8798" y="16727"/>
                  </a:cubicBezTo>
                  <a:cubicBezTo>
                    <a:pt x="9739" y="16727"/>
                    <a:pt x="10727" y="16617"/>
                    <a:pt x="11744" y="16381"/>
                  </a:cubicBezTo>
                  <a:cubicBezTo>
                    <a:pt x="17229" y="15130"/>
                    <a:pt x="20393" y="10976"/>
                    <a:pt x="19510" y="7178"/>
                  </a:cubicBezTo>
                  <a:cubicBezTo>
                    <a:pt x="19187" y="5788"/>
                    <a:pt x="18291" y="3336"/>
                    <a:pt x="18291" y="3336"/>
                  </a:cubicBezTo>
                  <a:cubicBezTo>
                    <a:pt x="17996" y="2539"/>
                    <a:pt x="17511" y="1448"/>
                    <a:pt x="17145" y="652"/>
                  </a:cubicBezTo>
                  <a:cubicBezTo>
                    <a:pt x="16956" y="237"/>
                    <a:pt x="16549" y="0"/>
                    <a:pt x="1612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2"/>
            <p:cNvSpPr/>
            <p:nvPr/>
          </p:nvSpPr>
          <p:spPr>
            <a:xfrm>
              <a:off x="5273150" y="1313275"/>
              <a:ext cx="212050" cy="141150"/>
            </a:xfrm>
            <a:custGeom>
              <a:rect b="b" l="l" r="r" t="t"/>
              <a:pathLst>
                <a:path extrusionOk="0" h="5646" w="8482">
                  <a:moveTo>
                    <a:pt x="7842" y="0"/>
                  </a:moveTo>
                  <a:cubicBezTo>
                    <a:pt x="7721" y="0"/>
                    <a:pt x="7597" y="39"/>
                    <a:pt x="7485" y="126"/>
                  </a:cubicBezTo>
                  <a:cubicBezTo>
                    <a:pt x="6737" y="706"/>
                    <a:pt x="5868" y="915"/>
                    <a:pt x="5868" y="915"/>
                  </a:cubicBezTo>
                  <a:cubicBezTo>
                    <a:pt x="1432" y="2290"/>
                    <a:pt x="0" y="5339"/>
                    <a:pt x="0" y="5339"/>
                  </a:cubicBezTo>
                  <a:cubicBezTo>
                    <a:pt x="0" y="5339"/>
                    <a:pt x="529" y="5646"/>
                    <a:pt x="1661" y="5646"/>
                  </a:cubicBezTo>
                  <a:cubicBezTo>
                    <a:pt x="2528" y="5646"/>
                    <a:pt x="3750" y="5466"/>
                    <a:pt x="5358" y="4829"/>
                  </a:cubicBezTo>
                  <a:cubicBezTo>
                    <a:pt x="7376" y="4030"/>
                    <a:pt x="8137" y="2190"/>
                    <a:pt x="8411" y="681"/>
                  </a:cubicBezTo>
                  <a:cubicBezTo>
                    <a:pt x="8481" y="296"/>
                    <a:pt x="8176" y="0"/>
                    <a:pt x="7842"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2"/>
            <p:cNvSpPr/>
            <p:nvPr/>
          </p:nvSpPr>
          <p:spPr>
            <a:xfrm>
              <a:off x="5033525" y="1409375"/>
              <a:ext cx="248200" cy="86725"/>
            </a:xfrm>
            <a:custGeom>
              <a:rect b="b" l="l" r="r" t="t"/>
              <a:pathLst>
                <a:path extrusionOk="0" h="3469" w="9928">
                  <a:moveTo>
                    <a:pt x="4987" y="1"/>
                  </a:moveTo>
                  <a:cubicBezTo>
                    <a:pt x="4278" y="1"/>
                    <a:pt x="3500" y="69"/>
                    <a:pt x="2660" y="236"/>
                  </a:cubicBezTo>
                  <a:cubicBezTo>
                    <a:pt x="2660" y="236"/>
                    <a:pt x="2176" y="365"/>
                    <a:pt x="1540" y="365"/>
                  </a:cubicBezTo>
                  <a:cubicBezTo>
                    <a:pt x="1327" y="365"/>
                    <a:pt x="1097" y="350"/>
                    <a:pt x="863" y="312"/>
                  </a:cubicBezTo>
                  <a:cubicBezTo>
                    <a:pt x="828" y="306"/>
                    <a:pt x="795" y="303"/>
                    <a:pt x="762" y="303"/>
                  </a:cubicBezTo>
                  <a:cubicBezTo>
                    <a:pt x="293" y="303"/>
                    <a:pt x="1" y="853"/>
                    <a:pt x="313" y="1241"/>
                  </a:cubicBezTo>
                  <a:cubicBezTo>
                    <a:pt x="1187" y="2331"/>
                    <a:pt x="2545" y="3468"/>
                    <a:pt x="4406" y="3468"/>
                  </a:cubicBezTo>
                  <a:cubicBezTo>
                    <a:pt x="4590" y="3468"/>
                    <a:pt x="4779" y="3457"/>
                    <a:pt x="4973" y="3434"/>
                  </a:cubicBezTo>
                  <a:cubicBezTo>
                    <a:pt x="8931" y="2959"/>
                    <a:pt x="9927" y="1331"/>
                    <a:pt x="9927" y="1331"/>
                  </a:cubicBezTo>
                  <a:cubicBezTo>
                    <a:pt x="9927" y="1331"/>
                    <a:pt x="8124" y="1"/>
                    <a:pt x="4987"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2"/>
            <p:cNvSpPr/>
            <p:nvPr/>
          </p:nvSpPr>
          <p:spPr>
            <a:xfrm>
              <a:off x="5048500" y="1221275"/>
              <a:ext cx="142400" cy="86050"/>
            </a:xfrm>
            <a:custGeom>
              <a:rect b="b" l="l" r="r" t="t"/>
              <a:pathLst>
                <a:path extrusionOk="0" h="3442" w="5696">
                  <a:moveTo>
                    <a:pt x="3121" y="0"/>
                  </a:moveTo>
                  <a:cubicBezTo>
                    <a:pt x="1240" y="0"/>
                    <a:pt x="1" y="1850"/>
                    <a:pt x="1" y="1850"/>
                  </a:cubicBezTo>
                  <a:cubicBezTo>
                    <a:pt x="1" y="1850"/>
                    <a:pt x="1086" y="3442"/>
                    <a:pt x="2661" y="3442"/>
                  </a:cubicBezTo>
                  <a:cubicBezTo>
                    <a:pt x="2836" y="3442"/>
                    <a:pt x="3017" y="3422"/>
                    <a:pt x="3202" y="3379"/>
                  </a:cubicBezTo>
                  <a:cubicBezTo>
                    <a:pt x="5066" y="2945"/>
                    <a:pt x="5696" y="1168"/>
                    <a:pt x="5696" y="1168"/>
                  </a:cubicBezTo>
                  <a:cubicBezTo>
                    <a:pt x="4758" y="306"/>
                    <a:pt x="3887"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2"/>
            <p:cNvSpPr/>
            <p:nvPr/>
          </p:nvSpPr>
          <p:spPr>
            <a:xfrm>
              <a:off x="5095425" y="1205475"/>
              <a:ext cx="106825" cy="106775"/>
            </a:xfrm>
            <a:custGeom>
              <a:rect b="b" l="l" r="r" t="t"/>
              <a:pathLst>
                <a:path extrusionOk="0" h="4271" w="4273">
                  <a:moveTo>
                    <a:pt x="3591" y="0"/>
                  </a:moveTo>
                  <a:lnTo>
                    <a:pt x="0" y="681"/>
                  </a:lnTo>
                  <a:lnTo>
                    <a:pt x="244" y="1968"/>
                  </a:lnTo>
                  <a:lnTo>
                    <a:pt x="1002" y="2264"/>
                  </a:lnTo>
                  <a:lnTo>
                    <a:pt x="434" y="2965"/>
                  </a:lnTo>
                  <a:lnTo>
                    <a:pt x="681" y="4271"/>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2"/>
            <p:cNvSpPr/>
            <p:nvPr/>
          </p:nvSpPr>
          <p:spPr>
            <a:xfrm>
              <a:off x="5272675" y="1178775"/>
              <a:ext cx="142350" cy="86075"/>
            </a:xfrm>
            <a:custGeom>
              <a:rect b="b" l="l" r="r" t="t"/>
              <a:pathLst>
                <a:path extrusionOk="0" h="3443" w="5694">
                  <a:moveTo>
                    <a:pt x="3120" y="0"/>
                  </a:moveTo>
                  <a:cubicBezTo>
                    <a:pt x="1239" y="0"/>
                    <a:pt x="0" y="1850"/>
                    <a:pt x="0" y="1850"/>
                  </a:cubicBezTo>
                  <a:cubicBezTo>
                    <a:pt x="0" y="1850"/>
                    <a:pt x="1085" y="3443"/>
                    <a:pt x="2662" y="3443"/>
                  </a:cubicBezTo>
                  <a:cubicBezTo>
                    <a:pt x="2836" y="3443"/>
                    <a:pt x="3016" y="3423"/>
                    <a:pt x="3201" y="3380"/>
                  </a:cubicBezTo>
                  <a:cubicBezTo>
                    <a:pt x="5065" y="2945"/>
                    <a:pt x="5694" y="1168"/>
                    <a:pt x="5694" y="1168"/>
                  </a:cubicBezTo>
                  <a:cubicBezTo>
                    <a:pt x="4757" y="306"/>
                    <a:pt x="3885" y="0"/>
                    <a:pt x="3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2"/>
            <p:cNvSpPr/>
            <p:nvPr/>
          </p:nvSpPr>
          <p:spPr>
            <a:xfrm>
              <a:off x="5319575" y="1162975"/>
              <a:ext cx="106825" cy="106800"/>
            </a:xfrm>
            <a:custGeom>
              <a:rect b="b" l="l" r="r" t="t"/>
              <a:pathLst>
                <a:path extrusionOk="0" h="4272" w="4273">
                  <a:moveTo>
                    <a:pt x="3591" y="0"/>
                  </a:moveTo>
                  <a:lnTo>
                    <a:pt x="1" y="681"/>
                  </a:lnTo>
                  <a:lnTo>
                    <a:pt x="239" y="1941"/>
                  </a:lnTo>
                  <a:lnTo>
                    <a:pt x="1011" y="2349"/>
                  </a:lnTo>
                  <a:lnTo>
                    <a:pt x="442" y="3008"/>
                  </a:lnTo>
                  <a:lnTo>
                    <a:pt x="681" y="4272"/>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2"/>
            <p:cNvSpPr/>
            <p:nvPr/>
          </p:nvSpPr>
          <p:spPr>
            <a:xfrm>
              <a:off x="5373700" y="1262500"/>
              <a:ext cx="51725" cy="37050"/>
            </a:xfrm>
            <a:custGeom>
              <a:rect b="b" l="l" r="r" t="t"/>
              <a:pathLst>
                <a:path extrusionOk="0" h="1482" w="2069">
                  <a:moveTo>
                    <a:pt x="1139" y="1"/>
                  </a:moveTo>
                  <a:cubicBezTo>
                    <a:pt x="1061" y="1"/>
                    <a:pt x="980" y="8"/>
                    <a:pt x="899" y="24"/>
                  </a:cubicBezTo>
                  <a:cubicBezTo>
                    <a:pt x="369" y="124"/>
                    <a:pt x="0" y="527"/>
                    <a:pt x="75" y="923"/>
                  </a:cubicBezTo>
                  <a:cubicBezTo>
                    <a:pt x="139" y="1258"/>
                    <a:pt x="500" y="1481"/>
                    <a:pt x="930" y="1481"/>
                  </a:cubicBezTo>
                  <a:cubicBezTo>
                    <a:pt x="1008" y="1481"/>
                    <a:pt x="1089" y="1474"/>
                    <a:pt x="1170" y="1458"/>
                  </a:cubicBezTo>
                  <a:cubicBezTo>
                    <a:pt x="1700" y="1358"/>
                    <a:pt x="2068" y="955"/>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2"/>
            <p:cNvSpPr/>
            <p:nvPr/>
          </p:nvSpPr>
          <p:spPr>
            <a:xfrm>
              <a:off x="5065625" y="1320900"/>
              <a:ext cx="51725" cy="37050"/>
            </a:xfrm>
            <a:custGeom>
              <a:rect b="b" l="l" r="r" t="t"/>
              <a:pathLst>
                <a:path extrusionOk="0" h="1482" w="2069">
                  <a:moveTo>
                    <a:pt x="1139" y="1"/>
                  </a:moveTo>
                  <a:cubicBezTo>
                    <a:pt x="1061" y="1"/>
                    <a:pt x="980" y="8"/>
                    <a:pt x="899" y="24"/>
                  </a:cubicBezTo>
                  <a:cubicBezTo>
                    <a:pt x="368" y="124"/>
                    <a:pt x="1" y="527"/>
                    <a:pt x="76" y="923"/>
                  </a:cubicBezTo>
                  <a:cubicBezTo>
                    <a:pt x="139" y="1258"/>
                    <a:pt x="500" y="1481"/>
                    <a:pt x="930" y="1481"/>
                  </a:cubicBezTo>
                  <a:cubicBezTo>
                    <a:pt x="1008" y="1481"/>
                    <a:pt x="1089" y="1474"/>
                    <a:pt x="1170" y="1459"/>
                  </a:cubicBezTo>
                  <a:cubicBezTo>
                    <a:pt x="1700" y="1358"/>
                    <a:pt x="2068" y="956"/>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2"/>
            <p:cNvSpPr/>
            <p:nvPr/>
          </p:nvSpPr>
          <p:spPr>
            <a:xfrm>
              <a:off x="5055500" y="1177350"/>
              <a:ext cx="82550" cy="39400"/>
            </a:xfrm>
            <a:custGeom>
              <a:rect b="b" l="l" r="r" t="t"/>
              <a:pathLst>
                <a:path extrusionOk="0" h="1576" w="3302">
                  <a:moveTo>
                    <a:pt x="3175" y="1"/>
                  </a:moveTo>
                  <a:cubicBezTo>
                    <a:pt x="3173" y="1"/>
                    <a:pt x="3172" y="1"/>
                    <a:pt x="3171" y="1"/>
                  </a:cubicBezTo>
                  <a:cubicBezTo>
                    <a:pt x="1228" y="121"/>
                    <a:pt x="118" y="1321"/>
                    <a:pt x="73" y="1371"/>
                  </a:cubicBezTo>
                  <a:cubicBezTo>
                    <a:pt x="1" y="1450"/>
                    <a:pt x="57" y="1575"/>
                    <a:pt x="163" y="1575"/>
                  </a:cubicBezTo>
                  <a:cubicBezTo>
                    <a:pt x="196" y="1575"/>
                    <a:pt x="229" y="1560"/>
                    <a:pt x="252" y="1535"/>
                  </a:cubicBezTo>
                  <a:cubicBezTo>
                    <a:pt x="263" y="1524"/>
                    <a:pt x="1345" y="358"/>
                    <a:pt x="3186" y="244"/>
                  </a:cubicBezTo>
                  <a:cubicBezTo>
                    <a:pt x="3252" y="239"/>
                    <a:pt x="3302" y="182"/>
                    <a:pt x="3297" y="115"/>
                  </a:cubicBezTo>
                  <a:cubicBezTo>
                    <a:pt x="3293" y="51"/>
                    <a:pt x="3239" y="1"/>
                    <a:pt x="317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2"/>
            <p:cNvSpPr/>
            <p:nvPr/>
          </p:nvSpPr>
          <p:spPr>
            <a:xfrm>
              <a:off x="5298075" y="1139350"/>
              <a:ext cx="89775" cy="16750"/>
            </a:xfrm>
            <a:custGeom>
              <a:rect b="b" l="l" r="r" t="t"/>
              <a:pathLst>
                <a:path extrusionOk="0" h="670" w="3591">
                  <a:moveTo>
                    <a:pt x="1471" y="1"/>
                  </a:moveTo>
                  <a:cubicBezTo>
                    <a:pt x="1055" y="1"/>
                    <a:pt x="591" y="54"/>
                    <a:pt x="99" y="197"/>
                  </a:cubicBezTo>
                  <a:cubicBezTo>
                    <a:pt x="36" y="217"/>
                    <a:pt x="0" y="284"/>
                    <a:pt x="19" y="347"/>
                  </a:cubicBezTo>
                  <a:cubicBezTo>
                    <a:pt x="35" y="401"/>
                    <a:pt x="84" y="435"/>
                    <a:pt x="137" y="435"/>
                  </a:cubicBezTo>
                  <a:cubicBezTo>
                    <a:pt x="147" y="435"/>
                    <a:pt x="157" y="434"/>
                    <a:pt x="167" y="432"/>
                  </a:cubicBezTo>
                  <a:cubicBezTo>
                    <a:pt x="628" y="297"/>
                    <a:pt x="1065" y="248"/>
                    <a:pt x="1459" y="248"/>
                  </a:cubicBezTo>
                  <a:cubicBezTo>
                    <a:pt x="2578" y="248"/>
                    <a:pt x="3353" y="649"/>
                    <a:pt x="3364" y="655"/>
                  </a:cubicBezTo>
                  <a:cubicBezTo>
                    <a:pt x="3382" y="664"/>
                    <a:pt x="3401" y="669"/>
                    <a:pt x="3421" y="669"/>
                  </a:cubicBezTo>
                  <a:cubicBezTo>
                    <a:pt x="3547" y="669"/>
                    <a:pt x="3591" y="499"/>
                    <a:pt x="3479" y="440"/>
                  </a:cubicBezTo>
                  <a:cubicBezTo>
                    <a:pt x="3434" y="416"/>
                    <a:pt x="2636" y="1"/>
                    <a:pt x="14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2"/>
            <p:cNvSpPr/>
            <p:nvPr/>
          </p:nvSpPr>
          <p:spPr>
            <a:xfrm>
              <a:off x="5148400" y="1291900"/>
              <a:ext cx="195150" cy="79950"/>
            </a:xfrm>
            <a:custGeom>
              <a:rect b="b" l="l" r="r" t="t"/>
              <a:pathLst>
                <a:path extrusionOk="0" h="3198" w="7806">
                  <a:moveTo>
                    <a:pt x="7669" y="0"/>
                  </a:moveTo>
                  <a:cubicBezTo>
                    <a:pt x="7620" y="0"/>
                    <a:pt x="7573" y="30"/>
                    <a:pt x="7554" y="77"/>
                  </a:cubicBezTo>
                  <a:cubicBezTo>
                    <a:pt x="6603" y="2619"/>
                    <a:pt x="4313" y="2887"/>
                    <a:pt x="4284" y="2890"/>
                  </a:cubicBezTo>
                  <a:cubicBezTo>
                    <a:pt x="3985" y="2934"/>
                    <a:pt x="3706" y="2954"/>
                    <a:pt x="3444" y="2954"/>
                  </a:cubicBezTo>
                  <a:cubicBezTo>
                    <a:pt x="1130" y="2954"/>
                    <a:pt x="254" y="1400"/>
                    <a:pt x="245" y="1382"/>
                  </a:cubicBezTo>
                  <a:cubicBezTo>
                    <a:pt x="222" y="1343"/>
                    <a:pt x="181" y="1322"/>
                    <a:pt x="139" y="1322"/>
                  </a:cubicBezTo>
                  <a:cubicBezTo>
                    <a:pt x="119" y="1322"/>
                    <a:pt x="100" y="1326"/>
                    <a:pt x="81" y="1336"/>
                  </a:cubicBezTo>
                  <a:cubicBezTo>
                    <a:pt x="23" y="1368"/>
                    <a:pt x="1" y="1439"/>
                    <a:pt x="30" y="1499"/>
                  </a:cubicBezTo>
                  <a:cubicBezTo>
                    <a:pt x="42" y="1520"/>
                    <a:pt x="325" y="2035"/>
                    <a:pt x="998" y="2496"/>
                  </a:cubicBezTo>
                  <a:cubicBezTo>
                    <a:pt x="1497" y="2837"/>
                    <a:pt x="2297" y="3198"/>
                    <a:pt x="3441" y="3198"/>
                  </a:cubicBezTo>
                  <a:cubicBezTo>
                    <a:pt x="3734" y="3198"/>
                    <a:pt x="4025" y="3175"/>
                    <a:pt x="4315" y="3131"/>
                  </a:cubicBezTo>
                  <a:cubicBezTo>
                    <a:pt x="4339" y="3129"/>
                    <a:pt x="6778" y="2850"/>
                    <a:pt x="7783" y="163"/>
                  </a:cubicBezTo>
                  <a:cubicBezTo>
                    <a:pt x="7806" y="101"/>
                    <a:pt x="7774" y="31"/>
                    <a:pt x="7711" y="8"/>
                  </a:cubicBezTo>
                  <a:cubicBezTo>
                    <a:pt x="7697" y="3"/>
                    <a:pt x="7683" y="0"/>
                    <a:pt x="766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2"/>
            <p:cNvSpPr/>
            <p:nvPr/>
          </p:nvSpPr>
          <p:spPr>
            <a:xfrm>
              <a:off x="5269725" y="1315675"/>
              <a:ext cx="190925" cy="134125"/>
            </a:xfrm>
            <a:custGeom>
              <a:rect b="b" l="l" r="r" t="t"/>
              <a:pathLst>
                <a:path extrusionOk="0" h="5365" w="7637">
                  <a:moveTo>
                    <a:pt x="7497" y="0"/>
                  </a:moveTo>
                  <a:cubicBezTo>
                    <a:pt x="7472" y="0"/>
                    <a:pt x="7447" y="8"/>
                    <a:pt x="7425" y="23"/>
                  </a:cubicBezTo>
                  <a:cubicBezTo>
                    <a:pt x="6961" y="348"/>
                    <a:pt x="6339" y="586"/>
                    <a:pt x="6340" y="586"/>
                  </a:cubicBezTo>
                  <a:cubicBezTo>
                    <a:pt x="1185" y="2030"/>
                    <a:pt x="67" y="5074"/>
                    <a:pt x="23" y="5203"/>
                  </a:cubicBezTo>
                  <a:cubicBezTo>
                    <a:pt x="1" y="5266"/>
                    <a:pt x="34" y="5336"/>
                    <a:pt x="98" y="5358"/>
                  </a:cubicBezTo>
                  <a:cubicBezTo>
                    <a:pt x="111" y="5362"/>
                    <a:pt x="123" y="5365"/>
                    <a:pt x="137" y="5365"/>
                  </a:cubicBezTo>
                  <a:cubicBezTo>
                    <a:pt x="189" y="5365"/>
                    <a:pt x="235" y="5332"/>
                    <a:pt x="253" y="5283"/>
                  </a:cubicBezTo>
                  <a:cubicBezTo>
                    <a:pt x="264" y="5253"/>
                    <a:pt x="1371" y="2230"/>
                    <a:pt x="6416" y="817"/>
                  </a:cubicBezTo>
                  <a:cubicBezTo>
                    <a:pt x="6444" y="806"/>
                    <a:pt x="7075" y="566"/>
                    <a:pt x="7565" y="223"/>
                  </a:cubicBezTo>
                  <a:cubicBezTo>
                    <a:pt x="7622" y="186"/>
                    <a:pt x="7637" y="108"/>
                    <a:pt x="7598" y="52"/>
                  </a:cubicBezTo>
                  <a:cubicBezTo>
                    <a:pt x="7574" y="18"/>
                    <a:pt x="7536" y="0"/>
                    <a:pt x="749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2"/>
            <p:cNvSpPr/>
            <p:nvPr/>
          </p:nvSpPr>
          <p:spPr>
            <a:xfrm>
              <a:off x="5090925" y="1406125"/>
              <a:ext cx="172925" cy="27300"/>
            </a:xfrm>
            <a:custGeom>
              <a:rect b="b" l="l" r="r" t="t"/>
              <a:pathLst>
                <a:path extrusionOk="0" h="1092" w="6917">
                  <a:moveTo>
                    <a:pt x="2704" y="0"/>
                  </a:moveTo>
                  <a:cubicBezTo>
                    <a:pt x="1202" y="0"/>
                    <a:pt x="123" y="292"/>
                    <a:pt x="103" y="297"/>
                  </a:cubicBezTo>
                  <a:cubicBezTo>
                    <a:pt x="39" y="315"/>
                    <a:pt x="1" y="382"/>
                    <a:pt x="19" y="447"/>
                  </a:cubicBezTo>
                  <a:cubicBezTo>
                    <a:pt x="34" y="501"/>
                    <a:pt x="83" y="536"/>
                    <a:pt x="136" y="536"/>
                  </a:cubicBezTo>
                  <a:cubicBezTo>
                    <a:pt x="147" y="536"/>
                    <a:pt x="158" y="534"/>
                    <a:pt x="169" y="531"/>
                  </a:cubicBezTo>
                  <a:cubicBezTo>
                    <a:pt x="188" y="527"/>
                    <a:pt x="1241" y="243"/>
                    <a:pt x="2705" y="243"/>
                  </a:cubicBezTo>
                  <a:cubicBezTo>
                    <a:pt x="3878" y="243"/>
                    <a:pt x="5314" y="425"/>
                    <a:pt x="6693" y="1080"/>
                  </a:cubicBezTo>
                  <a:cubicBezTo>
                    <a:pt x="6710" y="1087"/>
                    <a:pt x="6727" y="1091"/>
                    <a:pt x="6746" y="1091"/>
                  </a:cubicBezTo>
                  <a:cubicBezTo>
                    <a:pt x="6876" y="1091"/>
                    <a:pt x="6916" y="915"/>
                    <a:pt x="6798" y="859"/>
                  </a:cubicBezTo>
                  <a:cubicBezTo>
                    <a:pt x="5381" y="187"/>
                    <a:pt x="3907" y="0"/>
                    <a:pt x="270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2"/>
            <p:cNvSpPr/>
            <p:nvPr/>
          </p:nvSpPr>
          <p:spPr>
            <a:xfrm>
              <a:off x="5334700" y="1365425"/>
              <a:ext cx="99275" cy="62025"/>
            </a:xfrm>
            <a:custGeom>
              <a:rect b="b" l="l" r="r" t="t"/>
              <a:pathLst>
                <a:path extrusionOk="0" h="2481" w="3971">
                  <a:moveTo>
                    <a:pt x="3835" y="0"/>
                  </a:moveTo>
                  <a:cubicBezTo>
                    <a:pt x="3801" y="0"/>
                    <a:pt x="3767" y="14"/>
                    <a:pt x="3743" y="42"/>
                  </a:cubicBezTo>
                  <a:cubicBezTo>
                    <a:pt x="3730" y="57"/>
                    <a:pt x="2365" y="1532"/>
                    <a:pt x="132" y="2243"/>
                  </a:cubicBezTo>
                  <a:cubicBezTo>
                    <a:pt x="1" y="2286"/>
                    <a:pt x="31" y="2480"/>
                    <a:pt x="169" y="2481"/>
                  </a:cubicBezTo>
                  <a:cubicBezTo>
                    <a:pt x="182" y="2481"/>
                    <a:pt x="194" y="2480"/>
                    <a:pt x="206" y="2475"/>
                  </a:cubicBezTo>
                  <a:cubicBezTo>
                    <a:pt x="2500" y="1744"/>
                    <a:pt x="3866" y="269"/>
                    <a:pt x="3923" y="207"/>
                  </a:cubicBezTo>
                  <a:cubicBezTo>
                    <a:pt x="3971" y="157"/>
                    <a:pt x="3968" y="78"/>
                    <a:pt x="3918" y="31"/>
                  </a:cubicBezTo>
                  <a:cubicBezTo>
                    <a:pt x="3894" y="11"/>
                    <a:pt x="3865" y="0"/>
                    <a:pt x="38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2"/>
            <p:cNvSpPr/>
            <p:nvPr/>
          </p:nvSpPr>
          <p:spPr>
            <a:xfrm>
              <a:off x="5087125" y="1446300"/>
              <a:ext cx="132925" cy="13025"/>
            </a:xfrm>
            <a:custGeom>
              <a:rect b="b" l="l" r="r" t="t"/>
              <a:pathLst>
                <a:path extrusionOk="0" h="521" w="5317">
                  <a:moveTo>
                    <a:pt x="136" y="1"/>
                  </a:moveTo>
                  <a:cubicBezTo>
                    <a:pt x="84" y="1"/>
                    <a:pt x="36" y="34"/>
                    <a:pt x="20" y="87"/>
                  </a:cubicBezTo>
                  <a:cubicBezTo>
                    <a:pt x="1" y="150"/>
                    <a:pt x="35" y="218"/>
                    <a:pt x="98" y="238"/>
                  </a:cubicBezTo>
                  <a:cubicBezTo>
                    <a:pt x="152" y="255"/>
                    <a:pt x="1049" y="521"/>
                    <a:pt x="2636" y="521"/>
                  </a:cubicBezTo>
                  <a:cubicBezTo>
                    <a:pt x="3356" y="521"/>
                    <a:pt x="4218" y="466"/>
                    <a:pt x="5208" y="308"/>
                  </a:cubicBezTo>
                  <a:cubicBezTo>
                    <a:pt x="5273" y="295"/>
                    <a:pt x="5316" y="234"/>
                    <a:pt x="5306" y="168"/>
                  </a:cubicBezTo>
                  <a:cubicBezTo>
                    <a:pt x="5297" y="109"/>
                    <a:pt x="5244" y="66"/>
                    <a:pt x="5186" y="66"/>
                  </a:cubicBezTo>
                  <a:cubicBezTo>
                    <a:pt x="5181" y="66"/>
                    <a:pt x="5176" y="66"/>
                    <a:pt x="5170" y="67"/>
                  </a:cubicBezTo>
                  <a:cubicBezTo>
                    <a:pt x="4208" y="220"/>
                    <a:pt x="3364" y="274"/>
                    <a:pt x="2657" y="274"/>
                  </a:cubicBezTo>
                  <a:cubicBezTo>
                    <a:pt x="1079" y="274"/>
                    <a:pt x="182" y="9"/>
                    <a:pt x="170" y="5"/>
                  </a:cubicBezTo>
                  <a:cubicBezTo>
                    <a:pt x="158" y="2"/>
                    <a:pt x="147"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2"/>
            <p:cNvSpPr/>
            <p:nvPr/>
          </p:nvSpPr>
          <p:spPr>
            <a:xfrm>
              <a:off x="5211225" y="1047675"/>
              <a:ext cx="145075" cy="137425"/>
            </a:xfrm>
            <a:custGeom>
              <a:rect b="b" l="l" r="r" t="t"/>
              <a:pathLst>
                <a:path extrusionOk="0" h="5497" w="5803">
                  <a:moveTo>
                    <a:pt x="5664" y="0"/>
                  </a:moveTo>
                  <a:cubicBezTo>
                    <a:pt x="5638" y="0"/>
                    <a:pt x="5613" y="9"/>
                    <a:pt x="5591" y="26"/>
                  </a:cubicBezTo>
                  <a:cubicBezTo>
                    <a:pt x="5555" y="52"/>
                    <a:pt x="2027" y="2749"/>
                    <a:pt x="62" y="5300"/>
                  </a:cubicBezTo>
                  <a:cubicBezTo>
                    <a:pt x="0" y="5380"/>
                    <a:pt x="57" y="5497"/>
                    <a:pt x="159" y="5497"/>
                  </a:cubicBezTo>
                  <a:cubicBezTo>
                    <a:pt x="196" y="5497"/>
                    <a:pt x="232" y="5479"/>
                    <a:pt x="255" y="5449"/>
                  </a:cubicBezTo>
                  <a:cubicBezTo>
                    <a:pt x="2200" y="2924"/>
                    <a:pt x="5703" y="245"/>
                    <a:pt x="5738" y="219"/>
                  </a:cubicBezTo>
                  <a:cubicBezTo>
                    <a:pt x="5792" y="179"/>
                    <a:pt x="5802" y="102"/>
                    <a:pt x="5761" y="49"/>
                  </a:cubicBezTo>
                  <a:cubicBezTo>
                    <a:pt x="5737" y="17"/>
                    <a:pt x="5701" y="0"/>
                    <a:pt x="566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2"/>
            <p:cNvSpPr/>
            <p:nvPr/>
          </p:nvSpPr>
          <p:spPr>
            <a:xfrm>
              <a:off x="5034850" y="1123600"/>
              <a:ext cx="197875" cy="44075"/>
            </a:xfrm>
            <a:custGeom>
              <a:rect b="b" l="l" r="r" t="t"/>
              <a:pathLst>
                <a:path extrusionOk="0" h="1763" w="7915">
                  <a:moveTo>
                    <a:pt x="128" y="1"/>
                  </a:moveTo>
                  <a:cubicBezTo>
                    <a:pt x="69" y="1"/>
                    <a:pt x="16" y="46"/>
                    <a:pt x="9" y="108"/>
                  </a:cubicBezTo>
                  <a:cubicBezTo>
                    <a:pt x="1" y="174"/>
                    <a:pt x="47" y="235"/>
                    <a:pt x="114" y="244"/>
                  </a:cubicBezTo>
                  <a:cubicBezTo>
                    <a:pt x="164" y="250"/>
                    <a:pt x="5215" y="917"/>
                    <a:pt x="7745" y="1756"/>
                  </a:cubicBezTo>
                  <a:cubicBezTo>
                    <a:pt x="7758" y="1760"/>
                    <a:pt x="7771" y="1762"/>
                    <a:pt x="7784" y="1762"/>
                  </a:cubicBezTo>
                  <a:cubicBezTo>
                    <a:pt x="7844" y="1762"/>
                    <a:pt x="7895" y="1719"/>
                    <a:pt x="7905" y="1660"/>
                  </a:cubicBezTo>
                  <a:cubicBezTo>
                    <a:pt x="7914" y="1601"/>
                    <a:pt x="7880" y="1542"/>
                    <a:pt x="7823" y="1524"/>
                  </a:cubicBezTo>
                  <a:cubicBezTo>
                    <a:pt x="5270" y="677"/>
                    <a:pt x="197" y="8"/>
                    <a:pt x="145" y="2"/>
                  </a:cubicBezTo>
                  <a:cubicBezTo>
                    <a:pt x="140" y="1"/>
                    <a:pt x="134" y="1"/>
                    <a:pt x="12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2"/>
            <p:cNvSpPr/>
            <p:nvPr/>
          </p:nvSpPr>
          <p:spPr>
            <a:xfrm>
              <a:off x="5174175" y="1069975"/>
              <a:ext cx="44375" cy="83900"/>
            </a:xfrm>
            <a:custGeom>
              <a:rect b="b" l="l" r="r" t="t"/>
              <a:pathLst>
                <a:path extrusionOk="0" h="3356" w="1775">
                  <a:moveTo>
                    <a:pt x="1637" y="0"/>
                  </a:moveTo>
                  <a:cubicBezTo>
                    <a:pt x="1599" y="0"/>
                    <a:pt x="1562" y="17"/>
                    <a:pt x="1538" y="50"/>
                  </a:cubicBezTo>
                  <a:cubicBezTo>
                    <a:pt x="1504" y="97"/>
                    <a:pt x="683" y="1223"/>
                    <a:pt x="22" y="3195"/>
                  </a:cubicBezTo>
                  <a:cubicBezTo>
                    <a:pt x="0" y="3259"/>
                    <a:pt x="35" y="3328"/>
                    <a:pt x="99" y="3349"/>
                  </a:cubicBezTo>
                  <a:cubicBezTo>
                    <a:pt x="111" y="3354"/>
                    <a:pt x="125" y="3356"/>
                    <a:pt x="137" y="3356"/>
                  </a:cubicBezTo>
                  <a:cubicBezTo>
                    <a:pt x="190" y="3356"/>
                    <a:pt x="237" y="3323"/>
                    <a:pt x="254" y="3273"/>
                  </a:cubicBezTo>
                  <a:cubicBezTo>
                    <a:pt x="900" y="1341"/>
                    <a:pt x="1726" y="206"/>
                    <a:pt x="1735" y="194"/>
                  </a:cubicBezTo>
                  <a:cubicBezTo>
                    <a:pt x="1774" y="139"/>
                    <a:pt x="1762" y="63"/>
                    <a:pt x="1709" y="23"/>
                  </a:cubicBezTo>
                  <a:cubicBezTo>
                    <a:pt x="1687" y="8"/>
                    <a:pt x="1662" y="0"/>
                    <a:pt x="163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5" name="Google Shape;2715;p52"/>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pic>
        <p:nvPicPr>
          <p:cNvPr id="2720" name="Google Shape;2720;p53"/>
          <p:cNvPicPr preferRelativeResize="0"/>
          <p:nvPr>
            <p:ph idx="2" type="pic"/>
          </p:nvPr>
        </p:nvPicPr>
        <p:blipFill rotWithShape="1">
          <a:blip r:embed="rId3">
            <a:alphaModFix/>
          </a:blip>
          <a:srcRect b="0" l="3104" r="3095" t="0"/>
          <a:stretch/>
        </p:blipFill>
        <p:spPr>
          <a:xfrm>
            <a:off x="-150" y="0"/>
            <a:ext cx="10287000" cy="7309799"/>
          </a:xfrm>
          <a:prstGeom prst="rect">
            <a:avLst/>
          </a:prstGeom>
        </p:spPr>
      </p:pic>
      <p:sp>
        <p:nvSpPr>
          <p:cNvPr id="2721" name="Google Shape;2721;p53"/>
          <p:cNvSpPr txBox="1"/>
          <p:nvPr>
            <p:ph type="title"/>
          </p:nvPr>
        </p:nvSpPr>
        <p:spPr>
          <a:xfrm>
            <a:off x="713225" y="14194150"/>
            <a:ext cx="8851500" cy="91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a:t>
            </a:r>
            <a:r>
              <a:rPr lang="en">
                <a:solidFill>
                  <a:schemeClr val="lt1"/>
                </a:solidFill>
              </a:rPr>
              <a:t>FAMOUS</a:t>
            </a:r>
            <a:endParaRPr>
              <a:solidFill>
                <a:schemeClr val="lt1"/>
              </a:solidFill>
            </a:endParaRPr>
          </a:p>
        </p:txBody>
      </p:sp>
      <p:sp>
        <p:nvSpPr>
          <p:cNvPr id="2722" name="Google Shape;2722;p53"/>
          <p:cNvSpPr txBox="1"/>
          <p:nvPr>
            <p:ph idx="1" type="subTitle"/>
          </p:nvPr>
        </p:nvSpPr>
        <p:spPr>
          <a:xfrm>
            <a:off x="717750" y="7629025"/>
            <a:ext cx="8851500" cy="6207600"/>
          </a:xfrm>
          <a:prstGeom prst="rect">
            <a:avLst/>
          </a:prstGeom>
        </p:spPr>
        <p:txBody>
          <a:bodyPr anchorCtr="0" anchor="b" bIns="91425" lIns="91425" spcFirstLastPara="1" rIns="91425" wrap="square" tIns="91425">
            <a:noAutofit/>
          </a:bodyPr>
          <a:lstStyle/>
          <a:p>
            <a:pPr indent="0" lvl="0" marL="0" rtl="0" algn="r">
              <a:spcBef>
                <a:spcPts val="0"/>
              </a:spcBef>
              <a:spcAft>
                <a:spcPts val="2300"/>
              </a:spcAft>
              <a:buNone/>
            </a:pPr>
            <a:r>
              <a:rPr lang="en"/>
              <a:t>“</a:t>
            </a:r>
            <a:r>
              <a:rPr lang="en"/>
              <a:t>Jupiter doesn’t have a solid surface and is the biggest planet in the Solar System.”</a:t>
            </a:r>
            <a:endParaRPr/>
          </a:p>
        </p:txBody>
      </p:sp>
      <p:sp>
        <p:nvSpPr>
          <p:cNvPr id="2723" name="Google Shape;2723;p53"/>
          <p:cNvSpPr/>
          <p:nvPr/>
        </p:nvSpPr>
        <p:spPr>
          <a:xfrm flipH="1">
            <a:off x="8803537" y="1081367"/>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3"/>
          <p:cNvSpPr/>
          <p:nvPr/>
        </p:nvSpPr>
        <p:spPr>
          <a:xfrm flipH="1">
            <a:off x="9210886" y="491747"/>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5" name="Google Shape;2725;p53"/>
          <p:cNvGrpSpPr/>
          <p:nvPr/>
        </p:nvGrpSpPr>
        <p:grpSpPr>
          <a:xfrm rot="-5400000">
            <a:off x="1030046" y="4876690"/>
            <a:ext cx="2079582" cy="4159164"/>
            <a:chOff x="1447125" y="978000"/>
            <a:chExt cx="5295600" cy="10591200"/>
          </a:xfrm>
        </p:grpSpPr>
        <p:sp>
          <p:nvSpPr>
            <p:cNvPr id="2726" name="Google Shape;2726;p53"/>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3"/>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3"/>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3"/>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3"/>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3"/>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3"/>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3" name="Google Shape;2733;p53"/>
          <p:cNvSpPr/>
          <p:nvPr/>
        </p:nvSpPr>
        <p:spPr>
          <a:xfrm>
            <a:off x="1027351" y="6879621"/>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3"/>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54"/>
          <p:cNvSpPr txBox="1"/>
          <p:nvPr>
            <p:ph type="title"/>
          </p:nvPr>
        </p:nvSpPr>
        <p:spPr>
          <a:xfrm>
            <a:off x="713225" y="14626500"/>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—SOMEONE</a:t>
            </a:r>
            <a:r>
              <a:rPr lang="en"/>
              <a:t> FAMOUS</a:t>
            </a:r>
            <a:endParaRPr/>
          </a:p>
        </p:txBody>
      </p:sp>
      <p:sp>
        <p:nvSpPr>
          <p:cNvPr id="2740" name="Google Shape;2740;p54"/>
          <p:cNvSpPr txBox="1"/>
          <p:nvPr>
            <p:ph idx="1" type="subTitle"/>
          </p:nvPr>
        </p:nvSpPr>
        <p:spPr>
          <a:xfrm>
            <a:off x="717750" y="7596150"/>
            <a:ext cx="8851500" cy="6413100"/>
          </a:xfrm>
          <a:prstGeom prst="rect">
            <a:avLst/>
          </a:prstGeom>
        </p:spPr>
        <p:txBody>
          <a:bodyPr anchorCtr="0" anchor="b" bIns="91425" lIns="91425" spcFirstLastPara="1" rIns="91425" wrap="square" tIns="91425">
            <a:noAutofit/>
          </a:bodyPr>
          <a:lstStyle/>
          <a:p>
            <a:pPr indent="0" lvl="0" marL="0" rtl="0" algn="ctr">
              <a:spcBef>
                <a:spcPts val="0"/>
              </a:spcBef>
              <a:spcAft>
                <a:spcPts val="2300"/>
              </a:spcAft>
              <a:buNone/>
            </a:pPr>
            <a:r>
              <a:rPr lang="en"/>
              <a:t>“This is a quote, words full of wisdom that someone important said and that can always inspire the reader.”</a:t>
            </a:r>
            <a:endParaRPr/>
          </a:p>
        </p:txBody>
      </p:sp>
      <p:pic>
        <p:nvPicPr>
          <p:cNvPr id="2741" name="Google Shape;2741;p54"/>
          <p:cNvPicPr preferRelativeResize="0"/>
          <p:nvPr>
            <p:ph idx="2" type="pic"/>
          </p:nvPr>
        </p:nvPicPr>
        <p:blipFill rotWithShape="1">
          <a:blip r:embed="rId3">
            <a:alphaModFix/>
          </a:blip>
          <a:srcRect b="33302" l="0" r="0" t="0"/>
          <a:stretch/>
        </p:blipFill>
        <p:spPr>
          <a:xfrm>
            <a:off x="2217450" y="1126800"/>
            <a:ext cx="5852100" cy="5852100"/>
          </a:xfrm>
          <a:prstGeom prst="ellipse">
            <a:avLst/>
          </a:prstGeom>
        </p:spPr>
      </p:pic>
      <p:sp>
        <p:nvSpPr>
          <p:cNvPr id="2742" name="Google Shape;2742;p54"/>
          <p:cNvSpPr/>
          <p:nvPr/>
        </p:nvSpPr>
        <p:spPr>
          <a:xfrm>
            <a:off x="390901" y="443373"/>
            <a:ext cx="638000" cy="761998"/>
          </a:xfrm>
          <a:custGeom>
            <a:rect b="b" l="l" r="r" t="t"/>
            <a:pathLst>
              <a:path extrusionOk="0" h="3159" w="2645">
                <a:moveTo>
                  <a:pt x="1322" y="461"/>
                </a:moveTo>
                <a:lnTo>
                  <a:pt x="1370" y="612"/>
                </a:lnTo>
                <a:cubicBezTo>
                  <a:pt x="1508" y="1046"/>
                  <a:pt x="1827" y="1399"/>
                  <a:pt x="2245" y="1579"/>
                </a:cubicBezTo>
                <a:cubicBezTo>
                  <a:pt x="1827" y="1759"/>
                  <a:pt x="1508" y="2112"/>
                  <a:pt x="1370" y="2547"/>
                </a:cubicBezTo>
                <a:lnTo>
                  <a:pt x="1322" y="2698"/>
                </a:lnTo>
                <a:lnTo>
                  <a:pt x="1274" y="2547"/>
                </a:lnTo>
                <a:cubicBezTo>
                  <a:pt x="1136" y="2112"/>
                  <a:pt x="817" y="1759"/>
                  <a:pt x="400" y="1579"/>
                </a:cubicBezTo>
                <a:cubicBezTo>
                  <a:pt x="817" y="1399"/>
                  <a:pt x="1136" y="1046"/>
                  <a:pt x="1274" y="612"/>
                </a:cubicBezTo>
                <a:lnTo>
                  <a:pt x="1322" y="461"/>
                </a:lnTo>
                <a:close/>
                <a:moveTo>
                  <a:pt x="1322" y="0"/>
                </a:moveTo>
                <a:cubicBezTo>
                  <a:pt x="1276" y="0"/>
                  <a:pt x="1235" y="30"/>
                  <a:pt x="1221" y="74"/>
                </a:cubicBezTo>
                <a:lnTo>
                  <a:pt x="1070" y="548"/>
                </a:lnTo>
                <a:cubicBezTo>
                  <a:pt x="950" y="924"/>
                  <a:pt x="674" y="1229"/>
                  <a:pt x="311" y="1384"/>
                </a:cubicBezTo>
                <a:lnTo>
                  <a:pt x="87" y="1482"/>
                </a:lnTo>
                <a:cubicBezTo>
                  <a:pt x="1" y="1517"/>
                  <a:pt x="1" y="1641"/>
                  <a:pt x="87" y="1677"/>
                </a:cubicBezTo>
                <a:lnTo>
                  <a:pt x="311" y="1774"/>
                </a:lnTo>
                <a:cubicBezTo>
                  <a:pt x="674" y="1930"/>
                  <a:pt x="950" y="2235"/>
                  <a:pt x="1070" y="2611"/>
                </a:cubicBezTo>
                <a:lnTo>
                  <a:pt x="1220" y="3084"/>
                </a:lnTo>
                <a:cubicBezTo>
                  <a:pt x="1234" y="3129"/>
                  <a:pt x="1275" y="3158"/>
                  <a:pt x="1322" y="3158"/>
                </a:cubicBezTo>
                <a:cubicBezTo>
                  <a:pt x="1323" y="3158"/>
                  <a:pt x="1324" y="3158"/>
                  <a:pt x="1325" y="3158"/>
                </a:cubicBezTo>
                <a:cubicBezTo>
                  <a:pt x="1370" y="3158"/>
                  <a:pt x="1410" y="3128"/>
                  <a:pt x="1424" y="3084"/>
                </a:cubicBezTo>
                <a:lnTo>
                  <a:pt x="1575" y="2611"/>
                </a:lnTo>
                <a:cubicBezTo>
                  <a:pt x="1693" y="2235"/>
                  <a:pt x="1970" y="1930"/>
                  <a:pt x="2332" y="1774"/>
                </a:cubicBezTo>
                <a:lnTo>
                  <a:pt x="2559" y="1677"/>
                </a:lnTo>
                <a:cubicBezTo>
                  <a:pt x="2644" y="1641"/>
                  <a:pt x="2644" y="1517"/>
                  <a:pt x="2559" y="1482"/>
                </a:cubicBezTo>
                <a:lnTo>
                  <a:pt x="2332" y="1384"/>
                </a:lnTo>
                <a:cubicBezTo>
                  <a:pt x="1970" y="1229"/>
                  <a:pt x="1693" y="924"/>
                  <a:pt x="1575" y="548"/>
                </a:cubicBezTo>
                <a:lnTo>
                  <a:pt x="1425" y="74"/>
                </a:lnTo>
                <a:cubicBezTo>
                  <a:pt x="1410" y="30"/>
                  <a:pt x="1369" y="0"/>
                  <a:pt x="1322"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981751" y="1034225"/>
            <a:ext cx="542423" cy="647856"/>
          </a:xfrm>
          <a:custGeom>
            <a:rect b="b" l="l" r="r" t="t"/>
            <a:pathLst>
              <a:path extrusionOk="0" h="3159" w="2645">
                <a:moveTo>
                  <a:pt x="1322" y="461"/>
                </a:moveTo>
                <a:lnTo>
                  <a:pt x="1370" y="612"/>
                </a:lnTo>
                <a:cubicBezTo>
                  <a:pt x="1508" y="1046"/>
                  <a:pt x="1827" y="1399"/>
                  <a:pt x="2245" y="1579"/>
                </a:cubicBezTo>
                <a:cubicBezTo>
                  <a:pt x="1827" y="1759"/>
                  <a:pt x="1508" y="2112"/>
                  <a:pt x="1370" y="2547"/>
                </a:cubicBezTo>
                <a:lnTo>
                  <a:pt x="1322" y="2698"/>
                </a:lnTo>
                <a:lnTo>
                  <a:pt x="1274" y="2547"/>
                </a:lnTo>
                <a:cubicBezTo>
                  <a:pt x="1136" y="2112"/>
                  <a:pt x="817" y="1759"/>
                  <a:pt x="400" y="1579"/>
                </a:cubicBezTo>
                <a:cubicBezTo>
                  <a:pt x="817" y="1399"/>
                  <a:pt x="1136" y="1046"/>
                  <a:pt x="1274" y="612"/>
                </a:cubicBezTo>
                <a:lnTo>
                  <a:pt x="1322" y="461"/>
                </a:lnTo>
                <a:close/>
                <a:moveTo>
                  <a:pt x="1322" y="0"/>
                </a:moveTo>
                <a:cubicBezTo>
                  <a:pt x="1276" y="0"/>
                  <a:pt x="1235" y="30"/>
                  <a:pt x="1221" y="74"/>
                </a:cubicBezTo>
                <a:lnTo>
                  <a:pt x="1070" y="548"/>
                </a:lnTo>
                <a:cubicBezTo>
                  <a:pt x="950" y="924"/>
                  <a:pt x="674" y="1229"/>
                  <a:pt x="311" y="1384"/>
                </a:cubicBezTo>
                <a:lnTo>
                  <a:pt x="87" y="1482"/>
                </a:lnTo>
                <a:cubicBezTo>
                  <a:pt x="1" y="1517"/>
                  <a:pt x="1" y="1641"/>
                  <a:pt x="87" y="1677"/>
                </a:cubicBezTo>
                <a:lnTo>
                  <a:pt x="311" y="1774"/>
                </a:lnTo>
                <a:cubicBezTo>
                  <a:pt x="674" y="1930"/>
                  <a:pt x="950" y="2235"/>
                  <a:pt x="1070" y="2611"/>
                </a:cubicBezTo>
                <a:lnTo>
                  <a:pt x="1220" y="3084"/>
                </a:lnTo>
                <a:cubicBezTo>
                  <a:pt x="1234" y="3129"/>
                  <a:pt x="1275" y="3158"/>
                  <a:pt x="1322" y="3158"/>
                </a:cubicBezTo>
                <a:cubicBezTo>
                  <a:pt x="1323" y="3158"/>
                  <a:pt x="1324" y="3158"/>
                  <a:pt x="1325" y="3158"/>
                </a:cubicBezTo>
                <a:cubicBezTo>
                  <a:pt x="1370" y="3158"/>
                  <a:pt x="1410" y="3128"/>
                  <a:pt x="1424" y="3084"/>
                </a:cubicBezTo>
                <a:lnTo>
                  <a:pt x="1575" y="2611"/>
                </a:lnTo>
                <a:cubicBezTo>
                  <a:pt x="1693" y="2235"/>
                  <a:pt x="1970" y="1930"/>
                  <a:pt x="2332" y="1774"/>
                </a:cubicBezTo>
                <a:lnTo>
                  <a:pt x="2559" y="1677"/>
                </a:lnTo>
                <a:cubicBezTo>
                  <a:pt x="2644" y="1641"/>
                  <a:pt x="2644" y="1517"/>
                  <a:pt x="2559" y="1482"/>
                </a:cubicBezTo>
                <a:lnTo>
                  <a:pt x="2332" y="1384"/>
                </a:lnTo>
                <a:cubicBezTo>
                  <a:pt x="1970" y="1229"/>
                  <a:pt x="1693" y="924"/>
                  <a:pt x="1575" y="548"/>
                </a:cubicBezTo>
                <a:lnTo>
                  <a:pt x="1425" y="74"/>
                </a:lnTo>
                <a:cubicBezTo>
                  <a:pt x="1410" y="30"/>
                  <a:pt x="1369" y="0"/>
                  <a:pt x="132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8069547" y="6135453"/>
            <a:ext cx="657448" cy="785162"/>
          </a:xfrm>
          <a:custGeom>
            <a:rect b="b" l="l" r="r" t="t"/>
            <a:pathLst>
              <a:path extrusionOk="0" h="3159" w="2645">
                <a:moveTo>
                  <a:pt x="1322" y="461"/>
                </a:moveTo>
                <a:lnTo>
                  <a:pt x="1370" y="612"/>
                </a:lnTo>
                <a:cubicBezTo>
                  <a:pt x="1508" y="1046"/>
                  <a:pt x="1827" y="1399"/>
                  <a:pt x="2245" y="1579"/>
                </a:cubicBezTo>
                <a:cubicBezTo>
                  <a:pt x="1827" y="1759"/>
                  <a:pt x="1508" y="2112"/>
                  <a:pt x="1370" y="2547"/>
                </a:cubicBezTo>
                <a:lnTo>
                  <a:pt x="1322" y="2698"/>
                </a:lnTo>
                <a:lnTo>
                  <a:pt x="1274" y="2547"/>
                </a:lnTo>
                <a:cubicBezTo>
                  <a:pt x="1136" y="2112"/>
                  <a:pt x="817" y="1759"/>
                  <a:pt x="400" y="1579"/>
                </a:cubicBezTo>
                <a:cubicBezTo>
                  <a:pt x="817" y="1399"/>
                  <a:pt x="1136" y="1046"/>
                  <a:pt x="1274" y="612"/>
                </a:cubicBezTo>
                <a:lnTo>
                  <a:pt x="1322" y="461"/>
                </a:lnTo>
                <a:close/>
                <a:moveTo>
                  <a:pt x="1322" y="0"/>
                </a:moveTo>
                <a:cubicBezTo>
                  <a:pt x="1276" y="0"/>
                  <a:pt x="1235" y="30"/>
                  <a:pt x="1221" y="74"/>
                </a:cubicBezTo>
                <a:lnTo>
                  <a:pt x="1070" y="548"/>
                </a:lnTo>
                <a:cubicBezTo>
                  <a:pt x="950" y="924"/>
                  <a:pt x="674" y="1229"/>
                  <a:pt x="311" y="1384"/>
                </a:cubicBezTo>
                <a:lnTo>
                  <a:pt x="87" y="1482"/>
                </a:lnTo>
                <a:cubicBezTo>
                  <a:pt x="1" y="1517"/>
                  <a:pt x="1" y="1641"/>
                  <a:pt x="87" y="1677"/>
                </a:cubicBezTo>
                <a:lnTo>
                  <a:pt x="311" y="1774"/>
                </a:lnTo>
                <a:cubicBezTo>
                  <a:pt x="674" y="1930"/>
                  <a:pt x="950" y="2235"/>
                  <a:pt x="1070" y="2611"/>
                </a:cubicBezTo>
                <a:lnTo>
                  <a:pt x="1220" y="3084"/>
                </a:lnTo>
                <a:cubicBezTo>
                  <a:pt x="1234" y="3129"/>
                  <a:pt x="1275" y="3158"/>
                  <a:pt x="1322" y="3158"/>
                </a:cubicBezTo>
                <a:cubicBezTo>
                  <a:pt x="1323" y="3158"/>
                  <a:pt x="1324" y="3158"/>
                  <a:pt x="1325" y="3158"/>
                </a:cubicBezTo>
                <a:cubicBezTo>
                  <a:pt x="1370" y="3158"/>
                  <a:pt x="1410" y="3128"/>
                  <a:pt x="1424" y="3084"/>
                </a:cubicBezTo>
                <a:lnTo>
                  <a:pt x="1575" y="2611"/>
                </a:lnTo>
                <a:cubicBezTo>
                  <a:pt x="1693" y="2235"/>
                  <a:pt x="1970" y="1930"/>
                  <a:pt x="2332" y="1774"/>
                </a:cubicBezTo>
                <a:lnTo>
                  <a:pt x="2559" y="1677"/>
                </a:lnTo>
                <a:cubicBezTo>
                  <a:pt x="2644" y="1641"/>
                  <a:pt x="2644" y="1517"/>
                  <a:pt x="2559" y="1482"/>
                </a:cubicBezTo>
                <a:lnTo>
                  <a:pt x="2332" y="1384"/>
                </a:lnTo>
                <a:cubicBezTo>
                  <a:pt x="1970" y="1229"/>
                  <a:pt x="1693" y="924"/>
                  <a:pt x="1575" y="548"/>
                </a:cubicBezTo>
                <a:lnTo>
                  <a:pt x="1425" y="74"/>
                </a:lnTo>
                <a:cubicBezTo>
                  <a:pt x="1410" y="30"/>
                  <a:pt x="1369" y="0"/>
                  <a:pt x="1322"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8762826" y="557525"/>
            <a:ext cx="542423" cy="647856"/>
          </a:xfrm>
          <a:custGeom>
            <a:rect b="b" l="l" r="r" t="t"/>
            <a:pathLst>
              <a:path extrusionOk="0" h="3159" w="2645">
                <a:moveTo>
                  <a:pt x="1322" y="461"/>
                </a:moveTo>
                <a:lnTo>
                  <a:pt x="1370" y="612"/>
                </a:lnTo>
                <a:cubicBezTo>
                  <a:pt x="1508" y="1046"/>
                  <a:pt x="1827" y="1399"/>
                  <a:pt x="2245" y="1579"/>
                </a:cubicBezTo>
                <a:cubicBezTo>
                  <a:pt x="1827" y="1759"/>
                  <a:pt x="1508" y="2112"/>
                  <a:pt x="1370" y="2547"/>
                </a:cubicBezTo>
                <a:lnTo>
                  <a:pt x="1322" y="2698"/>
                </a:lnTo>
                <a:lnTo>
                  <a:pt x="1274" y="2547"/>
                </a:lnTo>
                <a:cubicBezTo>
                  <a:pt x="1136" y="2112"/>
                  <a:pt x="817" y="1759"/>
                  <a:pt x="400" y="1579"/>
                </a:cubicBezTo>
                <a:cubicBezTo>
                  <a:pt x="817" y="1399"/>
                  <a:pt x="1136" y="1046"/>
                  <a:pt x="1274" y="612"/>
                </a:cubicBezTo>
                <a:lnTo>
                  <a:pt x="1322" y="461"/>
                </a:lnTo>
                <a:close/>
                <a:moveTo>
                  <a:pt x="1322" y="0"/>
                </a:moveTo>
                <a:cubicBezTo>
                  <a:pt x="1276" y="0"/>
                  <a:pt x="1235" y="30"/>
                  <a:pt x="1221" y="74"/>
                </a:cubicBezTo>
                <a:lnTo>
                  <a:pt x="1070" y="548"/>
                </a:lnTo>
                <a:cubicBezTo>
                  <a:pt x="950" y="924"/>
                  <a:pt x="674" y="1229"/>
                  <a:pt x="311" y="1384"/>
                </a:cubicBezTo>
                <a:lnTo>
                  <a:pt x="87" y="1482"/>
                </a:lnTo>
                <a:cubicBezTo>
                  <a:pt x="1" y="1517"/>
                  <a:pt x="1" y="1641"/>
                  <a:pt x="87" y="1677"/>
                </a:cubicBezTo>
                <a:lnTo>
                  <a:pt x="311" y="1774"/>
                </a:lnTo>
                <a:cubicBezTo>
                  <a:pt x="674" y="1930"/>
                  <a:pt x="950" y="2235"/>
                  <a:pt x="1070" y="2611"/>
                </a:cubicBezTo>
                <a:lnTo>
                  <a:pt x="1220" y="3084"/>
                </a:lnTo>
                <a:cubicBezTo>
                  <a:pt x="1234" y="3129"/>
                  <a:pt x="1275" y="3158"/>
                  <a:pt x="1322" y="3158"/>
                </a:cubicBezTo>
                <a:cubicBezTo>
                  <a:pt x="1323" y="3158"/>
                  <a:pt x="1324" y="3158"/>
                  <a:pt x="1325" y="3158"/>
                </a:cubicBezTo>
                <a:cubicBezTo>
                  <a:pt x="1370" y="3158"/>
                  <a:pt x="1410" y="3128"/>
                  <a:pt x="1424" y="3084"/>
                </a:cubicBezTo>
                <a:lnTo>
                  <a:pt x="1575" y="2611"/>
                </a:lnTo>
                <a:cubicBezTo>
                  <a:pt x="1693" y="2235"/>
                  <a:pt x="1970" y="1930"/>
                  <a:pt x="2332" y="1774"/>
                </a:cubicBezTo>
                <a:lnTo>
                  <a:pt x="2559" y="1677"/>
                </a:lnTo>
                <a:cubicBezTo>
                  <a:pt x="2644" y="1641"/>
                  <a:pt x="2644" y="1517"/>
                  <a:pt x="2559" y="1482"/>
                </a:cubicBezTo>
                <a:lnTo>
                  <a:pt x="2332" y="1384"/>
                </a:lnTo>
                <a:cubicBezTo>
                  <a:pt x="1970" y="1229"/>
                  <a:pt x="1693" y="924"/>
                  <a:pt x="1575" y="548"/>
                </a:cubicBezTo>
                <a:lnTo>
                  <a:pt x="1425" y="74"/>
                </a:lnTo>
                <a:cubicBezTo>
                  <a:pt x="1410" y="30"/>
                  <a:pt x="1369" y="0"/>
                  <a:pt x="1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0" name="Shape 2750"/>
        <p:cNvGrpSpPr/>
        <p:nvPr/>
      </p:nvGrpSpPr>
      <p:grpSpPr>
        <a:xfrm>
          <a:off x="0" y="0"/>
          <a:ext cx="0" cy="0"/>
          <a:chOff x="0" y="0"/>
          <a:chExt cx="0" cy="0"/>
        </a:xfrm>
      </p:grpSpPr>
      <p:sp>
        <p:nvSpPr>
          <p:cNvPr id="2751" name="Google Shape;2751;p55"/>
          <p:cNvSpPr/>
          <p:nvPr/>
        </p:nvSpPr>
        <p:spPr>
          <a:xfrm flipH="1">
            <a:off x="8813286" y="15699936"/>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5"/>
          <p:cNvSpPr/>
          <p:nvPr/>
        </p:nvSpPr>
        <p:spPr>
          <a:xfrm flipH="1">
            <a:off x="9220635" y="15110316"/>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3" name="Google Shape;2753;p55"/>
          <p:cNvGrpSpPr/>
          <p:nvPr/>
        </p:nvGrpSpPr>
        <p:grpSpPr>
          <a:xfrm flipH="1" rot="-5400000">
            <a:off x="1039795" y="15168615"/>
            <a:ext cx="2079582" cy="4159164"/>
            <a:chOff x="1447125" y="978000"/>
            <a:chExt cx="5295600" cy="10591200"/>
          </a:xfrm>
        </p:grpSpPr>
        <p:sp>
          <p:nvSpPr>
            <p:cNvPr id="2754" name="Google Shape;2754;p55"/>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5"/>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5"/>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5"/>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5"/>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5"/>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5"/>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1" name="Google Shape;2761;p55"/>
          <p:cNvSpPr/>
          <p:nvPr/>
        </p:nvSpPr>
        <p:spPr>
          <a:xfrm flipH="1" rot="10800000">
            <a:off x="1037100" y="16458653"/>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5"/>
          <p:cNvSpPr txBox="1"/>
          <p:nvPr>
            <p:ph type="title"/>
          </p:nvPr>
        </p:nvSpPr>
        <p:spPr>
          <a:xfrm>
            <a:off x="713225" y="2743200"/>
            <a:ext cx="8851500" cy="9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—SOMEONE</a:t>
            </a:r>
            <a:r>
              <a:rPr lang="en"/>
              <a:t> FAMOUS</a:t>
            </a:r>
            <a:endParaRPr/>
          </a:p>
        </p:txBody>
      </p:sp>
      <p:sp>
        <p:nvSpPr>
          <p:cNvPr id="2763" name="Google Shape;2763;p55"/>
          <p:cNvSpPr txBox="1"/>
          <p:nvPr>
            <p:ph idx="1" type="subTitle"/>
          </p:nvPr>
        </p:nvSpPr>
        <p:spPr>
          <a:xfrm>
            <a:off x="717750" y="3814200"/>
            <a:ext cx="8851500" cy="5403900"/>
          </a:xfrm>
          <a:prstGeom prst="rect">
            <a:avLst/>
          </a:prstGeom>
        </p:spPr>
        <p:txBody>
          <a:bodyPr anchorCtr="0" anchor="t" bIns="91425" lIns="91425" spcFirstLastPara="1" rIns="91425" wrap="square" tIns="91425">
            <a:noAutofit/>
          </a:bodyPr>
          <a:lstStyle/>
          <a:p>
            <a:pPr indent="0" lvl="0" marL="0" rtl="0" algn="l">
              <a:spcBef>
                <a:spcPts val="0"/>
              </a:spcBef>
              <a:spcAft>
                <a:spcPts val="2300"/>
              </a:spcAft>
              <a:buNone/>
            </a:pPr>
            <a:r>
              <a:rPr lang="en"/>
              <a:t>“Jupiter is a gas giant and the biggest planet in the Solar System” </a:t>
            </a:r>
            <a:endParaRPr/>
          </a:p>
        </p:txBody>
      </p:sp>
      <p:grpSp>
        <p:nvGrpSpPr>
          <p:cNvPr id="2764" name="Google Shape;2764;p55"/>
          <p:cNvGrpSpPr/>
          <p:nvPr/>
        </p:nvGrpSpPr>
        <p:grpSpPr>
          <a:xfrm>
            <a:off x="7789202" y="583125"/>
            <a:ext cx="1780039" cy="1563422"/>
            <a:chOff x="5757025" y="320650"/>
            <a:chExt cx="547300" cy="535400"/>
          </a:xfrm>
        </p:grpSpPr>
        <p:sp>
          <p:nvSpPr>
            <p:cNvPr id="2765" name="Google Shape;2765;p55"/>
            <p:cNvSpPr/>
            <p:nvPr/>
          </p:nvSpPr>
          <p:spPr>
            <a:xfrm>
              <a:off x="6125075" y="427550"/>
              <a:ext cx="133225" cy="120750"/>
            </a:xfrm>
            <a:custGeom>
              <a:rect b="b" l="l" r="r" t="t"/>
              <a:pathLst>
                <a:path extrusionOk="0" h="4830" w="5329">
                  <a:moveTo>
                    <a:pt x="3306" y="0"/>
                  </a:moveTo>
                  <a:cubicBezTo>
                    <a:pt x="3173" y="0"/>
                    <a:pt x="3034" y="17"/>
                    <a:pt x="2893" y="55"/>
                  </a:cubicBezTo>
                  <a:cubicBezTo>
                    <a:pt x="1925" y="309"/>
                    <a:pt x="1030" y="658"/>
                    <a:pt x="502" y="881"/>
                  </a:cubicBezTo>
                  <a:cubicBezTo>
                    <a:pt x="182" y="1016"/>
                    <a:pt x="1" y="1366"/>
                    <a:pt x="92" y="1701"/>
                  </a:cubicBezTo>
                  <a:cubicBezTo>
                    <a:pt x="329" y="2584"/>
                    <a:pt x="1036" y="3769"/>
                    <a:pt x="1514" y="4507"/>
                  </a:cubicBezTo>
                  <a:cubicBezTo>
                    <a:pt x="1652" y="4719"/>
                    <a:pt x="1880" y="4830"/>
                    <a:pt x="2110" y="4830"/>
                  </a:cubicBezTo>
                  <a:cubicBezTo>
                    <a:pt x="2284" y="4830"/>
                    <a:pt x="2458" y="4767"/>
                    <a:pt x="2597" y="4636"/>
                  </a:cubicBezTo>
                  <a:cubicBezTo>
                    <a:pt x="3412" y="3865"/>
                    <a:pt x="4047" y="3127"/>
                    <a:pt x="4537" y="2473"/>
                  </a:cubicBezTo>
                  <a:cubicBezTo>
                    <a:pt x="5328" y="1416"/>
                    <a:pt x="4511" y="0"/>
                    <a:pt x="3306"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5"/>
            <p:cNvSpPr/>
            <p:nvPr/>
          </p:nvSpPr>
          <p:spPr>
            <a:xfrm>
              <a:off x="5870375" y="368675"/>
              <a:ext cx="124875" cy="119275"/>
            </a:xfrm>
            <a:custGeom>
              <a:rect b="b" l="l" r="r" t="t"/>
              <a:pathLst>
                <a:path extrusionOk="0" h="4771" w="4995">
                  <a:moveTo>
                    <a:pt x="1717" y="1"/>
                  </a:moveTo>
                  <a:cubicBezTo>
                    <a:pt x="830" y="1"/>
                    <a:pt x="0" y="790"/>
                    <a:pt x="180" y="1828"/>
                  </a:cubicBezTo>
                  <a:cubicBezTo>
                    <a:pt x="350" y="2814"/>
                    <a:pt x="622" y="3735"/>
                    <a:pt x="798" y="4280"/>
                  </a:cubicBezTo>
                  <a:cubicBezTo>
                    <a:pt x="892" y="4572"/>
                    <a:pt x="1163" y="4770"/>
                    <a:pt x="1461" y="4770"/>
                  </a:cubicBezTo>
                  <a:cubicBezTo>
                    <a:pt x="1500" y="4770"/>
                    <a:pt x="1540" y="4767"/>
                    <a:pt x="1580" y="4760"/>
                  </a:cubicBezTo>
                  <a:cubicBezTo>
                    <a:pt x="2480" y="4599"/>
                    <a:pt x="3721" y="3997"/>
                    <a:pt x="4497" y="3584"/>
                  </a:cubicBezTo>
                  <a:cubicBezTo>
                    <a:pt x="4888" y="3374"/>
                    <a:pt x="4995" y="2862"/>
                    <a:pt x="4719" y="2515"/>
                  </a:cubicBezTo>
                  <a:cubicBezTo>
                    <a:pt x="4020" y="1637"/>
                    <a:pt x="3339" y="941"/>
                    <a:pt x="2729" y="397"/>
                  </a:cubicBezTo>
                  <a:cubicBezTo>
                    <a:pt x="2422" y="122"/>
                    <a:pt x="2065" y="1"/>
                    <a:pt x="171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5"/>
            <p:cNvSpPr/>
            <p:nvPr/>
          </p:nvSpPr>
          <p:spPr>
            <a:xfrm>
              <a:off x="5796875" y="636325"/>
              <a:ext cx="133425" cy="118900"/>
            </a:xfrm>
            <a:custGeom>
              <a:rect b="b" l="l" r="r" t="t"/>
              <a:pathLst>
                <a:path extrusionOk="0" h="4756" w="5337">
                  <a:moveTo>
                    <a:pt x="3393" y="0"/>
                  </a:moveTo>
                  <a:cubicBezTo>
                    <a:pt x="3233" y="0"/>
                    <a:pt x="3071" y="54"/>
                    <a:pt x="2937" y="167"/>
                  </a:cubicBezTo>
                  <a:cubicBezTo>
                    <a:pt x="2079" y="890"/>
                    <a:pt x="1402" y="1589"/>
                    <a:pt x="874" y="2212"/>
                  </a:cubicBezTo>
                  <a:cubicBezTo>
                    <a:pt x="0" y="3246"/>
                    <a:pt x="792" y="4756"/>
                    <a:pt x="2049" y="4756"/>
                  </a:cubicBezTo>
                  <a:cubicBezTo>
                    <a:pt x="2154" y="4756"/>
                    <a:pt x="2263" y="4745"/>
                    <a:pt x="2374" y="4723"/>
                  </a:cubicBezTo>
                  <a:cubicBezTo>
                    <a:pt x="3354" y="4526"/>
                    <a:pt x="4268" y="4229"/>
                    <a:pt x="4808" y="4038"/>
                  </a:cubicBezTo>
                  <a:cubicBezTo>
                    <a:pt x="5135" y="3922"/>
                    <a:pt x="5337" y="3584"/>
                    <a:pt x="5266" y="3244"/>
                  </a:cubicBezTo>
                  <a:cubicBezTo>
                    <a:pt x="5081" y="2349"/>
                    <a:pt x="4445" y="1125"/>
                    <a:pt x="4012" y="359"/>
                  </a:cubicBezTo>
                  <a:cubicBezTo>
                    <a:pt x="3879" y="126"/>
                    <a:pt x="3638" y="0"/>
                    <a:pt x="339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5"/>
            <p:cNvSpPr/>
            <p:nvPr/>
          </p:nvSpPr>
          <p:spPr>
            <a:xfrm>
              <a:off x="6058650" y="697850"/>
              <a:ext cx="121550" cy="118775"/>
            </a:xfrm>
            <a:custGeom>
              <a:rect b="b" l="l" r="r" t="t"/>
              <a:pathLst>
                <a:path extrusionOk="0" h="4751" w="4862">
                  <a:moveTo>
                    <a:pt x="3599" y="0"/>
                  </a:moveTo>
                  <a:cubicBezTo>
                    <a:pt x="3574" y="0"/>
                    <a:pt x="3547" y="2"/>
                    <a:pt x="3521" y="5"/>
                  </a:cubicBezTo>
                  <a:cubicBezTo>
                    <a:pt x="2612" y="114"/>
                    <a:pt x="1339" y="642"/>
                    <a:pt x="539" y="1009"/>
                  </a:cubicBezTo>
                  <a:cubicBezTo>
                    <a:pt x="136" y="1195"/>
                    <a:pt x="1" y="1700"/>
                    <a:pt x="255" y="2063"/>
                  </a:cubicBezTo>
                  <a:cubicBezTo>
                    <a:pt x="902" y="2979"/>
                    <a:pt x="1540" y="3715"/>
                    <a:pt x="2117" y="4294"/>
                  </a:cubicBezTo>
                  <a:cubicBezTo>
                    <a:pt x="2433" y="4611"/>
                    <a:pt x="2816" y="4751"/>
                    <a:pt x="3192" y="4751"/>
                  </a:cubicBezTo>
                  <a:cubicBezTo>
                    <a:pt x="4047" y="4751"/>
                    <a:pt x="4861" y="4027"/>
                    <a:pt x="4747" y="3015"/>
                  </a:cubicBezTo>
                  <a:cubicBezTo>
                    <a:pt x="4634" y="2021"/>
                    <a:pt x="4417" y="1086"/>
                    <a:pt x="4273" y="531"/>
                  </a:cubicBezTo>
                  <a:cubicBezTo>
                    <a:pt x="4192" y="220"/>
                    <a:pt x="3913" y="0"/>
                    <a:pt x="359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5"/>
            <p:cNvSpPr/>
            <p:nvPr/>
          </p:nvSpPr>
          <p:spPr>
            <a:xfrm>
              <a:off x="6104150" y="491850"/>
              <a:ext cx="186325" cy="274525"/>
            </a:xfrm>
            <a:custGeom>
              <a:rect b="b" l="l" r="r" t="t"/>
              <a:pathLst>
                <a:path extrusionOk="0" h="10981" w="7453">
                  <a:moveTo>
                    <a:pt x="4313" y="0"/>
                  </a:moveTo>
                  <a:cubicBezTo>
                    <a:pt x="3170" y="0"/>
                    <a:pt x="2030" y="600"/>
                    <a:pt x="2030" y="600"/>
                  </a:cubicBezTo>
                  <a:cubicBezTo>
                    <a:pt x="1842" y="6885"/>
                    <a:pt x="0" y="8936"/>
                    <a:pt x="0" y="8936"/>
                  </a:cubicBezTo>
                  <a:cubicBezTo>
                    <a:pt x="0" y="8936"/>
                    <a:pt x="1364" y="10981"/>
                    <a:pt x="2921" y="10981"/>
                  </a:cubicBezTo>
                  <a:cubicBezTo>
                    <a:pt x="4023" y="10981"/>
                    <a:pt x="5221" y="9959"/>
                    <a:pt x="6103" y="6468"/>
                  </a:cubicBezTo>
                  <a:cubicBezTo>
                    <a:pt x="7452" y="1127"/>
                    <a:pt x="5880" y="0"/>
                    <a:pt x="431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5"/>
            <p:cNvSpPr/>
            <p:nvPr/>
          </p:nvSpPr>
          <p:spPr>
            <a:xfrm>
              <a:off x="5881750" y="320650"/>
              <a:ext cx="422575" cy="186175"/>
            </a:xfrm>
            <a:custGeom>
              <a:rect b="b" l="l" r="r" t="t"/>
              <a:pathLst>
                <a:path extrusionOk="0" h="7447" w="16903">
                  <a:moveTo>
                    <a:pt x="5825" y="1"/>
                  </a:moveTo>
                  <a:cubicBezTo>
                    <a:pt x="1" y="1"/>
                    <a:pt x="2669" y="5684"/>
                    <a:pt x="2669" y="5684"/>
                  </a:cubicBezTo>
                  <a:cubicBezTo>
                    <a:pt x="8951" y="5959"/>
                    <a:pt x="10926" y="7447"/>
                    <a:pt x="10926" y="7447"/>
                  </a:cubicBezTo>
                  <a:cubicBezTo>
                    <a:pt x="10926" y="7447"/>
                    <a:pt x="16903" y="1752"/>
                    <a:pt x="7996" y="209"/>
                  </a:cubicBezTo>
                  <a:cubicBezTo>
                    <a:pt x="7166" y="65"/>
                    <a:pt x="6447" y="1"/>
                    <a:pt x="582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5"/>
            <p:cNvSpPr/>
            <p:nvPr/>
          </p:nvSpPr>
          <p:spPr>
            <a:xfrm>
              <a:off x="5757025" y="666075"/>
              <a:ext cx="422575" cy="186200"/>
            </a:xfrm>
            <a:custGeom>
              <a:rect b="b" l="l" r="r" t="t"/>
              <a:pathLst>
                <a:path extrusionOk="0" h="7448" w="16903">
                  <a:moveTo>
                    <a:pt x="5979" y="1"/>
                  </a:moveTo>
                  <a:cubicBezTo>
                    <a:pt x="5978" y="1"/>
                    <a:pt x="1" y="5696"/>
                    <a:pt x="8909" y="7238"/>
                  </a:cubicBezTo>
                  <a:cubicBezTo>
                    <a:pt x="9738" y="7382"/>
                    <a:pt x="10458" y="7447"/>
                    <a:pt x="11080" y="7447"/>
                  </a:cubicBezTo>
                  <a:cubicBezTo>
                    <a:pt x="16902" y="7447"/>
                    <a:pt x="14236" y="1763"/>
                    <a:pt x="14236" y="1763"/>
                  </a:cubicBezTo>
                  <a:cubicBezTo>
                    <a:pt x="7953" y="1488"/>
                    <a:pt x="5979" y="1"/>
                    <a:pt x="597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5"/>
            <p:cNvSpPr/>
            <p:nvPr/>
          </p:nvSpPr>
          <p:spPr>
            <a:xfrm>
              <a:off x="5772825" y="419025"/>
              <a:ext cx="175650" cy="274500"/>
            </a:xfrm>
            <a:custGeom>
              <a:rect b="b" l="l" r="r" t="t"/>
              <a:pathLst>
                <a:path extrusionOk="0" h="10980" w="7026">
                  <a:moveTo>
                    <a:pt x="4195" y="1"/>
                  </a:moveTo>
                  <a:cubicBezTo>
                    <a:pt x="2978" y="1"/>
                    <a:pt x="1656" y="1159"/>
                    <a:pt x="861" y="5360"/>
                  </a:cubicBezTo>
                  <a:cubicBezTo>
                    <a:pt x="0" y="9917"/>
                    <a:pt x="1338" y="10979"/>
                    <a:pt x="2774" y="10979"/>
                  </a:cubicBezTo>
                  <a:cubicBezTo>
                    <a:pt x="4029" y="10979"/>
                    <a:pt x="5359" y="10167"/>
                    <a:pt x="5359" y="10167"/>
                  </a:cubicBezTo>
                  <a:cubicBezTo>
                    <a:pt x="5359" y="10167"/>
                    <a:pt x="4551" y="7531"/>
                    <a:pt x="7026" y="1749"/>
                  </a:cubicBezTo>
                  <a:cubicBezTo>
                    <a:pt x="7026" y="1749"/>
                    <a:pt x="5690" y="1"/>
                    <a:pt x="419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5"/>
            <p:cNvSpPr/>
            <p:nvPr/>
          </p:nvSpPr>
          <p:spPr>
            <a:xfrm>
              <a:off x="5878750" y="411375"/>
              <a:ext cx="299650" cy="347800"/>
            </a:xfrm>
            <a:custGeom>
              <a:rect b="b" l="l" r="r" t="t"/>
              <a:pathLst>
                <a:path extrusionOk="0" h="13912" w="11986">
                  <a:moveTo>
                    <a:pt x="6665" y="0"/>
                  </a:moveTo>
                  <a:cubicBezTo>
                    <a:pt x="4121" y="0"/>
                    <a:pt x="1636" y="2396"/>
                    <a:pt x="863" y="5786"/>
                  </a:cubicBezTo>
                  <a:cubicBezTo>
                    <a:pt x="0" y="9572"/>
                    <a:pt x="1597" y="13165"/>
                    <a:pt x="4429" y="13811"/>
                  </a:cubicBezTo>
                  <a:cubicBezTo>
                    <a:pt x="4726" y="13878"/>
                    <a:pt x="5024" y="13911"/>
                    <a:pt x="5321" y="13911"/>
                  </a:cubicBezTo>
                  <a:cubicBezTo>
                    <a:pt x="7866" y="13911"/>
                    <a:pt x="10349" y="11515"/>
                    <a:pt x="11122" y="8126"/>
                  </a:cubicBezTo>
                  <a:cubicBezTo>
                    <a:pt x="11985" y="4341"/>
                    <a:pt x="10389" y="747"/>
                    <a:pt x="7556" y="101"/>
                  </a:cubicBezTo>
                  <a:cubicBezTo>
                    <a:pt x="7260" y="33"/>
                    <a:pt x="6962" y="0"/>
                    <a:pt x="6665"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5"/>
            <p:cNvSpPr/>
            <p:nvPr/>
          </p:nvSpPr>
          <p:spPr>
            <a:xfrm>
              <a:off x="5814950" y="417100"/>
              <a:ext cx="132475" cy="56150"/>
            </a:xfrm>
            <a:custGeom>
              <a:rect b="b" l="l" r="r" t="t"/>
              <a:pathLst>
                <a:path extrusionOk="0" h="2246" w="5299">
                  <a:moveTo>
                    <a:pt x="2533" y="1"/>
                  </a:moveTo>
                  <a:cubicBezTo>
                    <a:pt x="2450" y="1"/>
                    <a:pt x="2365" y="6"/>
                    <a:pt x="2281" y="16"/>
                  </a:cubicBezTo>
                  <a:cubicBezTo>
                    <a:pt x="1391" y="126"/>
                    <a:pt x="637" y="816"/>
                    <a:pt x="40" y="2071"/>
                  </a:cubicBezTo>
                  <a:cubicBezTo>
                    <a:pt x="1" y="2152"/>
                    <a:pt x="60" y="2246"/>
                    <a:pt x="150" y="2246"/>
                  </a:cubicBezTo>
                  <a:cubicBezTo>
                    <a:pt x="196" y="2246"/>
                    <a:pt x="239" y="2218"/>
                    <a:pt x="259" y="2176"/>
                  </a:cubicBezTo>
                  <a:cubicBezTo>
                    <a:pt x="818" y="1002"/>
                    <a:pt x="1508" y="358"/>
                    <a:pt x="2309" y="259"/>
                  </a:cubicBezTo>
                  <a:cubicBezTo>
                    <a:pt x="2384" y="250"/>
                    <a:pt x="2458" y="246"/>
                    <a:pt x="2531" y="246"/>
                  </a:cubicBezTo>
                  <a:cubicBezTo>
                    <a:pt x="3860" y="246"/>
                    <a:pt x="5055" y="1675"/>
                    <a:pt x="5068" y="1691"/>
                  </a:cubicBezTo>
                  <a:cubicBezTo>
                    <a:pt x="5092" y="1720"/>
                    <a:pt x="5126" y="1735"/>
                    <a:pt x="5161" y="1735"/>
                  </a:cubicBezTo>
                  <a:cubicBezTo>
                    <a:pt x="5189" y="1735"/>
                    <a:pt x="5216" y="1726"/>
                    <a:pt x="5239" y="1707"/>
                  </a:cubicBezTo>
                  <a:cubicBezTo>
                    <a:pt x="5291" y="1665"/>
                    <a:pt x="5298" y="1587"/>
                    <a:pt x="5256" y="1536"/>
                  </a:cubicBezTo>
                  <a:cubicBezTo>
                    <a:pt x="5201" y="1470"/>
                    <a:pt x="3974" y="1"/>
                    <a:pt x="25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5"/>
            <p:cNvSpPr/>
            <p:nvPr/>
          </p:nvSpPr>
          <p:spPr>
            <a:xfrm>
              <a:off x="5784350" y="626050"/>
              <a:ext cx="104500" cy="69725"/>
            </a:xfrm>
            <a:custGeom>
              <a:rect b="b" l="l" r="r" t="t"/>
              <a:pathLst>
                <a:path extrusionOk="0" h="2789" w="4180">
                  <a:moveTo>
                    <a:pt x="138" y="0"/>
                  </a:moveTo>
                  <a:cubicBezTo>
                    <a:pt x="73" y="0"/>
                    <a:pt x="27" y="57"/>
                    <a:pt x="26" y="120"/>
                  </a:cubicBezTo>
                  <a:cubicBezTo>
                    <a:pt x="24" y="183"/>
                    <a:pt x="0" y="1675"/>
                    <a:pt x="1030" y="2405"/>
                  </a:cubicBezTo>
                  <a:cubicBezTo>
                    <a:pt x="1389" y="2660"/>
                    <a:pt x="1830" y="2788"/>
                    <a:pt x="2347" y="2788"/>
                  </a:cubicBezTo>
                  <a:cubicBezTo>
                    <a:pt x="2853" y="2788"/>
                    <a:pt x="3434" y="2665"/>
                    <a:pt x="4085" y="2420"/>
                  </a:cubicBezTo>
                  <a:cubicBezTo>
                    <a:pt x="4148" y="2396"/>
                    <a:pt x="4180" y="2326"/>
                    <a:pt x="4156" y="2263"/>
                  </a:cubicBezTo>
                  <a:cubicBezTo>
                    <a:pt x="4137" y="2214"/>
                    <a:pt x="4091" y="2184"/>
                    <a:pt x="4041" y="2184"/>
                  </a:cubicBezTo>
                  <a:cubicBezTo>
                    <a:pt x="4027" y="2184"/>
                    <a:pt x="4012" y="2186"/>
                    <a:pt x="3998" y="2191"/>
                  </a:cubicBezTo>
                  <a:cubicBezTo>
                    <a:pt x="3375" y="2427"/>
                    <a:pt x="2823" y="2545"/>
                    <a:pt x="2348" y="2545"/>
                  </a:cubicBezTo>
                  <a:cubicBezTo>
                    <a:pt x="1883" y="2545"/>
                    <a:pt x="1490" y="2432"/>
                    <a:pt x="1172" y="2207"/>
                  </a:cubicBezTo>
                  <a:cubicBezTo>
                    <a:pt x="248" y="1552"/>
                    <a:pt x="269" y="139"/>
                    <a:pt x="269" y="126"/>
                  </a:cubicBezTo>
                  <a:cubicBezTo>
                    <a:pt x="272" y="58"/>
                    <a:pt x="218" y="3"/>
                    <a:pt x="151" y="1"/>
                  </a:cubicBezTo>
                  <a:cubicBezTo>
                    <a:pt x="147" y="1"/>
                    <a:pt x="142"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5"/>
            <p:cNvSpPr/>
            <p:nvPr/>
          </p:nvSpPr>
          <p:spPr>
            <a:xfrm>
              <a:off x="5830825" y="713575"/>
              <a:ext cx="58750" cy="101925"/>
            </a:xfrm>
            <a:custGeom>
              <a:rect b="b" l="l" r="r" t="t"/>
              <a:pathLst>
                <a:path extrusionOk="0" h="4077" w="2350">
                  <a:moveTo>
                    <a:pt x="1534" y="0"/>
                  </a:moveTo>
                  <a:cubicBezTo>
                    <a:pt x="1493" y="0"/>
                    <a:pt x="1454" y="20"/>
                    <a:pt x="1430" y="56"/>
                  </a:cubicBezTo>
                  <a:cubicBezTo>
                    <a:pt x="1415" y="80"/>
                    <a:pt x="1" y="2471"/>
                    <a:pt x="2108" y="4054"/>
                  </a:cubicBezTo>
                  <a:cubicBezTo>
                    <a:pt x="2129" y="4068"/>
                    <a:pt x="2152" y="4077"/>
                    <a:pt x="2177" y="4077"/>
                  </a:cubicBezTo>
                  <a:cubicBezTo>
                    <a:pt x="2179" y="4077"/>
                    <a:pt x="2180" y="4077"/>
                    <a:pt x="2181" y="4077"/>
                  </a:cubicBezTo>
                  <a:cubicBezTo>
                    <a:pt x="2182" y="4077"/>
                    <a:pt x="2182" y="4077"/>
                    <a:pt x="2183" y="4077"/>
                  </a:cubicBezTo>
                  <a:cubicBezTo>
                    <a:pt x="2299" y="4077"/>
                    <a:pt x="2349" y="3928"/>
                    <a:pt x="2255" y="3858"/>
                  </a:cubicBezTo>
                  <a:cubicBezTo>
                    <a:pt x="325" y="2410"/>
                    <a:pt x="1584" y="273"/>
                    <a:pt x="1639" y="182"/>
                  </a:cubicBezTo>
                  <a:cubicBezTo>
                    <a:pt x="1672" y="125"/>
                    <a:pt x="1653" y="52"/>
                    <a:pt x="1596" y="17"/>
                  </a:cubicBezTo>
                  <a:cubicBezTo>
                    <a:pt x="1577" y="6"/>
                    <a:pt x="1555" y="0"/>
                    <a:pt x="15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5"/>
            <p:cNvSpPr/>
            <p:nvPr/>
          </p:nvSpPr>
          <p:spPr>
            <a:xfrm>
              <a:off x="5984850" y="752150"/>
              <a:ext cx="155075" cy="103900"/>
            </a:xfrm>
            <a:custGeom>
              <a:rect b="b" l="l" r="r" t="t"/>
              <a:pathLst>
                <a:path extrusionOk="0" h="4156" w="6203">
                  <a:moveTo>
                    <a:pt x="5661" y="1"/>
                  </a:moveTo>
                  <a:cubicBezTo>
                    <a:pt x="5651" y="1"/>
                    <a:pt x="5642" y="2"/>
                    <a:pt x="5632" y="4"/>
                  </a:cubicBezTo>
                  <a:cubicBezTo>
                    <a:pt x="5567" y="20"/>
                    <a:pt x="5525" y="86"/>
                    <a:pt x="5541" y="151"/>
                  </a:cubicBezTo>
                  <a:cubicBezTo>
                    <a:pt x="5545" y="168"/>
                    <a:pt x="5935" y="1851"/>
                    <a:pt x="4903" y="2950"/>
                  </a:cubicBezTo>
                  <a:cubicBezTo>
                    <a:pt x="4300" y="3591"/>
                    <a:pt x="3341" y="3913"/>
                    <a:pt x="2042" y="3913"/>
                  </a:cubicBezTo>
                  <a:cubicBezTo>
                    <a:pt x="1476" y="3913"/>
                    <a:pt x="844" y="3852"/>
                    <a:pt x="149" y="3729"/>
                  </a:cubicBezTo>
                  <a:cubicBezTo>
                    <a:pt x="144" y="3728"/>
                    <a:pt x="138" y="3728"/>
                    <a:pt x="132" y="3728"/>
                  </a:cubicBezTo>
                  <a:cubicBezTo>
                    <a:pt x="74" y="3728"/>
                    <a:pt x="23" y="3770"/>
                    <a:pt x="12" y="3828"/>
                  </a:cubicBezTo>
                  <a:cubicBezTo>
                    <a:pt x="1" y="3894"/>
                    <a:pt x="43" y="3956"/>
                    <a:pt x="107" y="3969"/>
                  </a:cubicBezTo>
                  <a:cubicBezTo>
                    <a:pt x="814" y="4093"/>
                    <a:pt x="1458" y="4156"/>
                    <a:pt x="2039" y="4156"/>
                  </a:cubicBezTo>
                  <a:cubicBezTo>
                    <a:pt x="3410" y="4156"/>
                    <a:pt x="4430" y="3809"/>
                    <a:pt x="5081" y="3116"/>
                  </a:cubicBezTo>
                  <a:cubicBezTo>
                    <a:pt x="6203" y="1924"/>
                    <a:pt x="5797" y="168"/>
                    <a:pt x="5779" y="94"/>
                  </a:cubicBezTo>
                  <a:cubicBezTo>
                    <a:pt x="5765" y="38"/>
                    <a:pt x="5716" y="1"/>
                    <a:pt x="56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5"/>
            <p:cNvSpPr/>
            <p:nvPr/>
          </p:nvSpPr>
          <p:spPr>
            <a:xfrm>
              <a:off x="6159150" y="675400"/>
              <a:ext cx="94000" cy="94125"/>
            </a:xfrm>
            <a:custGeom>
              <a:rect b="b" l="l" r="r" t="t"/>
              <a:pathLst>
                <a:path extrusionOk="0" h="3765" w="3760">
                  <a:moveTo>
                    <a:pt x="3622" y="0"/>
                  </a:moveTo>
                  <a:cubicBezTo>
                    <a:pt x="3571" y="0"/>
                    <a:pt x="3524" y="33"/>
                    <a:pt x="3507" y="83"/>
                  </a:cubicBezTo>
                  <a:cubicBezTo>
                    <a:pt x="2751" y="2314"/>
                    <a:pt x="1862" y="3105"/>
                    <a:pt x="1249" y="3375"/>
                  </a:cubicBezTo>
                  <a:cubicBezTo>
                    <a:pt x="994" y="3488"/>
                    <a:pt x="770" y="3521"/>
                    <a:pt x="594" y="3521"/>
                  </a:cubicBezTo>
                  <a:cubicBezTo>
                    <a:pt x="351" y="3521"/>
                    <a:pt x="200" y="3457"/>
                    <a:pt x="189" y="3453"/>
                  </a:cubicBezTo>
                  <a:cubicBezTo>
                    <a:pt x="173" y="3445"/>
                    <a:pt x="156" y="3442"/>
                    <a:pt x="140" y="3442"/>
                  </a:cubicBezTo>
                  <a:cubicBezTo>
                    <a:pt x="93" y="3442"/>
                    <a:pt x="49" y="3470"/>
                    <a:pt x="28" y="3515"/>
                  </a:cubicBezTo>
                  <a:cubicBezTo>
                    <a:pt x="1" y="3576"/>
                    <a:pt x="28" y="3648"/>
                    <a:pt x="90" y="3676"/>
                  </a:cubicBezTo>
                  <a:cubicBezTo>
                    <a:pt x="103" y="3682"/>
                    <a:pt x="294" y="3764"/>
                    <a:pt x="596" y="3764"/>
                  </a:cubicBezTo>
                  <a:cubicBezTo>
                    <a:pt x="799" y="3764"/>
                    <a:pt x="1052" y="3727"/>
                    <a:pt x="1336" y="3603"/>
                  </a:cubicBezTo>
                  <a:cubicBezTo>
                    <a:pt x="2298" y="3184"/>
                    <a:pt x="3106" y="2026"/>
                    <a:pt x="3738" y="161"/>
                  </a:cubicBezTo>
                  <a:cubicBezTo>
                    <a:pt x="3759" y="98"/>
                    <a:pt x="3725" y="28"/>
                    <a:pt x="3661" y="7"/>
                  </a:cubicBezTo>
                  <a:cubicBezTo>
                    <a:pt x="3648" y="3"/>
                    <a:pt x="3635" y="0"/>
                    <a:pt x="36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5"/>
            <p:cNvSpPr/>
            <p:nvPr/>
          </p:nvSpPr>
          <p:spPr>
            <a:xfrm>
              <a:off x="6174200" y="488600"/>
              <a:ext cx="89550" cy="33650"/>
            </a:xfrm>
            <a:custGeom>
              <a:rect b="b" l="l" r="r" t="t"/>
              <a:pathLst>
                <a:path extrusionOk="0" h="1346" w="3582">
                  <a:moveTo>
                    <a:pt x="1491" y="0"/>
                  </a:moveTo>
                  <a:cubicBezTo>
                    <a:pt x="740" y="0"/>
                    <a:pt x="103" y="247"/>
                    <a:pt x="90" y="252"/>
                  </a:cubicBezTo>
                  <a:cubicBezTo>
                    <a:pt x="29" y="277"/>
                    <a:pt x="0" y="348"/>
                    <a:pt x="24" y="409"/>
                  </a:cubicBezTo>
                  <a:cubicBezTo>
                    <a:pt x="43" y="457"/>
                    <a:pt x="89" y="486"/>
                    <a:pt x="138" y="486"/>
                  </a:cubicBezTo>
                  <a:cubicBezTo>
                    <a:pt x="152" y="486"/>
                    <a:pt x="167" y="483"/>
                    <a:pt x="181" y="478"/>
                  </a:cubicBezTo>
                  <a:cubicBezTo>
                    <a:pt x="228" y="459"/>
                    <a:pt x="815" y="233"/>
                    <a:pt x="1494" y="233"/>
                  </a:cubicBezTo>
                  <a:cubicBezTo>
                    <a:pt x="2155" y="233"/>
                    <a:pt x="2903" y="448"/>
                    <a:pt x="3324" y="1279"/>
                  </a:cubicBezTo>
                  <a:cubicBezTo>
                    <a:pt x="3344" y="1320"/>
                    <a:pt x="3386" y="1345"/>
                    <a:pt x="3432" y="1346"/>
                  </a:cubicBezTo>
                  <a:lnTo>
                    <a:pt x="3432" y="1346"/>
                  </a:lnTo>
                  <a:cubicBezTo>
                    <a:pt x="3523" y="1345"/>
                    <a:pt x="3582" y="1249"/>
                    <a:pt x="3541" y="1169"/>
                  </a:cubicBezTo>
                  <a:cubicBezTo>
                    <a:pt x="3069" y="237"/>
                    <a:pt x="2226" y="0"/>
                    <a:pt x="1491" y="0"/>
                  </a:cubicBezTo>
                  <a:close/>
                  <a:moveTo>
                    <a:pt x="3432" y="1346"/>
                  </a:moveTo>
                  <a:lnTo>
                    <a:pt x="3432" y="1346"/>
                  </a:lnTo>
                  <a:cubicBezTo>
                    <a:pt x="3432" y="1346"/>
                    <a:pt x="3432" y="1346"/>
                    <a:pt x="3432" y="1346"/>
                  </a:cubicBezTo>
                  <a:lnTo>
                    <a:pt x="3433" y="1346"/>
                  </a:lnTo>
                  <a:cubicBezTo>
                    <a:pt x="3433" y="1346"/>
                    <a:pt x="3433" y="1346"/>
                    <a:pt x="3432" y="1346"/>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5"/>
            <p:cNvSpPr/>
            <p:nvPr/>
          </p:nvSpPr>
          <p:spPr>
            <a:xfrm>
              <a:off x="6078350" y="322825"/>
              <a:ext cx="139550" cy="143450"/>
            </a:xfrm>
            <a:custGeom>
              <a:rect b="b" l="l" r="r" t="t"/>
              <a:pathLst>
                <a:path extrusionOk="0" h="5738" w="5582">
                  <a:moveTo>
                    <a:pt x="132" y="0"/>
                  </a:moveTo>
                  <a:cubicBezTo>
                    <a:pt x="73" y="0"/>
                    <a:pt x="20" y="43"/>
                    <a:pt x="11" y="104"/>
                  </a:cubicBezTo>
                  <a:cubicBezTo>
                    <a:pt x="1" y="171"/>
                    <a:pt x="47" y="233"/>
                    <a:pt x="114" y="243"/>
                  </a:cubicBezTo>
                  <a:cubicBezTo>
                    <a:pt x="2618" y="621"/>
                    <a:pt x="4157" y="1427"/>
                    <a:pt x="4689" y="2640"/>
                  </a:cubicBezTo>
                  <a:cubicBezTo>
                    <a:pt x="5305" y="4043"/>
                    <a:pt x="4315" y="5533"/>
                    <a:pt x="4305" y="5548"/>
                  </a:cubicBezTo>
                  <a:cubicBezTo>
                    <a:pt x="4250" y="5628"/>
                    <a:pt x="4308" y="5738"/>
                    <a:pt x="4406" y="5738"/>
                  </a:cubicBezTo>
                  <a:cubicBezTo>
                    <a:pt x="4446" y="5738"/>
                    <a:pt x="4484" y="5718"/>
                    <a:pt x="4507" y="5684"/>
                  </a:cubicBezTo>
                  <a:cubicBezTo>
                    <a:pt x="4550" y="5619"/>
                    <a:pt x="5582" y="4071"/>
                    <a:pt x="4913" y="2544"/>
                  </a:cubicBezTo>
                  <a:cubicBezTo>
                    <a:pt x="4347" y="1248"/>
                    <a:pt x="2744" y="392"/>
                    <a:pt x="150" y="2"/>
                  </a:cubicBezTo>
                  <a:cubicBezTo>
                    <a:pt x="144" y="1"/>
                    <a:pt x="138"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5"/>
            <p:cNvSpPr/>
            <p:nvPr/>
          </p:nvSpPr>
          <p:spPr>
            <a:xfrm>
              <a:off x="5925375" y="345250"/>
              <a:ext cx="26625" cy="69200"/>
            </a:xfrm>
            <a:custGeom>
              <a:rect b="b" l="l" r="r" t="t"/>
              <a:pathLst>
                <a:path extrusionOk="0" h="2768" w="1065">
                  <a:moveTo>
                    <a:pt x="926" y="0"/>
                  </a:moveTo>
                  <a:cubicBezTo>
                    <a:pt x="888" y="0"/>
                    <a:pt x="851" y="18"/>
                    <a:pt x="827" y="51"/>
                  </a:cubicBezTo>
                  <a:cubicBezTo>
                    <a:pt x="0" y="1130"/>
                    <a:pt x="221" y="2603"/>
                    <a:pt x="230" y="2664"/>
                  </a:cubicBezTo>
                  <a:cubicBezTo>
                    <a:pt x="240" y="2723"/>
                    <a:pt x="292" y="2768"/>
                    <a:pt x="351" y="2768"/>
                  </a:cubicBezTo>
                  <a:cubicBezTo>
                    <a:pt x="357" y="2768"/>
                    <a:pt x="364" y="2767"/>
                    <a:pt x="370" y="2766"/>
                  </a:cubicBezTo>
                  <a:cubicBezTo>
                    <a:pt x="436" y="2755"/>
                    <a:pt x="482" y="2693"/>
                    <a:pt x="471" y="2626"/>
                  </a:cubicBezTo>
                  <a:cubicBezTo>
                    <a:pt x="469" y="2612"/>
                    <a:pt x="257" y="1197"/>
                    <a:pt x="1021" y="199"/>
                  </a:cubicBezTo>
                  <a:cubicBezTo>
                    <a:pt x="1064" y="146"/>
                    <a:pt x="1055" y="67"/>
                    <a:pt x="1001" y="26"/>
                  </a:cubicBezTo>
                  <a:cubicBezTo>
                    <a:pt x="978" y="9"/>
                    <a:pt x="952" y="0"/>
                    <a:pt x="9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5"/>
            <p:cNvSpPr/>
            <p:nvPr/>
          </p:nvSpPr>
          <p:spPr>
            <a:xfrm>
              <a:off x="6068300" y="357875"/>
              <a:ext cx="10050" cy="39725"/>
            </a:xfrm>
            <a:custGeom>
              <a:rect b="b" l="l" r="r" t="t"/>
              <a:pathLst>
                <a:path extrusionOk="0" h="1589" w="402">
                  <a:moveTo>
                    <a:pt x="274" y="1"/>
                  </a:moveTo>
                  <a:cubicBezTo>
                    <a:pt x="213" y="1"/>
                    <a:pt x="160" y="46"/>
                    <a:pt x="153" y="108"/>
                  </a:cubicBezTo>
                  <a:lnTo>
                    <a:pt x="8" y="1454"/>
                  </a:lnTo>
                  <a:cubicBezTo>
                    <a:pt x="0" y="1521"/>
                    <a:pt x="49" y="1581"/>
                    <a:pt x="116" y="1589"/>
                  </a:cubicBezTo>
                  <a:lnTo>
                    <a:pt x="129" y="1589"/>
                  </a:lnTo>
                  <a:cubicBezTo>
                    <a:pt x="191" y="1589"/>
                    <a:pt x="243" y="1542"/>
                    <a:pt x="251" y="1480"/>
                  </a:cubicBezTo>
                  <a:lnTo>
                    <a:pt x="395" y="135"/>
                  </a:lnTo>
                  <a:cubicBezTo>
                    <a:pt x="402" y="68"/>
                    <a:pt x="353" y="9"/>
                    <a:pt x="288" y="2"/>
                  </a:cubicBezTo>
                  <a:cubicBezTo>
                    <a:pt x="283" y="1"/>
                    <a:pt x="279" y="1"/>
                    <a:pt x="27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5"/>
            <p:cNvSpPr/>
            <p:nvPr/>
          </p:nvSpPr>
          <p:spPr>
            <a:xfrm>
              <a:off x="5826000" y="545250"/>
              <a:ext cx="46375" cy="14100"/>
            </a:xfrm>
            <a:custGeom>
              <a:rect b="b" l="l" r="r" t="t"/>
              <a:pathLst>
                <a:path extrusionOk="0" h="564" w="1855">
                  <a:moveTo>
                    <a:pt x="133" y="1"/>
                  </a:moveTo>
                  <a:cubicBezTo>
                    <a:pt x="76" y="1"/>
                    <a:pt x="25" y="41"/>
                    <a:pt x="14" y="98"/>
                  </a:cubicBezTo>
                  <a:cubicBezTo>
                    <a:pt x="0" y="164"/>
                    <a:pt x="43" y="228"/>
                    <a:pt x="108" y="242"/>
                  </a:cubicBezTo>
                  <a:lnTo>
                    <a:pt x="1703" y="561"/>
                  </a:lnTo>
                  <a:cubicBezTo>
                    <a:pt x="1712" y="562"/>
                    <a:pt x="1719" y="563"/>
                    <a:pt x="1728" y="563"/>
                  </a:cubicBezTo>
                  <a:cubicBezTo>
                    <a:pt x="1790" y="563"/>
                    <a:pt x="1843" y="516"/>
                    <a:pt x="1849" y="453"/>
                  </a:cubicBezTo>
                  <a:cubicBezTo>
                    <a:pt x="1855" y="391"/>
                    <a:pt x="1812" y="334"/>
                    <a:pt x="1751" y="321"/>
                  </a:cubicBezTo>
                  <a:lnTo>
                    <a:pt x="156" y="3"/>
                  </a:lnTo>
                  <a:cubicBezTo>
                    <a:pt x="148" y="2"/>
                    <a:pt x="140" y="1"/>
                    <a:pt x="1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5"/>
            <p:cNvSpPr/>
            <p:nvPr/>
          </p:nvSpPr>
          <p:spPr>
            <a:xfrm>
              <a:off x="5984800" y="778100"/>
              <a:ext cx="11225" cy="41575"/>
            </a:xfrm>
            <a:custGeom>
              <a:rect b="b" l="l" r="r" t="t"/>
              <a:pathLst>
                <a:path extrusionOk="0" h="1663" w="449">
                  <a:moveTo>
                    <a:pt x="320" y="1"/>
                  </a:moveTo>
                  <a:cubicBezTo>
                    <a:pt x="259" y="1"/>
                    <a:pt x="207" y="45"/>
                    <a:pt x="198" y="106"/>
                  </a:cubicBezTo>
                  <a:lnTo>
                    <a:pt x="9" y="1525"/>
                  </a:lnTo>
                  <a:cubicBezTo>
                    <a:pt x="0" y="1592"/>
                    <a:pt x="47" y="1653"/>
                    <a:pt x="113" y="1663"/>
                  </a:cubicBezTo>
                  <a:lnTo>
                    <a:pt x="130" y="1663"/>
                  </a:lnTo>
                  <a:cubicBezTo>
                    <a:pt x="191" y="1663"/>
                    <a:pt x="242" y="1618"/>
                    <a:pt x="251" y="1557"/>
                  </a:cubicBezTo>
                  <a:lnTo>
                    <a:pt x="440" y="139"/>
                  </a:lnTo>
                  <a:cubicBezTo>
                    <a:pt x="448" y="73"/>
                    <a:pt x="402" y="11"/>
                    <a:pt x="335" y="2"/>
                  </a:cubicBezTo>
                  <a:cubicBezTo>
                    <a:pt x="330" y="1"/>
                    <a:pt x="325" y="1"/>
                    <a:pt x="32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5"/>
            <p:cNvSpPr/>
            <p:nvPr/>
          </p:nvSpPr>
          <p:spPr>
            <a:xfrm>
              <a:off x="6174375" y="619475"/>
              <a:ext cx="43875" cy="12700"/>
            </a:xfrm>
            <a:custGeom>
              <a:rect b="b" l="l" r="r" t="t"/>
              <a:pathLst>
                <a:path extrusionOk="0" h="508" w="1755">
                  <a:moveTo>
                    <a:pt x="131" y="1"/>
                  </a:moveTo>
                  <a:cubicBezTo>
                    <a:pt x="73" y="1"/>
                    <a:pt x="23" y="42"/>
                    <a:pt x="12" y="101"/>
                  </a:cubicBezTo>
                  <a:cubicBezTo>
                    <a:pt x="0" y="166"/>
                    <a:pt x="43" y="228"/>
                    <a:pt x="107" y="242"/>
                  </a:cubicBezTo>
                  <a:lnTo>
                    <a:pt x="1605" y="506"/>
                  </a:lnTo>
                  <a:cubicBezTo>
                    <a:pt x="1613" y="507"/>
                    <a:pt x="1619" y="507"/>
                    <a:pt x="1627" y="507"/>
                  </a:cubicBezTo>
                  <a:cubicBezTo>
                    <a:pt x="1627" y="507"/>
                    <a:pt x="1628" y="507"/>
                    <a:pt x="1629" y="507"/>
                  </a:cubicBezTo>
                  <a:cubicBezTo>
                    <a:pt x="1691" y="507"/>
                    <a:pt x="1743" y="459"/>
                    <a:pt x="1749" y="396"/>
                  </a:cubicBezTo>
                  <a:cubicBezTo>
                    <a:pt x="1754" y="333"/>
                    <a:pt x="1710" y="277"/>
                    <a:pt x="1648" y="266"/>
                  </a:cubicBezTo>
                  <a:lnTo>
                    <a:pt x="149" y="2"/>
                  </a:lnTo>
                  <a:cubicBezTo>
                    <a:pt x="143" y="1"/>
                    <a:pt x="137" y="1"/>
                    <a:pt x="1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5"/>
            <p:cNvSpPr/>
            <p:nvPr/>
          </p:nvSpPr>
          <p:spPr>
            <a:xfrm>
              <a:off x="5826950" y="710300"/>
              <a:ext cx="25925" cy="19125"/>
            </a:xfrm>
            <a:custGeom>
              <a:rect b="b" l="l" r="r" t="t"/>
              <a:pathLst>
                <a:path extrusionOk="0" h="765" w="1037">
                  <a:moveTo>
                    <a:pt x="897" y="1"/>
                  </a:moveTo>
                  <a:cubicBezTo>
                    <a:pt x="870" y="1"/>
                    <a:pt x="843" y="10"/>
                    <a:pt x="821" y="28"/>
                  </a:cubicBezTo>
                  <a:lnTo>
                    <a:pt x="96" y="543"/>
                  </a:lnTo>
                  <a:cubicBezTo>
                    <a:pt x="0" y="611"/>
                    <a:pt x="49" y="764"/>
                    <a:pt x="167" y="764"/>
                  </a:cubicBezTo>
                  <a:cubicBezTo>
                    <a:pt x="193" y="763"/>
                    <a:pt x="218" y="756"/>
                    <a:pt x="238" y="741"/>
                  </a:cubicBezTo>
                  <a:lnTo>
                    <a:pt x="963" y="226"/>
                  </a:lnTo>
                  <a:cubicBezTo>
                    <a:pt x="1021" y="189"/>
                    <a:pt x="1037" y="109"/>
                    <a:pt x="997" y="52"/>
                  </a:cubicBezTo>
                  <a:cubicBezTo>
                    <a:pt x="972" y="19"/>
                    <a:pt x="935" y="1"/>
                    <a:pt x="89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5"/>
            <p:cNvSpPr/>
            <p:nvPr/>
          </p:nvSpPr>
          <p:spPr>
            <a:xfrm>
              <a:off x="5901000" y="391475"/>
              <a:ext cx="16325" cy="21100"/>
            </a:xfrm>
            <a:custGeom>
              <a:rect b="b" l="l" r="r" t="t"/>
              <a:pathLst>
                <a:path extrusionOk="0" h="844" w="653">
                  <a:moveTo>
                    <a:pt x="139" y="1"/>
                  </a:moveTo>
                  <a:cubicBezTo>
                    <a:pt x="117" y="1"/>
                    <a:pt x="95" y="7"/>
                    <a:pt x="75" y="20"/>
                  </a:cubicBezTo>
                  <a:cubicBezTo>
                    <a:pt x="19" y="55"/>
                    <a:pt x="1" y="130"/>
                    <a:pt x="37" y="188"/>
                  </a:cubicBezTo>
                  <a:lnTo>
                    <a:pt x="411" y="787"/>
                  </a:lnTo>
                  <a:cubicBezTo>
                    <a:pt x="433" y="823"/>
                    <a:pt x="472" y="844"/>
                    <a:pt x="514" y="844"/>
                  </a:cubicBezTo>
                  <a:cubicBezTo>
                    <a:pt x="537" y="844"/>
                    <a:pt x="559" y="837"/>
                    <a:pt x="579" y="825"/>
                  </a:cubicBezTo>
                  <a:cubicBezTo>
                    <a:pt x="636" y="789"/>
                    <a:pt x="653" y="714"/>
                    <a:pt x="617" y="657"/>
                  </a:cubicBezTo>
                  <a:lnTo>
                    <a:pt x="243" y="58"/>
                  </a:lnTo>
                  <a:cubicBezTo>
                    <a:pt x="220" y="21"/>
                    <a:pt x="180"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5"/>
            <p:cNvSpPr/>
            <p:nvPr/>
          </p:nvSpPr>
          <p:spPr>
            <a:xfrm>
              <a:off x="6205025" y="453950"/>
              <a:ext cx="23850" cy="18325"/>
            </a:xfrm>
            <a:custGeom>
              <a:rect b="b" l="l" r="r" t="t"/>
              <a:pathLst>
                <a:path extrusionOk="0" h="733" w="954">
                  <a:moveTo>
                    <a:pt x="815" y="0"/>
                  </a:moveTo>
                  <a:cubicBezTo>
                    <a:pt x="788" y="0"/>
                    <a:pt x="761" y="9"/>
                    <a:pt x="739" y="27"/>
                  </a:cubicBezTo>
                  <a:lnTo>
                    <a:pt x="94" y="514"/>
                  </a:lnTo>
                  <a:cubicBezTo>
                    <a:pt x="0" y="584"/>
                    <a:pt x="49" y="733"/>
                    <a:pt x="166" y="733"/>
                  </a:cubicBezTo>
                  <a:cubicBezTo>
                    <a:pt x="166" y="733"/>
                    <a:pt x="167" y="733"/>
                    <a:pt x="167" y="733"/>
                  </a:cubicBezTo>
                  <a:cubicBezTo>
                    <a:pt x="193" y="733"/>
                    <a:pt x="219" y="724"/>
                    <a:pt x="240" y="708"/>
                  </a:cubicBezTo>
                  <a:lnTo>
                    <a:pt x="886" y="222"/>
                  </a:lnTo>
                  <a:cubicBezTo>
                    <a:pt x="942" y="182"/>
                    <a:pt x="953" y="104"/>
                    <a:pt x="912" y="49"/>
                  </a:cubicBezTo>
                  <a:cubicBezTo>
                    <a:pt x="888" y="17"/>
                    <a:pt x="852" y="0"/>
                    <a:pt x="81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5"/>
            <p:cNvSpPr/>
            <p:nvPr/>
          </p:nvSpPr>
          <p:spPr>
            <a:xfrm>
              <a:off x="6140700" y="772825"/>
              <a:ext cx="15150" cy="21725"/>
            </a:xfrm>
            <a:custGeom>
              <a:rect b="b" l="l" r="r" t="t"/>
              <a:pathLst>
                <a:path extrusionOk="0" h="869" w="606">
                  <a:moveTo>
                    <a:pt x="139" y="1"/>
                  </a:moveTo>
                  <a:cubicBezTo>
                    <a:pt x="120" y="1"/>
                    <a:pt x="101" y="6"/>
                    <a:pt x="83" y="15"/>
                  </a:cubicBezTo>
                  <a:cubicBezTo>
                    <a:pt x="23" y="46"/>
                    <a:pt x="0" y="120"/>
                    <a:pt x="31" y="180"/>
                  </a:cubicBezTo>
                  <a:lnTo>
                    <a:pt x="359" y="803"/>
                  </a:lnTo>
                  <a:cubicBezTo>
                    <a:pt x="380" y="844"/>
                    <a:pt x="422" y="869"/>
                    <a:pt x="467" y="869"/>
                  </a:cubicBezTo>
                  <a:cubicBezTo>
                    <a:pt x="486" y="869"/>
                    <a:pt x="506" y="864"/>
                    <a:pt x="523" y="855"/>
                  </a:cubicBezTo>
                  <a:cubicBezTo>
                    <a:pt x="584" y="823"/>
                    <a:pt x="606" y="750"/>
                    <a:pt x="575" y="690"/>
                  </a:cubicBezTo>
                  <a:lnTo>
                    <a:pt x="247" y="66"/>
                  </a:lnTo>
                  <a:cubicBezTo>
                    <a:pt x="225" y="25"/>
                    <a:pt x="183"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5"/>
            <p:cNvSpPr/>
            <p:nvPr/>
          </p:nvSpPr>
          <p:spPr>
            <a:xfrm>
              <a:off x="5868675" y="563300"/>
              <a:ext cx="224450" cy="199950"/>
            </a:xfrm>
            <a:custGeom>
              <a:rect b="b" l="l" r="r" t="t"/>
              <a:pathLst>
                <a:path extrusionOk="0" h="7998" w="8978">
                  <a:moveTo>
                    <a:pt x="1182" y="1"/>
                  </a:moveTo>
                  <a:cubicBezTo>
                    <a:pt x="1128" y="1"/>
                    <a:pt x="1079" y="37"/>
                    <a:pt x="1065" y="91"/>
                  </a:cubicBezTo>
                  <a:cubicBezTo>
                    <a:pt x="1053" y="134"/>
                    <a:pt x="1" y="4299"/>
                    <a:pt x="2933" y="6879"/>
                  </a:cubicBezTo>
                  <a:cubicBezTo>
                    <a:pt x="3881" y="7714"/>
                    <a:pt x="4835" y="7998"/>
                    <a:pt x="5694" y="7998"/>
                  </a:cubicBezTo>
                  <a:cubicBezTo>
                    <a:pt x="7512" y="7998"/>
                    <a:pt x="8904" y="6724"/>
                    <a:pt x="8925" y="6705"/>
                  </a:cubicBezTo>
                  <a:cubicBezTo>
                    <a:pt x="8975" y="6658"/>
                    <a:pt x="8977" y="6581"/>
                    <a:pt x="8932" y="6531"/>
                  </a:cubicBezTo>
                  <a:cubicBezTo>
                    <a:pt x="8908" y="6506"/>
                    <a:pt x="8875" y="6493"/>
                    <a:pt x="8842" y="6493"/>
                  </a:cubicBezTo>
                  <a:cubicBezTo>
                    <a:pt x="8812" y="6493"/>
                    <a:pt x="8782" y="6504"/>
                    <a:pt x="8759" y="6526"/>
                  </a:cubicBezTo>
                  <a:cubicBezTo>
                    <a:pt x="8751" y="6532"/>
                    <a:pt x="8030" y="7199"/>
                    <a:pt x="6972" y="7548"/>
                  </a:cubicBezTo>
                  <a:cubicBezTo>
                    <a:pt x="6537" y="7691"/>
                    <a:pt x="6112" y="7763"/>
                    <a:pt x="5698" y="7763"/>
                  </a:cubicBezTo>
                  <a:cubicBezTo>
                    <a:pt x="4773" y="7763"/>
                    <a:pt x="3901" y="7406"/>
                    <a:pt x="3093" y="6696"/>
                  </a:cubicBezTo>
                  <a:cubicBezTo>
                    <a:pt x="275" y="4216"/>
                    <a:pt x="1290" y="194"/>
                    <a:pt x="1300" y="154"/>
                  </a:cubicBezTo>
                  <a:cubicBezTo>
                    <a:pt x="1317" y="88"/>
                    <a:pt x="1278" y="22"/>
                    <a:pt x="1213" y="5"/>
                  </a:cubicBezTo>
                  <a:cubicBezTo>
                    <a:pt x="1202" y="2"/>
                    <a:pt x="1192" y="1"/>
                    <a:pt x="118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5"/>
            <p:cNvSpPr/>
            <p:nvPr/>
          </p:nvSpPr>
          <p:spPr>
            <a:xfrm>
              <a:off x="6098975" y="426150"/>
              <a:ext cx="69900" cy="153850"/>
            </a:xfrm>
            <a:custGeom>
              <a:rect b="b" l="l" r="r" t="t"/>
              <a:pathLst>
                <a:path extrusionOk="0" h="6154" w="2796">
                  <a:moveTo>
                    <a:pt x="140" y="1"/>
                  </a:moveTo>
                  <a:cubicBezTo>
                    <a:pt x="95" y="1"/>
                    <a:pt x="53" y="25"/>
                    <a:pt x="32" y="66"/>
                  </a:cubicBezTo>
                  <a:cubicBezTo>
                    <a:pt x="1" y="125"/>
                    <a:pt x="23" y="198"/>
                    <a:pt x="82" y="230"/>
                  </a:cubicBezTo>
                  <a:cubicBezTo>
                    <a:pt x="107" y="243"/>
                    <a:pt x="2547" y="1560"/>
                    <a:pt x="2408" y="6028"/>
                  </a:cubicBezTo>
                  <a:cubicBezTo>
                    <a:pt x="2406" y="6095"/>
                    <a:pt x="2459" y="6151"/>
                    <a:pt x="2526" y="6153"/>
                  </a:cubicBezTo>
                  <a:lnTo>
                    <a:pt x="2530" y="6153"/>
                  </a:lnTo>
                  <a:cubicBezTo>
                    <a:pt x="2596" y="6153"/>
                    <a:pt x="2650" y="6102"/>
                    <a:pt x="2652" y="6036"/>
                  </a:cubicBezTo>
                  <a:cubicBezTo>
                    <a:pt x="2796" y="1403"/>
                    <a:pt x="300" y="67"/>
                    <a:pt x="194" y="13"/>
                  </a:cubicBezTo>
                  <a:cubicBezTo>
                    <a:pt x="177" y="5"/>
                    <a:pt x="158"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5"/>
            <p:cNvSpPr/>
            <p:nvPr/>
          </p:nvSpPr>
          <p:spPr>
            <a:xfrm>
              <a:off x="6056150" y="548350"/>
              <a:ext cx="96000" cy="76875"/>
            </a:xfrm>
            <a:custGeom>
              <a:rect b="b" l="l" r="r" t="t"/>
              <a:pathLst>
                <a:path extrusionOk="0" h="3075" w="3840">
                  <a:moveTo>
                    <a:pt x="1823" y="1"/>
                  </a:moveTo>
                  <a:cubicBezTo>
                    <a:pt x="1331" y="1"/>
                    <a:pt x="729" y="211"/>
                    <a:pt x="0" y="766"/>
                  </a:cubicBezTo>
                  <a:cubicBezTo>
                    <a:pt x="0" y="766"/>
                    <a:pt x="28" y="2384"/>
                    <a:pt x="1254" y="2946"/>
                  </a:cubicBezTo>
                  <a:cubicBezTo>
                    <a:pt x="1451" y="3036"/>
                    <a:pt x="1651" y="3074"/>
                    <a:pt x="1849" y="3074"/>
                  </a:cubicBezTo>
                  <a:cubicBezTo>
                    <a:pt x="2883" y="3074"/>
                    <a:pt x="3840" y="2037"/>
                    <a:pt x="3840" y="2037"/>
                  </a:cubicBezTo>
                  <a:cubicBezTo>
                    <a:pt x="3840" y="2037"/>
                    <a:pt x="3358" y="1"/>
                    <a:pt x="1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5"/>
            <p:cNvSpPr/>
            <p:nvPr/>
          </p:nvSpPr>
          <p:spPr>
            <a:xfrm>
              <a:off x="6061200" y="535875"/>
              <a:ext cx="83800" cy="100725"/>
            </a:xfrm>
            <a:custGeom>
              <a:rect b="b" l="l" r="r" t="t"/>
              <a:pathLst>
                <a:path extrusionOk="0" h="4029" w="3352">
                  <a:moveTo>
                    <a:pt x="1303" y="1"/>
                  </a:moveTo>
                  <a:lnTo>
                    <a:pt x="0" y="3193"/>
                  </a:lnTo>
                  <a:lnTo>
                    <a:pt x="2048" y="4029"/>
                  </a:lnTo>
                  <a:lnTo>
                    <a:pt x="2522" y="2867"/>
                  </a:lnTo>
                  <a:lnTo>
                    <a:pt x="2345" y="2202"/>
                  </a:lnTo>
                  <a:lnTo>
                    <a:pt x="2884" y="1982"/>
                  </a:lnTo>
                  <a:lnTo>
                    <a:pt x="3352" y="837"/>
                  </a:lnTo>
                  <a:lnTo>
                    <a:pt x="1303"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5"/>
            <p:cNvSpPr/>
            <p:nvPr/>
          </p:nvSpPr>
          <p:spPr>
            <a:xfrm>
              <a:off x="5913800" y="517550"/>
              <a:ext cx="99800" cy="76550"/>
            </a:xfrm>
            <a:custGeom>
              <a:rect b="b" l="l" r="r" t="t"/>
              <a:pathLst>
                <a:path extrusionOk="0" h="3062" w="3992">
                  <a:moveTo>
                    <a:pt x="1988" y="0"/>
                  </a:moveTo>
                  <a:cubicBezTo>
                    <a:pt x="914" y="0"/>
                    <a:pt x="0" y="1049"/>
                    <a:pt x="0" y="1049"/>
                  </a:cubicBezTo>
                  <a:cubicBezTo>
                    <a:pt x="0" y="1049"/>
                    <a:pt x="518" y="2984"/>
                    <a:pt x="1866" y="3058"/>
                  </a:cubicBezTo>
                  <a:cubicBezTo>
                    <a:pt x="1900" y="3060"/>
                    <a:pt x="1933" y="3061"/>
                    <a:pt x="1966" y="3061"/>
                  </a:cubicBezTo>
                  <a:cubicBezTo>
                    <a:pt x="3252" y="3061"/>
                    <a:pt x="3991" y="1711"/>
                    <a:pt x="3991" y="1711"/>
                  </a:cubicBezTo>
                  <a:cubicBezTo>
                    <a:pt x="3381" y="404"/>
                    <a:pt x="2654" y="0"/>
                    <a:pt x="19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5"/>
            <p:cNvSpPr/>
            <p:nvPr/>
          </p:nvSpPr>
          <p:spPr>
            <a:xfrm>
              <a:off x="5931600" y="509525"/>
              <a:ext cx="63400" cy="91150"/>
            </a:xfrm>
            <a:custGeom>
              <a:rect b="b" l="l" r="r" t="t"/>
              <a:pathLst>
                <a:path extrusionOk="0" h="3646" w="2536">
                  <a:moveTo>
                    <a:pt x="332" y="0"/>
                  </a:moveTo>
                  <a:lnTo>
                    <a:pt x="214" y="1230"/>
                  </a:lnTo>
                  <a:lnTo>
                    <a:pt x="589" y="1676"/>
                  </a:lnTo>
                  <a:lnTo>
                    <a:pt x="121" y="2183"/>
                  </a:lnTo>
                  <a:lnTo>
                    <a:pt x="0" y="3432"/>
                  </a:lnTo>
                  <a:lnTo>
                    <a:pt x="2202" y="3646"/>
                  </a:lnTo>
                  <a:lnTo>
                    <a:pt x="2535" y="214"/>
                  </a:lnTo>
                  <a:lnTo>
                    <a:pt x="332"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5"/>
            <p:cNvSpPr/>
            <p:nvPr/>
          </p:nvSpPr>
          <p:spPr>
            <a:xfrm>
              <a:off x="6097725" y="644450"/>
              <a:ext cx="32725" cy="23425"/>
            </a:xfrm>
            <a:custGeom>
              <a:rect b="b" l="l" r="r" t="t"/>
              <a:pathLst>
                <a:path extrusionOk="0" h="937" w="1309">
                  <a:moveTo>
                    <a:pt x="583" y="0"/>
                  </a:moveTo>
                  <a:cubicBezTo>
                    <a:pt x="317" y="0"/>
                    <a:pt x="93" y="137"/>
                    <a:pt x="51" y="345"/>
                  </a:cubicBezTo>
                  <a:cubicBezTo>
                    <a:pt x="0" y="594"/>
                    <a:pt x="229" y="851"/>
                    <a:pt x="561" y="920"/>
                  </a:cubicBezTo>
                  <a:cubicBezTo>
                    <a:pt x="617" y="931"/>
                    <a:pt x="672" y="937"/>
                    <a:pt x="725" y="937"/>
                  </a:cubicBezTo>
                  <a:cubicBezTo>
                    <a:pt x="991" y="937"/>
                    <a:pt x="1214" y="800"/>
                    <a:pt x="1258" y="592"/>
                  </a:cubicBezTo>
                  <a:cubicBezTo>
                    <a:pt x="1308" y="344"/>
                    <a:pt x="1079" y="86"/>
                    <a:pt x="746" y="17"/>
                  </a:cubicBezTo>
                  <a:cubicBezTo>
                    <a:pt x="691" y="6"/>
                    <a:pt x="636" y="0"/>
                    <a:pt x="583" y="0"/>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5"/>
            <p:cNvSpPr/>
            <p:nvPr/>
          </p:nvSpPr>
          <p:spPr>
            <a:xfrm>
              <a:off x="5906575" y="605275"/>
              <a:ext cx="32750" cy="23425"/>
            </a:xfrm>
            <a:custGeom>
              <a:rect b="b" l="l" r="r" t="t"/>
              <a:pathLst>
                <a:path extrusionOk="0" h="937" w="1310">
                  <a:moveTo>
                    <a:pt x="584" y="1"/>
                  </a:moveTo>
                  <a:cubicBezTo>
                    <a:pt x="318" y="1"/>
                    <a:pt x="95" y="137"/>
                    <a:pt x="53" y="345"/>
                  </a:cubicBezTo>
                  <a:cubicBezTo>
                    <a:pt x="1" y="594"/>
                    <a:pt x="230" y="852"/>
                    <a:pt x="563" y="920"/>
                  </a:cubicBezTo>
                  <a:cubicBezTo>
                    <a:pt x="618" y="931"/>
                    <a:pt x="673" y="937"/>
                    <a:pt x="726" y="937"/>
                  </a:cubicBezTo>
                  <a:cubicBezTo>
                    <a:pt x="992" y="937"/>
                    <a:pt x="1216" y="800"/>
                    <a:pt x="1258" y="592"/>
                  </a:cubicBezTo>
                  <a:cubicBezTo>
                    <a:pt x="1310" y="343"/>
                    <a:pt x="1081" y="86"/>
                    <a:pt x="748" y="17"/>
                  </a:cubicBezTo>
                  <a:cubicBezTo>
                    <a:pt x="692" y="6"/>
                    <a:pt x="638" y="1"/>
                    <a:pt x="584" y="1"/>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5"/>
            <p:cNvSpPr/>
            <p:nvPr/>
          </p:nvSpPr>
          <p:spPr>
            <a:xfrm>
              <a:off x="5959950" y="607100"/>
              <a:ext cx="119625" cy="62400"/>
            </a:xfrm>
            <a:custGeom>
              <a:rect b="b" l="l" r="r" t="t"/>
              <a:pathLst>
                <a:path extrusionOk="0" h="2496" w="4785">
                  <a:moveTo>
                    <a:pt x="821" y="1"/>
                  </a:moveTo>
                  <a:cubicBezTo>
                    <a:pt x="660" y="1"/>
                    <a:pt x="516" y="8"/>
                    <a:pt x="393" y="19"/>
                  </a:cubicBezTo>
                  <a:cubicBezTo>
                    <a:pt x="153" y="43"/>
                    <a:pt x="0" y="286"/>
                    <a:pt x="83" y="512"/>
                  </a:cubicBezTo>
                  <a:cubicBezTo>
                    <a:pt x="290" y="1092"/>
                    <a:pt x="923" y="2173"/>
                    <a:pt x="1975" y="2424"/>
                  </a:cubicBezTo>
                  <a:cubicBezTo>
                    <a:pt x="2183" y="2474"/>
                    <a:pt x="2382" y="2495"/>
                    <a:pt x="2573" y="2495"/>
                  </a:cubicBezTo>
                  <a:cubicBezTo>
                    <a:pt x="3581" y="2495"/>
                    <a:pt x="4334" y="1886"/>
                    <a:pt x="4643" y="1524"/>
                  </a:cubicBezTo>
                  <a:cubicBezTo>
                    <a:pt x="4784" y="1358"/>
                    <a:pt x="4760" y="1088"/>
                    <a:pt x="4570" y="983"/>
                  </a:cubicBezTo>
                  <a:cubicBezTo>
                    <a:pt x="3177" y="217"/>
                    <a:pt x="1725" y="1"/>
                    <a:pt x="82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5"/>
            <p:cNvSpPr/>
            <p:nvPr/>
          </p:nvSpPr>
          <p:spPr>
            <a:xfrm>
              <a:off x="5978500" y="642675"/>
              <a:ext cx="70150" cy="26925"/>
            </a:xfrm>
            <a:custGeom>
              <a:rect b="b" l="l" r="r" t="t"/>
              <a:pathLst>
                <a:path extrusionOk="0" h="1077" w="2806">
                  <a:moveTo>
                    <a:pt x="949" y="1"/>
                  </a:moveTo>
                  <a:cubicBezTo>
                    <a:pt x="659" y="1"/>
                    <a:pt x="341" y="58"/>
                    <a:pt x="1" y="203"/>
                  </a:cubicBezTo>
                  <a:cubicBezTo>
                    <a:pt x="1" y="203"/>
                    <a:pt x="467" y="864"/>
                    <a:pt x="1233" y="1015"/>
                  </a:cubicBezTo>
                  <a:cubicBezTo>
                    <a:pt x="1453" y="1059"/>
                    <a:pt x="1655" y="1077"/>
                    <a:pt x="1836" y="1077"/>
                  </a:cubicBezTo>
                  <a:cubicBezTo>
                    <a:pt x="2284" y="1077"/>
                    <a:pt x="2610" y="968"/>
                    <a:pt x="2805" y="877"/>
                  </a:cubicBezTo>
                  <a:cubicBezTo>
                    <a:pt x="2805" y="877"/>
                    <a:pt x="2083" y="1"/>
                    <a:pt x="94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5"/>
            <p:cNvSpPr/>
            <p:nvPr/>
          </p:nvSpPr>
          <p:spPr>
            <a:xfrm>
              <a:off x="5937100" y="498600"/>
              <a:ext cx="66975" cy="12800"/>
            </a:xfrm>
            <a:custGeom>
              <a:rect b="b" l="l" r="r" t="t"/>
              <a:pathLst>
                <a:path extrusionOk="0" h="512" w="2679">
                  <a:moveTo>
                    <a:pt x="1141" y="1"/>
                  </a:moveTo>
                  <a:cubicBezTo>
                    <a:pt x="527" y="1"/>
                    <a:pt x="121" y="154"/>
                    <a:pt x="93" y="165"/>
                  </a:cubicBezTo>
                  <a:cubicBezTo>
                    <a:pt x="31" y="189"/>
                    <a:pt x="0" y="259"/>
                    <a:pt x="25" y="321"/>
                  </a:cubicBezTo>
                  <a:cubicBezTo>
                    <a:pt x="43" y="370"/>
                    <a:pt x="89" y="400"/>
                    <a:pt x="138" y="400"/>
                  </a:cubicBezTo>
                  <a:cubicBezTo>
                    <a:pt x="152" y="400"/>
                    <a:pt x="167" y="397"/>
                    <a:pt x="181" y="392"/>
                  </a:cubicBezTo>
                  <a:cubicBezTo>
                    <a:pt x="187" y="389"/>
                    <a:pt x="568" y="247"/>
                    <a:pt x="1145" y="247"/>
                  </a:cubicBezTo>
                  <a:cubicBezTo>
                    <a:pt x="1519" y="247"/>
                    <a:pt x="1975" y="307"/>
                    <a:pt x="2464" y="503"/>
                  </a:cubicBezTo>
                  <a:cubicBezTo>
                    <a:pt x="2478" y="508"/>
                    <a:pt x="2494" y="511"/>
                    <a:pt x="2510" y="511"/>
                  </a:cubicBezTo>
                  <a:cubicBezTo>
                    <a:pt x="2643" y="511"/>
                    <a:pt x="2679" y="326"/>
                    <a:pt x="2554" y="277"/>
                  </a:cubicBezTo>
                  <a:cubicBezTo>
                    <a:pt x="2027" y="66"/>
                    <a:pt x="1540" y="1"/>
                    <a:pt x="11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5"/>
            <p:cNvSpPr/>
            <p:nvPr/>
          </p:nvSpPr>
          <p:spPr>
            <a:xfrm>
              <a:off x="6090200" y="526050"/>
              <a:ext cx="60275" cy="32775"/>
            </a:xfrm>
            <a:custGeom>
              <a:rect b="b" l="l" r="r" t="t"/>
              <a:pathLst>
                <a:path extrusionOk="0" h="1311" w="2411">
                  <a:moveTo>
                    <a:pt x="132" y="0"/>
                  </a:moveTo>
                  <a:cubicBezTo>
                    <a:pt x="71" y="0"/>
                    <a:pt x="18" y="44"/>
                    <a:pt x="10" y="105"/>
                  </a:cubicBezTo>
                  <a:cubicBezTo>
                    <a:pt x="0" y="172"/>
                    <a:pt x="48" y="233"/>
                    <a:pt x="115" y="242"/>
                  </a:cubicBezTo>
                  <a:cubicBezTo>
                    <a:pt x="1443" y="419"/>
                    <a:pt x="2150" y="1258"/>
                    <a:pt x="2158" y="1267"/>
                  </a:cubicBezTo>
                  <a:cubicBezTo>
                    <a:pt x="2181" y="1294"/>
                    <a:pt x="2216" y="1311"/>
                    <a:pt x="2252" y="1311"/>
                  </a:cubicBezTo>
                  <a:cubicBezTo>
                    <a:pt x="2354" y="1311"/>
                    <a:pt x="2410" y="1192"/>
                    <a:pt x="2346" y="1111"/>
                  </a:cubicBezTo>
                  <a:cubicBezTo>
                    <a:pt x="2315" y="1074"/>
                    <a:pt x="1574" y="190"/>
                    <a:pt x="146" y="1"/>
                  </a:cubicBezTo>
                  <a:cubicBezTo>
                    <a:pt x="141" y="0"/>
                    <a:pt x="136"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5"/>
            <p:cNvSpPr/>
            <p:nvPr/>
          </p:nvSpPr>
          <p:spPr>
            <a:xfrm>
              <a:off x="5977650" y="680800"/>
              <a:ext cx="65575" cy="15800"/>
            </a:xfrm>
            <a:custGeom>
              <a:rect b="b" l="l" r="r" t="t"/>
              <a:pathLst>
                <a:path extrusionOk="0" h="632" w="2623">
                  <a:moveTo>
                    <a:pt x="139" y="0"/>
                  </a:moveTo>
                  <a:cubicBezTo>
                    <a:pt x="97" y="0"/>
                    <a:pt x="57" y="21"/>
                    <a:pt x="34" y="58"/>
                  </a:cubicBezTo>
                  <a:cubicBezTo>
                    <a:pt x="0" y="114"/>
                    <a:pt x="17" y="188"/>
                    <a:pt x="72" y="224"/>
                  </a:cubicBezTo>
                  <a:cubicBezTo>
                    <a:pt x="105" y="244"/>
                    <a:pt x="751" y="631"/>
                    <a:pt x="1736" y="631"/>
                  </a:cubicBezTo>
                  <a:cubicBezTo>
                    <a:pt x="1998" y="630"/>
                    <a:pt x="2258" y="604"/>
                    <a:pt x="2515" y="551"/>
                  </a:cubicBezTo>
                  <a:cubicBezTo>
                    <a:pt x="2580" y="537"/>
                    <a:pt x="2623" y="473"/>
                    <a:pt x="2609" y="407"/>
                  </a:cubicBezTo>
                  <a:cubicBezTo>
                    <a:pt x="2597" y="349"/>
                    <a:pt x="2546" y="309"/>
                    <a:pt x="2490" y="309"/>
                  </a:cubicBezTo>
                  <a:cubicBezTo>
                    <a:pt x="2482" y="309"/>
                    <a:pt x="2473" y="310"/>
                    <a:pt x="2465" y="312"/>
                  </a:cubicBezTo>
                  <a:cubicBezTo>
                    <a:pt x="2211" y="364"/>
                    <a:pt x="1970" y="385"/>
                    <a:pt x="1748" y="385"/>
                  </a:cubicBezTo>
                  <a:cubicBezTo>
                    <a:pt x="822" y="385"/>
                    <a:pt x="206" y="20"/>
                    <a:pt x="199" y="16"/>
                  </a:cubicBezTo>
                  <a:cubicBezTo>
                    <a:pt x="180" y="5"/>
                    <a:pt x="159"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3" name="Google Shape;2803;p55"/>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7" name="Shape 2807"/>
        <p:cNvGrpSpPr/>
        <p:nvPr/>
      </p:nvGrpSpPr>
      <p:grpSpPr>
        <a:xfrm>
          <a:off x="0" y="0"/>
          <a:ext cx="0" cy="0"/>
          <a:chOff x="0" y="0"/>
          <a:chExt cx="0" cy="0"/>
        </a:xfrm>
      </p:grpSpPr>
      <p:sp>
        <p:nvSpPr>
          <p:cNvPr id="2808" name="Google Shape;2808;p56"/>
          <p:cNvSpPr txBox="1"/>
          <p:nvPr>
            <p:ph type="title"/>
          </p:nvPr>
        </p:nvSpPr>
        <p:spPr>
          <a:xfrm>
            <a:off x="713225" y="14626508"/>
            <a:ext cx="8851500" cy="9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a:t>
            </a:r>
            <a:r>
              <a:rPr lang="en">
                <a:solidFill>
                  <a:schemeClr val="accent4"/>
                </a:solidFill>
              </a:rPr>
              <a:t>FAMOUS</a:t>
            </a:r>
            <a:endParaRPr>
              <a:solidFill>
                <a:schemeClr val="accent4"/>
              </a:solidFill>
            </a:endParaRPr>
          </a:p>
        </p:txBody>
      </p:sp>
      <p:sp>
        <p:nvSpPr>
          <p:cNvPr id="2809" name="Google Shape;2809;p56"/>
          <p:cNvSpPr txBox="1"/>
          <p:nvPr>
            <p:ph idx="1" type="subTitle"/>
          </p:nvPr>
        </p:nvSpPr>
        <p:spPr>
          <a:xfrm>
            <a:off x="717750" y="9154600"/>
            <a:ext cx="8851500" cy="5307300"/>
          </a:xfrm>
          <a:prstGeom prst="rect">
            <a:avLst/>
          </a:prstGeom>
        </p:spPr>
        <p:txBody>
          <a:bodyPr anchorCtr="0" anchor="b" bIns="91425" lIns="91425" spcFirstLastPara="1" rIns="91425" wrap="square" tIns="91425">
            <a:noAutofit/>
          </a:bodyPr>
          <a:lstStyle/>
          <a:p>
            <a:pPr indent="0" lvl="0" marL="0" rtl="0" algn="ctr">
              <a:spcBef>
                <a:spcPts val="0"/>
              </a:spcBef>
              <a:spcAft>
                <a:spcPts val="2300"/>
              </a:spcAft>
              <a:buNone/>
            </a:pPr>
            <a:r>
              <a:rPr lang="en"/>
              <a:t>“Earth is the third planet from the Sun and the only one that harbors life in the Solar System”</a:t>
            </a:r>
            <a:endParaRPr/>
          </a:p>
        </p:txBody>
      </p:sp>
      <p:sp>
        <p:nvSpPr>
          <p:cNvPr id="2810" name="Google Shape;2810;p56"/>
          <p:cNvSpPr/>
          <p:nvPr/>
        </p:nvSpPr>
        <p:spPr>
          <a:xfrm>
            <a:off x="360079" y="580479"/>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9211474" y="16822277"/>
            <a:ext cx="706299" cy="852784"/>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2" name="Google Shape;2812;p56"/>
          <p:cNvGrpSpPr/>
          <p:nvPr/>
        </p:nvGrpSpPr>
        <p:grpSpPr>
          <a:xfrm rot="5400000">
            <a:off x="7167620" y="-1072710"/>
            <a:ext cx="2079582" cy="4159164"/>
            <a:chOff x="1447125" y="978000"/>
            <a:chExt cx="5295600" cy="10591200"/>
          </a:xfrm>
        </p:grpSpPr>
        <p:sp>
          <p:nvSpPr>
            <p:cNvPr id="2813" name="Google Shape;2813;p56"/>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0" name="Google Shape;2820;p56"/>
          <p:cNvSpPr/>
          <p:nvPr/>
        </p:nvSpPr>
        <p:spPr>
          <a:xfrm rot="10800000">
            <a:off x="8532517" y="217328"/>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pic>
        <p:nvPicPr>
          <p:cNvPr id="2826" name="Google Shape;2826;p57"/>
          <p:cNvPicPr preferRelativeResize="0"/>
          <p:nvPr>
            <p:ph idx="2" type="pic"/>
          </p:nvPr>
        </p:nvPicPr>
        <p:blipFill rotWithShape="1">
          <a:blip r:embed="rId3">
            <a:alphaModFix/>
          </a:blip>
          <a:srcRect b="2768" l="0" r="8941" t="20106"/>
          <a:stretch/>
        </p:blipFill>
        <p:spPr>
          <a:xfrm>
            <a:off x="717750" y="7827263"/>
            <a:ext cx="8847000" cy="4998301"/>
          </a:xfrm>
          <a:prstGeom prst="rect">
            <a:avLst/>
          </a:prstGeom>
        </p:spPr>
      </p:pic>
      <p:sp>
        <p:nvSpPr>
          <p:cNvPr id="2827" name="Google Shape;2827;p57"/>
          <p:cNvSpPr txBox="1"/>
          <p:nvPr>
            <p:ph type="title"/>
          </p:nvPr>
        </p:nvSpPr>
        <p:spPr>
          <a:xfrm>
            <a:off x="713225" y="13444088"/>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a:t>
            </a:r>
            <a:r>
              <a:rPr lang="en">
                <a:solidFill>
                  <a:schemeClr val="lt1"/>
                </a:solidFill>
              </a:rPr>
              <a:t>FAMOUS</a:t>
            </a:r>
            <a:endParaRPr>
              <a:solidFill>
                <a:schemeClr val="lt1"/>
              </a:solidFill>
            </a:endParaRPr>
          </a:p>
        </p:txBody>
      </p:sp>
      <p:sp>
        <p:nvSpPr>
          <p:cNvPr id="2828" name="Google Shape;2828;p57"/>
          <p:cNvSpPr txBox="1"/>
          <p:nvPr>
            <p:ph idx="1" type="subTitle"/>
          </p:nvPr>
        </p:nvSpPr>
        <p:spPr>
          <a:xfrm>
            <a:off x="717750" y="3925613"/>
            <a:ext cx="8851500" cy="3901500"/>
          </a:xfrm>
          <a:prstGeom prst="rect">
            <a:avLst/>
          </a:prstGeom>
        </p:spPr>
        <p:txBody>
          <a:bodyPr anchorCtr="0" anchor="t" bIns="91425" lIns="91425" spcFirstLastPara="1" rIns="91425" wrap="square" tIns="91425">
            <a:noAutofit/>
          </a:bodyPr>
          <a:lstStyle/>
          <a:p>
            <a:pPr indent="0" lvl="0" marL="0" rtl="0" algn="ctr">
              <a:spcBef>
                <a:spcPts val="0"/>
              </a:spcBef>
              <a:spcAft>
                <a:spcPts val="2300"/>
              </a:spcAft>
              <a:buNone/>
            </a:pPr>
            <a:r>
              <a:rPr lang="en"/>
              <a:t>“Mercury is the closest planet to the Sun” </a:t>
            </a:r>
            <a:endParaRPr/>
          </a:p>
        </p:txBody>
      </p:sp>
      <p:grpSp>
        <p:nvGrpSpPr>
          <p:cNvPr id="2829" name="Google Shape;2829;p57"/>
          <p:cNvGrpSpPr/>
          <p:nvPr/>
        </p:nvGrpSpPr>
        <p:grpSpPr>
          <a:xfrm>
            <a:off x="1335681" y="14971835"/>
            <a:ext cx="1312813" cy="1181557"/>
            <a:chOff x="4979550" y="1037225"/>
            <a:chExt cx="509850" cy="458875"/>
          </a:xfrm>
        </p:grpSpPr>
        <p:sp>
          <p:nvSpPr>
            <p:cNvPr id="2830" name="Google Shape;2830;p57"/>
            <p:cNvSpPr/>
            <p:nvPr/>
          </p:nvSpPr>
          <p:spPr>
            <a:xfrm>
              <a:off x="4979550" y="1037225"/>
              <a:ext cx="509850" cy="418200"/>
            </a:xfrm>
            <a:custGeom>
              <a:rect b="b" l="l" r="r" t="t"/>
              <a:pathLst>
                <a:path extrusionOk="0" h="16728" w="20394">
                  <a:moveTo>
                    <a:pt x="16127" y="0"/>
                  </a:moveTo>
                  <a:cubicBezTo>
                    <a:pt x="15935" y="0"/>
                    <a:pt x="15741" y="49"/>
                    <a:pt x="15561" y="152"/>
                  </a:cubicBezTo>
                  <a:cubicBezTo>
                    <a:pt x="14424" y="807"/>
                    <a:pt x="13551" y="1559"/>
                    <a:pt x="13551" y="1559"/>
                  </a:cubicBezTo>
                  <a:cubicBezTo>
                    <a:pt x="12723" y="1028"/>
                    <a:pt x="11746" y="666"/>
                    <a:pt x="11127" y="470"/>
                  </a:cubicBezTo>
                  <a:cubicBezTo>
                    <a:pt x="11015" y="434"/>
                    <a:pt x="10899" y="416"/>
                    <a:pt x="10784" y="416"/>
                  </a:cubicBezTo>
                  <a:cubicBezTo>
                    <a:pt x="10493" y="416"/>
                    <a:pt x="10208" y="529"/>
                    <a:pt x="10000" y="745"/>
                  </a:cubicBezTo>
                  <a:cubicBezTo>
                    <a:pt x="9148" y="1618"/>
                    <a:pt x="8612" y="2763"/>
                    <a:pt x="8612" y="2763"/>
                  </a:cubicBezTo>
                  <a:cubicBezTo>
                    <a:pt x="8612" y="2763"/>
                    <a:pt x="7649" y="1982"/>
                    <a:pt x="6514" y="1565"/>
                  </a:cubicBezTo>
                  <a:cubicBezTo>
                    <a:pt x="6385" y="1516"/>
                    <a:pt x="6252" y="1493"/>
                    <a:pt x="6119" y="1493"/>
                  </a:cubicBezTo>
                  <a:cubicBezTo>
                    <a:pt x="5837" y="1493"/>
                    <a:pt x="5560" y="1599"/>
                    <a:pt x="5349" y="1799"/>
                  </a:cubicBezTo>
                  <a:cubicBezTo>
                    <a:pt x="4877" y="2246"/>
                    <a:pt x="4157" y="2997"/>
                    <a:pt x="3644" y="3838"/>
                  </a:cubicBezTo>
                  <a:cubicBezTo>
                    <a:pt x="3644" y="3838"/>
                    <a:pt x="2524" y="3540"/>
                    <a:pt x="1209" y="3449"/>
                  </a:cubicBezTo>
                  <a:cubicBezTo>
                    <a:pt x="1183" y="3448"/>
                    <a:pt x="1156" y="3447"/>
                    <a:pt x="1131" y="3447"/>
                  </a:cubicBezTo>
                  <a:cubicBezTo>
                    <a:pt x="509" y="3447"/>
                    <a:pt x="1" y="3961"/>
                    <a:pt x="15" y="4592"/>
                  </a:cubicBezTo>
                  <a:cubicBezTo>
                    <a:pt x="34" y="5468"/>
                    <a:pt x="74" y="6660"/>
                    <a:pt x="158" y="7507"/>
                  </a:cubicBezTo>
                  <a:cubicBezTo>
                    <a:pt x="158" y="7507"/>
                    <a:pt x="422" y="10104"/>
                    <a:pt x="739" y="11495"/>
                  </a:cubicBezTo>
                  <a:cubicBezTo>
                    <a:pt x="1443" y="14591"/>
                    <a:pt x="4665" y="16727"/>
                    <a:pt x="8798" y="16727"/>
                  </a:cubicBezTo>
                  <a:cubicBezTo>
                    <a:pt x="9739" y="16727"/>
                    <a:pt x="10727" y="16617"/>
                    <a:pt x="11744" y="16381"/>
                  </a:cubicBezTo>
                  <a:cubicBezTo>
                    <a:pt x="17229" y="15130"/>
                    <a:pt x="20393" y="10976"/>
                    <a:pt x="19510" y="7178"/>
                  </a:cubicBezTo>
                  <a:cubicBezTo>
                    <a:pt x="19187" y="5788"/>
                    <a:pt x="18291" y="3336"/>
                    <a:pt x="18291" y="3336"/>
                  </a:cubicBezTo>
                  <a:cubicBezTo>
                    <a:pt x="17996" y="2539"/>
                    <a:pt x="17511" y="1448"/>
                    <a:pt x="17145" y="652"/>
                  </a:cubicBezTo>
                  <a:cubicBezTo>
                    <a:pt x="16956" y="237"/>
                    <a:pt x="16549" y="0"/>
                    <a:pt x="1612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7"/>
            <p:cNvSpPr/>
            <p:nvPr/>
          </p:nvSpPr>
          <p:spPr>
            <a:xfrm>
              <a:off x="5273150" y="1313275"/>
              <a:ext cx="212050" cy="141150"/>
            </a:xfrm>
            <a:custGeom>
              <a:rect b="b" l="l" r="r" t="t"/>
              <a:pathLst>
                <a:path extrusionOk="0" h="5646" w="8482">
                  <a:moveTo>
                    <a:pt x="7842" y="0"/>
                  </a:moveTo>
                  <a:cubicBezTo>
                    <a:pt x="7721" y="0"/>
                    <a:pt x="7597" y="39"/>
                    <a:pt x="7485" y="126"/>
                  </a:cubicBezTo>
                  <a:cubicBezTo>
                    <a:pt x="6737" y="706"/>
                    <a:pt x="5868" y="915"/>
                    <a:pt x="5868" y="915"/>
                  </a:cubicBezTo>
                  <a:cubicBezTo>
                    <a:pt x="1432" y="2290"/>
                    <a:pt x="0" y="5339"/>
                    <a:pt x="0" y="5339"/>
                  </a:cubicBezTo>
                  <a:cubicBezTo>
                    <a:pt x="0" y="5339"/>
                    <a:pt x="529" y="5646"/>
                    <a:pt x="1661" y="5646"/>
                  </a:cubicBezTo>
                  <a:cubicBezTo>
                    <a:pt x="2528" y="5646"/>
                    <a:pt x="3750" y="5466"/>
                    <a:pt x="5358" y="4829"/>
                  </a:cubicBezTo>
                  <a:cubicBezTo>
                    <a:pt x="7376" y="4030"/>
                    <a:pt x="8137" y="2190"/>
                    <a:pt x="8411" y="681"/>
                  </a:cubicBezTo>
                  <a:cubicBezTo>
                    <a:pt x="8481" y="296"/>
                    <a:pt x="8176" y="0"/>
                    <a:pt x="7842"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7"/>
            <p:cNvSpPr/>
            <p:nvPr/>
          </p:nvSpPr>
          <p:spPr>
            <a:xfrm>
              <a:off x="5033525" y="1409375"/>
              <a:ext cx="248200" cy="86725"/>
            </a:xfrm>
            <a:custGeom>
              <a:rect b="b" l="l" r="r" t="t"/>
              <a:pathLst>
                <a:path extrusionOk="0" h="3469" w="9928">
                  <a:moveTo>
                    <a:pt x="4987" y="1"/>
                  </a:moveTo>
                  <a:cubicBezTo>
                    <a:pt x="4278" y="1"/>
                    <a:pt x="3500" y="69"/>
                    <a:pt x="2660" y="236"/>
                  </a:cubicBezTo>
                  <a:cubicBezTo>
                    <a:pt x="2660" y="236"/>
                    <a:pt x="2176" y="365"/>
                    <a:pt x="1540" y="365"/>
                  </a:cubicBezTo>
                  <a:cubicBezTo>
                    <a:pt x="1327" y="365"/>
                    <a:pt x="1097" y="350"/>
                    <a:pt x="863" y="312"/>
                  </a:cubicBezTo>
                  <a:cubicBezTo>
                    <a:pt x="828" y="306"/>
                    <a:pt x="795" y="303"/>
                    <a:pt x="762" y="303"/>
                  </a:cubicBezTo>
                  <a:cubicBezTo>
                    <a:pt x="293" y="303"/>
                    <a:pt x="1" y="853"/>
                    <a:pt x="313" y="1241"/>
                  </a:cubicBezTo>
                  <a:cubicBezTo>
                    <a:pt x="1187" y="2331"/>
                    <a:pt x="2545" y="3468"/>
                    <a:pt x="4406" y="3468"/>
                  </a:cubicBezTo>
                  <a:cubicBezTo>
                    <a:pt x="4590" y="3468"/>
                    <a:pt x="4779" y="3457"/>
                    <a:pt x="4973" y="3434"/>
                  </a:cubicBezTo>
                  <a:cubicBezTo>
                    <a:pt x="8931" y="2959"/>
                    <a:pt x="9927" y="1331"/>
                    <a:pt x="9927" y="1331"/>
                  </a:cubicBezTo>
                  <a:cubicBezTo>
                    <a:pt x="9927" y="1331"/>
                    <a:pt x="8124" y="1"/>
                    <a:pt x="4987"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7"/>
            <p:cNvSpPr/>
            <p:nvPr/>
          </p:nvSpPr>
          <p:spPr>
            <a:xfrm>
              <a:off x="5048500" y="1221275"/>
              <a:ext cx="142400" cy="86050"/>
            </a:xfrm>
            <a:custGeom>
              <a:rect b="b" l="l" r="r" t="t"/>
              <a:pathLst>
                <a:path extrusionOk="0" h="3442" w="5696">
                  <a:moveTo>
                    <a:pt x="3121" y="0"/>
                  </a:moveTo>
                  <a:cubicBezTo>
                    <a:pt x="1240" y="0"/>
                    <a:pt x="1" y="1850"/>
                    <a:pt x="1" y="1850"/>
                  </a:cubicBezTo>
                  <a:cubicBezTo>
                    <a:pt x="1" y="1850"/>
                    <a:pt x="1086" y="3442"/>
                    <a:pt x="2661" y="3442"/>
                  </a:cubicBezTo>
                  <a:cubicBezTo>
                    <a:pt x="2836" y="3442"/>
                    <a:pt x="3017" y="3422"/>
                    <a:pt x="3202" y="3379"/>
                  </a:cubicBezTo>
                  <a:cubicBezTo>
                    <a:pt x="5066" y="2945"/>
                    <a:pt x="5696" y="1168"/>
                    <a:pt x="5696" y="1168"/>
                  </a:cubicBezTo>
                  <a:cubicBezTo>
                    <a:pt x="4758" y="306"/>
                    <a:pt x="3887"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7"/>
            <p:cNvSpPr/>
            <p:nvPr/>
          </p:nvSpPr>
          <p:spPr>
            <a:xfrm>
              <a:off x="5095425" y="1205475"/>
              <a:ext cx="106825" cy="106775"/>
            </a:xfrm>
            <a:custGeom>
              <a:rect b="b" l="l" r="r" t="t"/>
              <a:pathLst>
                <a:path extrusionOk="0" h="4271" w="4273">
                  <a:moveTo>
                    <a:pt x="3591" y="0"/>
                  </a:moveTo>
                  <a:lnTo>
                    <a:pt x="0" y="681"/>
                  </a:lnTo>
                  <a:lnTo>
                    <a:pt x="244" y="1968"/>
                  </a:lnTo>
                  <a:lnTo>
                    <a:pt x="1002" y="2264"/>
                  </a:lnTo>
                  <a:lnTo>
                    <a:pt x="434" y="2965"/>
                  </a:lnTo>
                  <a:lnTo>
                    <a:pt x="681" y="4271"/>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7"/>
            <p:cNvSpPr/>
            <p:nvPr/>
          </p:nvSpPr>
          <p:spPr>
            <a:xfrm>
              <a:off x="5272675" y="1178775"/>
              <a:ext cx="142350" cy="86075"/>
            </a:xfrm>
            <a:custGeom>
              <a:rect b="b" l="l" r="r" t="t"/>
              <a:pathLst>
                <a:path extrusionOk="0" h="3443" w="5694">
                  <a:moveTo>
                    <a:pt x="3120" y="0"/>
                  </a:moveTo>
                  <a:cubicBezTo>
                    <a:pt x="1239" y="0"/>
                    <a:pt x="0" y="1850"/>
                    <a:pt x="0" y="1850"/>
                  </a:cubicBezTo>
                  <a:cubicBezTo>
                    <a:pt x="0" y="1850"/>
                    <a:pt x="1085" y="3443"/>
                    <a:pt x="2662" y="3443"/>
                  </a:cubicBezTo>
                  <a:cubicBezTo>
                    <a:pt x="2836" y="3443"/>
                    <a:pt x="3016" y="3423"/>
                    <a:pt x="3201" y="3380"/>
                  </a:cubicBezTo>
                  <a:cubicBezTo>
                    <a:pt x="5065" y="2945"/>
                    <a:pt x="5694" y="1168"/>
                    <a:pt x="5694" y="1168"/>
                  </a:cubicBezTo>
                  <a:cubicBezTo>
                    <a:pt x="4757" y="306"/>
                    <a:pt x="3885" y="0"/>
                    <a:pt x="3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7"/>
            <p:cNvSpPr/>
            <p:nvPr/>
          </p:nvSpPr>
          <p:spPr>
            <a:xfrm>
              <a:off x="5319575" y="1162975"/>
              <a:ext cx="106825" cy="106800"/>
            </a:xfrm>
            <a:custGeom>
              <a:rect b="b" l="l" r="r" t="t"/>
              <a:pathLst>
                <a:path extrusionOk="0" h="4272" w="4273">
                  <a:moveTo>
                    <a:pt x="3591" y="0"/>
                  </a:moveTo>
                  <a:lnTo>
                    <a:pt x="1" y="681"/>
                  </a:lnTo>
                  <a:lnTo>
                    <a:pt x="239" y="1941"/>
                  </a:lnTo>
                  <a:lnTo>
                    <a:pt x="1011" y="2349"/>
                  </a:lnTo>
                  <a:lnTo>
                    <a:pt x="442" y="3008"/>
                  </a:lnTo>
                  <a:lnTo>
                    <a:pt x="681" y="4272"/>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7"/>
            <p:cNvSpPr/>
            <p:nvPr/>
          </p:nvSpPr>
          <p:spPr>
            <a:xfrm>
              <a:off x="5373700" y="1262500"/>
              <a:ext cx="51725" cy="37050"/>
            </a:xfrm>
            <a:custGeom>
              <a:rect b="b" l="l" r="r" t="t"/>
              <a:pathLst>
                <a:path extrusionOk="0" h="1482" w="2069">
                  <a:moveTo>
                    <a:pt x="1139" y="1"/>
                  </a:moveTo>
                  <a:cubicBezTo>
                    <a:pt x="1061" y="1"/>
                    <a:pt x="980" y="8"/>
                    <a:pt x="899" y="24"/>
                  </a:cubicBezTo>
                  <a:cubicBezTo>
                    <a:pt x="369" y="124"/>
                    <a:pt x="0" y="527"/>
                    <a:pt x="75" y="923"/>
                  </a:cubicBezTo>
                  <a:cubicBezTo>
                    <a:pt x="139" y="1258"/>
                    <a:pt x="500" y="1481"/>
                    <a:pt x="930" y="1481"/>
                  </a:cubicBezTo>
                  <a:cubicBezTo>
                    <a:pt x="1008" y="1481"/>
                    <a:pt x="1089" y="1474"/>
                    <a:pt x="1170" y="1458"/>
                  </a:cubicBezTo>
                  <a:cubicBezTo>
                    <a:pt x="1700" y="1358"/>
                    <a:pt x="2068" y="955"/>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7"/>
            <p:cNvSpPr/>
            <p:nvPr/>
          </p:nvSpPr>
          <p:spPr>
            <a:xfrm>
              <a:off x="5065625" y="1320900"/>
              <a:ext cx="51725" cy="37050"/>
            </a:xfrm>
            <a:custGeom>
              <a:rect b="b" l="l" r="r" t="t"/>
              <a:pathLst>
                <a:path extrusionOk="0" h="1482" w="2069">
                  <a:moveTo>
                    <a:pt x="1139" y="1"/>
                  </a:moveTo>
                  <a:cubicBezTo>
                    <a:pt x="1061" y="1"/>
                    <a:pt x="980" y="8"/>
                    <a:pt x="899" y="24"/>
                  </a:cubicBezTo>
                  <a:cubicBezTo>
                    <a:pt x="368" y="124"/>
                    <a:pt x="1" y="527"/>
                    <a:pt x="76" y="923"/>
                  </a:cubicBezTo>
                  <a:cubicBezTo>
                    <a:pt x="139" y="1258"/>
                    <a:pt x="500" y="1481"/>
                    <a:pt x="930" y="1481"/>
                  </a:cubicBezTo>
                  <a:cubicBezTo>
                    <a:pt x="1008" y="1481"/>
                    <a:pt x="1089" y="1474"/>
                    <a:pt x="1170" y="1459"/>
                  </a:cubicBezTo>
                  <a:cubicBezTo>
                    <a:pt x="1700" y="1358"/>
                    <a:pt x="2068" y="956"/>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7"/>
            <p:cNvSpPr/>
            <p:nvPr/>
          </p:nvSpPr>
          <p:spPr>
            <a:xfrm>
              <a:off x="5055500" y="1177350"/>
              <a:ext cx="82550" cy="39400"/>
            </a:xfrm>
            <a:custGeom>
              <a:rect b="b" l="l" r="r" t="t"/>
              <a:pathLst>
                <a:path extrusionOk="0" h="1576" w="3302">
                  <a:moveTo>
                    <a:pt x="3175" y="1"/>
                  </a:moveTo>
                  <a:cubicBezTo>
                    <a:pt x="3173" y="1"/>
                    <a:pt x="3172" y="1"/>
                    <a:pt x="3171" y="1"/>
                  </a:cubicBezTo>
                  <a:cubicBezTo>
                    <a:pt x="1228" y="121"/>
                    <a:pt x="118" y="1321"/>
                    <a:pt x="73" y="1371"/>
                  </a:cubicBezTo>
                  <a:cubicBezTo>
                    <a:pt x="1" y="1450"/>
                    <a:pt x="57" y="1575"/>
                    <a:pt x="163" y="1575"/>
                  </a:cubicBezTo>
                  <a:cubicBezTo>
                    <a:pt x="196" y="1575"/>
                    <a:pt x="229" y="1560"/>
                    <a:pt x="252" y="1535"/>
                  </a:cubicBezTo>
                  <a:cubicBezTo>
                    <a:pt x="263" y="1524"/>
                    <a:pt x="1345" y="358"/>
                    <a:pt x="3186" y="244"/>
                  </a:cubicBezTo>
                  <a:cubicBezTo>
                    <a:pt x="3252" y="239"/>
                    <a:pt x="3302" y="182"/>
                    <a:pt x="3297" y="115"/>
                  </a:cubicBezTo>
                  <a:cubicBezTo>
                    <a:pt x="3293" y="51"/>
                    <a:pt x="3239" y="1"/>
                    <a:pt x="317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7"/>
            <p:cNvSpPr/>
            <p:nvPr/>
          </p:nvSpPr>
          <p:spPr>
            <a:xfrm>
              <a:off x="5298075" y="1139350"/>
              <a:ext cx="89775" cy="16750"/>
            </a:xfrm>
            <a:custGeom>
              <a:rect b="b" l="l" r="r" t="t"/>
              <a:pathLst>
                <a:path extrusionOk="0" h="670" w="3591">
                  <a:moveTo>
                    <a:pt x="1471" y="1"/>
                  </a:moveTo>
                  <a:cubicBezTo>
                    <a:pt x="1055" y="1"/>
                    <a:pt x="591" y="54"/>
                    <a:pt x="99" y="197"/>
                  </a:cubicBezTo>
                  <a:cubicBezTo>
                    <a:pt x="36" y="217"/>
                    <a:pt x="0" y="284"/>
                    <a:pt x="19" y="347"/>
                  </a:cubicBezTo>
                  <a:cubicBezTo>
                    <a:pt x="35" y="401"/>
                    <a:pt x="84" y="435"/>
                    <a:pt x="137" y="435"/>
                  </a:cubicBezTo>
                  <a:cubicBezTo>
                    <a:pt x="147" y="435"/>
                    <a:pt x="157" y="434"/>
                    <a:pt x="167" y="432"/>
                  </a:cubicBezTo>
                  <a:cubicBezTo>
                    <a:pt x="628" y="297"/>
                    <a:pt x="1065" y="248"/>
                    <a:pt x="1459" y="248"/>
                  </a:cubicBezTo>
                  <a:cubicBezTo>
                    <a:pt x="2578" y="248"/>
                    <a:pt x="3353" y="649"/>
                    <a:pt x="3364" y="655"/>
                  </a:cubicBezTo>
                  <a:cubicBezTo>
                    <a:pt x="3382" y="664"/>
                    <a:pt x="3401" y="669"/>
                    <a:pt x="3421" y="669"/>
                  </a:cubicBezTo>
                  <a:cubicBezTo>
                    <a:pt x="3547" y="669"/>
                    <a:pt x="3591" y="499"/>
                    <a:pt x="3479" y="440"/>
                  </a:cubicBezTo>
                  <a:cubicBezTo>
                    <a:pt x="3434" y="416"/>
                    <a:pt x="2636" y="1"/>
                    <a:pt x="14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7"/>
            <p:cNvSpPr/>
            <p:nvPr/>
          </p:nvSpPr>
          <p:spPr>
            <a:xfrm>
              <a:off x="5148400" y="1291900"/>
              <a:ext cx="195150" cy="79950"/>
            </a:xfrm>
            <a:custGeom>
              <a:rect b="b" l="l" r="r" t="t"/>
              <a:pathLst>
                <a:path extrusionOk="0" h="3198" w="7806">
                  <a:moveTo>
                    <a:pt x="7669" y="0"/>
                  </a:moveTo>
                  <a:cubicBezTo>
                    <a:pt x="7620" y="0"/>
                    <a:pt x="7573" y="30"/>
                    <a:pt x="7554" y="77"/>
                  </a:cubicBezTo>
                  <a:cubicBezTo>
                    <a:pt x="6603" y="2619"/>
                    <a:pt x="4313" y="2887"/>
                    <a:pt x="4284" y="2890"/>
                  </a:cubicBezTo>
                  <a:cubicBezTo>
                    <a:pt x="3985" y="2934"/>
                    <a:pt x="3706" y="2954"/>
                    <a:pt x="3444" y="2954"/>
                  </a:cubicBezTo>
                  <a:cubicBezTo>
                    <a:pt x="1130" y="2954"/>
                    <a:pt x="254" y="1400"/>
                    <a:pt x="245" y="1382"/>
                  </a:cubicBezTo>
                  <a:cubicBezTo>
                    <a:pt x="222" y="1343"/>
                    <a:pt x="181" y="1322"/>
                    <a:pt x="139" y="1322"/>
                  </a:cubicBezTo>
                  <a:cubicBezTo>
                    <a:pt x="119" y="1322"/>
                    <a:pt x="100" y="1326"/>
                    <a:pt x="81" y="1336"/>
                  </a:cubicBezTo>
                  <a:cubicBezTo>
                    <a:pt x="23" y="1368"/>
                    <a:pt x="1" y="1439"/>
                    <a:pt x="30" y="1499"/>
                  </a:cubicBezTo>
                  <a:cubicBezTo>
                    <a:pt x="42" y="1520"/>
                    <a:pt x="325" y="2035"/>
                    <a:pt x="998" y="2496"/>
                  </a:cubicBezTo>
                  <a:cubicBezTo>
                    <a:pt x="1497" y="2837"/>
                    <a:pt x="2297" y="3198"/>
                    <a:pt x="3441" y="3198"/>
                  </a:cubicBezTo>
                  <a:cubicBezTo>
                    <a:pt x="3734" y="3198"/>
                    <a:pt x="4025" y="3175"/>
                    <a:pt x="4315" y="3131"/>
                  </a:cubicBezTo>
                  <a:cubicBezTo>
                    <a:pt x="4339" y="3129"/>
                    <a:pt x="6778" y="2850"/>
                    <a:pt x="7783" y="163"/>
                  </a:cubicBezTo>
                  <a:cubicBezTo>
                    <a:pt x="7806" y="101"/>
                    <a:pt x="7774" y="31"/>
                    <a:pt x="7711" y="8"/>
                  </a:cubicBezTo>
                  <a:cubicBezTo>
                    <a:pt x="7697" y="3"/>
                    <a:pt x="7683" y="0"/>
                    <a:pt x="766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7"/>
            <p:cNvSpPr/>
            <p:nvPr/>
          </p:nvSpPr>
          <p:spPr>
            <a:xfrm>
              <a:off x="5269725" y="1315675"/>
              <a:ext cx="190925" cy="134125"/>
            </a:xfrm>
            <a:custGeom>
              <a:rect b="b" l="l" r="r" t="t"/>
              <a:pathLst>
                <a:path extrusionOk="0" h="5365" w="7637">
                  <a:moveTo>
                    <a:pt x="7497" y="0"/>
                  </a:moveTo>
                  <a:cubicBezTo>
                    <a:pt x="7472" y="0"/>
                    <a:pt x="7447" y="8"/>
                    <a:pt x="7425" y="23"/>
                  </a:cubicBezTo>
                  <a:cubicBezTo>
                    <a:pt x="6961" y="348"/>
                    <a:pt x="6339" y="586"/>
                    <a:pt x="6340" y="586"/>
                  </a:cubicBezTo>
                  <a:cubicBezTo>
                    <a:pt x="1185" y="2030"/>
                    <a:pt x="67" y="5074"/>
                    <a:pt x="23" y="5203"/>
                  </a:cubicBezTo>
                  <a:cubicBezTo>
                    <a:pt x="1" y="5266"/>
                    <a:pt x="34" y="5336"/>
                    <a:pt x="98" y="5358"/>
                  </a:cubicBezTo>
                  <a:cubicBezTo>
                    <a:pt x="111" y="5362"/>
                    <a:pt x="123" y="5365"/>
                    <a:pt x="137" y="5365"/>
                  </a:cubicBezTo>
                  <a:cubicBezTo>
                    <a:pt x="189" y="5365"/>
                    <a:pt x="235" y="5332"/>
                    <a:pt x="253" y="5283"/>
                  </a:cubicBezTo>
                  <a:cubicBezTo>
                    <a:pt x="264" y="5253"/>
                    <a:pt x="1371" y="2230"/>
                    <a:pt x="6416" y="817"/>
                  </a:cubicBezTo>
                  <a:cubicBezTo>
                    <a:pt x="6444" y="806"/>
                    <a:pt x="7075" y="566"/>
                    <a:pt x="7565" y="223"/>
                  </a:cubicBezTo>
                  <a:cubicBezTo>
                    <a:pt x="7622" y="186"/>
                    <a:pt x="7637" y="108"/>
                    <a:pt x="7598" y="52"/>
                  </a:cubicBezTo>
                  <a:cubicBezTo>
                    <a:pt x="7574" y="18"/>
                    <a:pt x="7536" y="0"/>
                    <a:pt x="749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7"/>
            <p:cNvSpPr/>
            <p:nvPr/>
          </p:nvSpPr>
          <p:spPr>
            <a:xfrm>
              <a:off x="5090925" y="1406125"/>
              <a:ext cx="172925" cy="27300"/>
            </a:xfrm>
            <a:custGeom>
              <a:rect b="b" l="l" r="r" t="t"/>
              <a:pathLst>
                <a:path extrusionOk="0" h="1092" w="6917">
                  <a:moveTo>
                    <a:pt x="2704" y="0"/>
                  </a:moveTo>
                  <a:cubicBezTo>
                    <a:pt x="1202" y="0"/>
                    <a:pt x="123" y="292"/>
                    <a:pt x="103" y="297"/>
                  </a:cubicBezTo>
                  <a:cubicBezTo>
                    <a:pt x="39" y="315"/>
                    <a:pt x="1" y="382"/>
                    <a:pt x="19" y="447"/>
                  </a:cubicBezTo>
                  <a:cubicBezTo>
                    <a:pt x="34" y="501"/>
                    <a:pt x="83" y="536"/>
                    <a:pt x="136" y="536"/>
                  </a:cubicBezTo>
                  <a:cubicBezTo>
                    <a:pt x="147" y="536"/>
                    <a:pt x="158" y="534"/>
                    <a:pt x="169" y="531"/>
                  </a:cubicBezTo>
                  <a:cubicBezTo>
                    <a:pt x="188" y="527"/>
                    <a:pt x="1241" y="243"/>
                    <a:pt x="2705" y="243"/>
                  </a:cubicBezTo>
                  <a:cubicBezTo>
                    <a:pt x="3878" y="243"/>
                    <a:pt x="5314" y="425"/>
                    <a:pt x="6693" y="1080"/>
                  </a:cubicBezTo>
                  <a:cubicBezTo>
                    <a:pt x="6710" y="1087"/>
                    <a:pt x="6727" y="1091"/>
                    <a:pt x="6746" y="1091"/>
                  </a:cubicBezTo>
                  <a:cubicBezTo>
                    <a:pt x="6876" y="1091"/>
                    <a:pt x="6916" y="915"/>
                    <a:pt x="6798" y="859"/>
                  </a:cubicBezTo>
                  <a:cubicBezTo>
                    <a:pt x="5381" y="187"/>
                    <a:pt x="3907" y="0"/>
                    <a:pt x="270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7"/>
            <p:cNvSpPr/>
            <p:nvPr/>
          </p:nvSpPr>
          <p:spPr>
            <a:xfrm>
              <a:off x="5334700" y="1365425"/>
              <a:ext cx="99275" cy="62025"/>
            </a:xfrm>
            <a:custGeom>
              <a:rect b="b" l="l" r="r" t="t"/>
              <a:pathLst>
                <a:path extrusionOk="0" h="2481" w="3971">
                  <a:moveTo>
                    <a:pt x="3835" y="0"/>
                  </a:moveTo>
                  <a:cubicBezTo>
                    <a:pt x="3801" y="0"/>
                    <a:pt x="3767" y="14"/>
                    <a:pt x="3743" y="42"/>
                  </a:cubicBezTo>
                  <a:cubicBezTo>
                    <a:pt x="3730" y="57"/>
                    <a:pt x="2365" y="1532"/>
                    <a:pt x="132" y="2243"/>
                  </a:cubicBezTo>
                  <a:cubicBezTo>
                    <a:pt x="1" y="2286"/>
                    <a:pt x="31" y="2480"/>
                    <a:pt x="169" y="2481"/>
                  </a:cubicBezTo>
                  <a:cubicBezTo>
                    <a:pt x="182" y="2481"/>
                    <a:pt x="194" y="2480"/>
                    <a:pt x="206" y="2475"/>
                  </a:cubicBezTo>
                  <a:cubicBezTo>
                    <a:pt x="2500" y="1744"/>
                    <a:pt x="3866" y="269"/>
                    <a:pt x="3923" y="207"/>
                  </a:cubicBezTo>
                  <a:cubicBezTo>
                    <a:pt x="3971" y="157"/>
                    <a:pt x="3968" y="78"/>
                    <a:pt x="3918" y="31"/>
                  </a:cubicBezTo>
                  <a:cubicBezTo>
                    <a:pt x="3894" y="11"/>
                    <a:pt x="3865" y="0"/>
                    <a:pt x="38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7"/>
            <p:cNvSpPr/>
            <p:nvPr/>
          </p:nvSpPr>
          <p:spPr>
            <a:xfrm>
              <a:off x="5087125" y="1446300"/>
              <a:ext cx="132925" cy="13025"/>
            </a:xfrm>
            <a:custGeom>
              <a:rect b="b" l="l" r="r" t="t"/>
              <a:pathLst>
                <a:path extrusionOk="0" h="521" w="5317">
                  <a:moveTo>
                    <a:pt x="136" y="1"/>
                  </a:moveTo>
                  <a:cubicBezTo>
                    <a:pt x="84" y="1"/>
                    <a:pt x="36" y="34"/>
                    <a:pt x="20" y="87"/>
                  </a:cubicBezTo>
                  <a:cubicBezTo>
                    <a:pt x="1" y="150"/>
                    <a:pt x="35" y="218"/>
                    <a:pt x="98" y="238"/>
                  </a:cubicBezTo>
                  <a:cubicBezTo>
                    <a:pt x="152" y="255"/>
                    <a:pt x="1049" y="521"/>
                    <a:pt x="2636" y="521"/>
                  </a:cubicBezTo>
                  <a:cubicBezTo>
                    <a:pt x="3356" y="521"/>
                    <a:pt x="4218" y="466"/>
                    <a:pt x="5208" y="308"/>
                  </a:cubicBezTo>
                  <a:cubicBezTo>
                    <a:pt x="5273" y="295"/>
                    <a:pt x="5316" y="234"/>
                    <a:pt x="5306" y="168"/>
                  </a:cubicBezTo>
                  <a:cubicBezTo>
                    <a:pt x="5297" y="109"/>
                    <a:pt x="5244" y="66"/>
                    <a:pt x="5186" y="66"/>
                  </a:cubicBezTo>
                  <a:cubicBezTo>
                    <a:pt x="5181" y="66"/>
                    <a:pt x="5176" y="66"/>
                    <a:pt x="5170" y="67"/>
                  </a:cubicBezTo>
                  <a:cubicBezTo>
                    <a:pt x="4208" y="220"/>
                    <a:pt x="3364" y="274"/>
                    <a:pt x="2657" y="274"/>
                  </a:cubicBezTo>
                  <a:cubicBezTo>
                    <a:pt x="1079" y="274"/>
                    <a:pt x="182" y="9"/>
                    <a:pt x="170" y="5"/>
                  </a:cubicBezTo>
                  <a:cubicBezTo>
                    <a:pt x="158" y="2"/>
                    <a:pt x="147"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7"/>
            <p:cNvSpPr/>
            <p:nvPr/>
          </p:nvSpPr>
          <p:spPr>
            <a:xfrm>
              <a:off x="5211225" y="1047675"/>
              <a:ext cx="145075" cy="137425"/>
            </a:xfrm>
            <a:custGeom>
              <a:rect b="b" l="l" r="r" t="t"/>
              <a:pathLst>
                <a:path extrusionOk="0" h="5497" w="5803">
                  <a:moveTo>
                    <a:pt x="5664" y="0"/>
                  </a:moveTo>
                  <a:cubicBezTo>
                    <a:pt x="5638" y="0"/>
                    <a:pt x="5613" y="9"/>
                    <a:pt x="5591" y="26"/>
                  </a:cubicBezTo>
                  <a:cubicBezTo>
                    <a:pt x="5555" y="52"/>
                    <a:pt x="2027" y="2749"/>
                    <a:pt x="62" y="5300"/>
                  </a:cubicBezTo>
                  <a:cubicBezTo>
                    <a:pt x="0" y="5380"/>
                    <a:pt x="57" y="5497"/>
                    <a:pt x="159" y="5497"/>
                  </a:cubicBezTo>
                  <a:cubicBezTo>
                    <a:pt x="196" y="5497"/>
                    <a:pt x="232" y="5479"/>
                    <a:pt x="255" y="5449"/>
                  </a:cubicBezTo>
                  <a:cubicBezTo>
                    <a:pt x="2200" y="2924"/>
                    <a:pt x="5703" y="245"/>
                    <a:pt x="5738" y="219"/>
                  </a:cubicBezTo>
                  <a:cubicBezTo>
                    <a:pt x="5792" y="179"/>
                    <a:pt x="5802" y="102"/>
                    <a:pt x="5761" y="49"/>
                  </a:cubicBezTo>
                  <a:cubicBezTo>
                    <a:pt x="5737" y="17"/>
                    <a:pt x="5701" y="0"/>
                    <a:pt x="566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7"/>
            <p:cNvSpPr/>
            <p:nvPr/>
          </p:nvSpPr>
          <p:spPr>
            <a:xfrm>
              <a:off x="5034850" y="1123600"/>
              <a:ext cx="197875" cy="44075"/>
            </a:xfrm>
            <a:custGeom>
              <a:rect b="b" l="l" r="r" t="t"/>
              <a:pathLst>
                <a:path extrusionOk="0" h="1763" w="7915">
                  <a:moveTo>
                    <a:pt x="128" y="1"/>
                  </a:moveTo>
                  <a:cubicBezTo>
                    <a:pt x="69" y="1"/>
                    <a:pt x="16" y="46"/>
                    <a:pt x="9" y="108"/>
                  </a:cubicBezTo>
                  <a:cubicBezTo>
                    <a:pt x="1" y="174"/>
                    <a:pt x="47" y="235"/>
                    <a:pt x="114" y="244"/>
                  </a:cubicBezTo>
                  <a:cubicBezTo>
                    <a:pt x="164" y="250"/>
                    <a:pt x="5215" y="917"/>
                    <a:pt x="7745" y="1756"/>
                  </a:cubicBezTo>
                  <a:cubicBezTo>
                    <a:pt x="7758" y="1760"/>
                    <a:pt x="7771" y="1762"/>
                    <a:pt x="7784" y="1762"/>
                  </a:cubicBezTo>
                  <a:cubicBezTo>
                    <a:pt x="7844" y="1762"/>
                    <a:pt x="7895" y="1719"/>
                    <a:pt x="7905" y="1660"/>
                  </a:cubicBezTo>
                  <a:cubicBezTo>
                    <a:pt x="7914" y="1601"/>
                    <a:pt x="7880" y="1542"/>
                    <a:pt x="7823" y="1524"/>
                  </a:cubicBezTo>
                  <a:cubicBezTo>
                    <a:pt x="5270" y="677"/>
                    <a:pt x="197" y="8"/>
                    <a:pt x="145" y="2"/>
                  </a:cubicBezTo>
                  <a:cubicBezTo>
                    <a:pt x="140" y="1"/>
                    <a:pt x="134" y="1"/>
                    <a:pt x="12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7"/>
            <p:cNvSpPr/>
            <p:nvPr/>
          </p:nvSpPr>
          <p:spPr>
            <a:xfrm>
              <a:off x="5174175" y="1069975"/>
              <a:ext cx="44375" cy="83900"/>
            </a:xfrm>
            <a:custGeom>
              <a:rect b="b" l="l" r="r" t="t"/>
              <a:pathLst>
                <a:path extrusionOk="0" h="3356" w="1775">
                  <a:moveTo>
                    <a:pt x="1637" y="0"/>
                  </a:moveTo>
                  <a:cubicBezTo>
                    <a:pt x="1599" y="0"/>
                    <a:pt x="1562" y="17"/>
                    <a:pt x="1538" y="50"/>
                  </a:cubicBezTo>
                  <a:cubicBezTo>
                    <a:pt x="1504" y="97"/>
                    <a:pt x="683" y="1223"/>
                    <a:pt x="22" y="3195"/>
                  </a:cubicBezTo>
                  <a:cubicBezTo>
                    <a:pt x="0" y="3259"/>
                    <a:pt x="35" y="3328"/>
                    <a:pt x="99" y="3349"/>
                  </a:cubicBezTo>
                  <a:cubicBezTo>
                    <a:pt x="111" y="3354"/>
                    <a:pt x="125" y="3356"/>
                    <a:pt x="137" y="3356"/>
                  </a:cubicBezTo>
                  <a:cubicBezTo>
                    <a:pt x="190" y="3356"/>
                    <a:pt x="237" y="3323"/>
                    <a:pt x="254" y="3273"/>
                  </a:cubicBezTo>
                  <a:cubicBezTo>
                    <a:pt x="900" y="1341"/>
                    <a:pt x="1726" y="206"/>
                    <a:pt x="1735" y="194"/>
                  </a:cubicBezTo>
                  <a:cubicBezTo>
                    <a:pt x="1774" y="139"/>
                    <a:pt x="1762" y="63"/>
                    <a:pt x="1709" y="23"/>
                  </a:cubicBezTo>
                  <a:cubicBezTo>
                    <a:pt x="1687" y="8"/>
                    <a:pt x="1662" y="0"/>
                    <a:pt x="163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9" name="Google Shape;2849;p57"/>
          <p:cNvGrpSpPr/>
          <p:nvPr/>
        </p:nvGrpSpPr>
        <p:grpSpPr>
          <a:xfrm>
            <a:off x="4036709" y="1327219"/>
            <a:ext cx="2213583" cy="2213514"/>
            <a:chOff x="4798275" y="4618425"/>
            <a:chExt cx="805525" cy="805500"/>
          </a:xfrm>
        </p:grpSpPr>
        <p:sp>
          <p:nvSpPr>
            <p:cNvPr id="2850" name="Google Shape;2850;p57"/>
            <p:cNvSpPr/>
            <p:nvPr/>
          </p:nvSpPr>
          <p:spPr>
            <a:xfrm>
              <a:off x="4798275" y="4618425"/>
              <a:ext cx="805525" cy="805500"/>
            </a:xfrm>
            <a:custGeom>
              <a:rect b="b" l="l" r="r" t="t"/>
              <a:pathLst>
                <a:path extrusionOk="0" h="32220" w="32221">
                  <a:moveTo>
                    <a:pt x="16111" y="0"/>
                  </a:moveTo>
                  <a:cubicBezTo>
                    <a:pt x="11838" y="0"/>
                    <a:pt x="7740" y="1697"/>
                    <a:pt x="4720" y="4718"/>
                  </a:cubicBezTo>
                  <a:cubicBezTo>
                    <a:pt x="1698" y="7740"/>
                    <a:pt x="1" y="11837"/>
                    <a:pt x="1" y="16110"/>
                  </a:cubicBezTo>
                  <a:cubicBezTo>
                    <a:pt x="1" y="20383"/>
                    <a:pt x="1698" y="24480"/>
                    <a:pt x="4720" y="27501"/>
                  </a:cubicBezTo>
                  <a:cubicBezTo>
                    <a:pt x="7740" y="30523"/>
                    <a:pt x="11838" y="32220"/>
                    <a:pt x="16111" y="32220"/>
                  </a:cubicBezTo>
                  <a:cubicBezTo>
                    <a:pt x="20383" y="32220"/>
                    <a:pt x="24481" y="30523"/>
                    <a:pt x="27502" y="27501"/>
                  </a:cubicBezTo>
                  <a:cubicBezTo>
                    <a:pt x="30523" y="24480"/>
                    <a:pt x="32220" y="20383"/>
                    <a:pt x="32220" y="16110"/>
                  </a:cubicBezTo>
                  <a:cubicBezTo>
                    <a:pt x="32220" y="11837"/>
                    <a:pt x="30523" y="7740"/>
                    <a:pt x="27502" y="4718"/>
                  </a:cubicBezTo>
                  <a:cubicBezTo>
                    <a:pt x="24481" y="1697"/>
                    <a:pt x="20383" y="0"/>
                    <a:pt x="1611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7"/>
            <p:cNvSpPr/>
            <p:nvPr/>
          </p:nvSpPr>
          <p:spPr>
            <a:xfrm>
              <a:off x="5136775" y="4934650"/>
              <a:ext cx="124700" cy="32575"/>
            </a:xfrm>
            <a:custGeom>
              <a:rect b="b" l="l" r="r" t="t"/>
              <a:pathLst>
                <a:path extrusionOk="0" h="1303" w="4988">
                  <a:moveTo>
                    <a:pt x="63" y="1"/>
                  </a:moveTo>
                  <a:cubicBezTo>
                    <a:pt x="30" y="1"/>
                    <a:pt x="1" y="43"/>
                    <a:pt x="31" y="74"/>
                  </a:cubicBezTo>
                  <a:cubicBezTo>
                    <a:pt x="805" y="889"/>
                    <a:pt x="1639" y="1302"/>
                    <a:pt x="2509" y="1302"/>
                  </a:cubicBezTo>
                  <a:lnTo>
                    <a:pt x="2539" y="1301"/>
                  </a:lnTo>
                  <a:cubicBezTo>
                    <a:pt x="3936" y="1287"/>
                    <a:pt x="4948" y="194"/>
                    <a:pt x="4958" y="182"/>
                  </a:cubicBezTo>
                  <a:cubicBezTo>
                    <a:pt x="4987" y="150"/>
                    <a:pt x="4958" y="109"/>
                    <a:pt x="4925" y="109"/>
                  </a:cubicBezTo>
                  <a:cubicBezTo>
                    <a:pt x="4915" y="109"/>
                    <a:pt x="4904" y="114"/>
                    <a:pt x="4894" y="124"/>
                  </a:cubicBezTo>
                  <a:cubicBezTo>
                    <a:pt x="4884" y="135"/>
                    <a:pt x="3898" y="1201"/>
                    <a:pt x="2538" y="1216"/>
                  </a:cubicBezTo>
                  <a:cubicBezTo>
                    <a:pt x="2531" y="1216"/>
                    <a:pt x="2524" y="1216"/>
                    <a:pt x="2518" y="1216"/>
                  </a:cubicBezTo>
                  <a:cubicBezTo>
                    <a:pt x="1667" y="1216"/>
                    <a:pt x="854" y="814"/>
                    <a:pt x="94" y="15"/>
                  </a:cubicBezTo>
                  <a:cubicBezTo>
                    <a:pt x="84" y="5"/>
                    <a:pt x="73" y="1"/>
                    <a:pt x="6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7"/>
            <p:cNvSpPr/>
            <p:nvPr/>
          </p:nvSpPr>
          <p:spPr>
            <a:xfrm>
              <a:off x="5299325" y="4760850"/>
              <a:ext cx="97525" cy="26725"/>
            </a:xfrm>
            <a:custGeom>
              <a:rect b="b" l="l" r="r" t="t"/>
              <a:pathLst>
                <a:path extrusionOk="0" h="1069" w="3901">
                  <a:moveTo>
                    <a:pt x="1150" y="1"/>
                  </a:moveTo>
                  <a:cubicBezTo>
                    <a:pt x="797" y="1"/>
                    <a:pt x="427" y="54"/>
                    <a:pt x="49" y="184"/>
                  </a:cubicBezTo>
                  <a:cubicBezTo>
                    <a:pt x="0" y="201"/>
                    <a:pt x="17" y="268"/>
                    <a:pt x="61" y="268"/>
                  </a:cubicBezTo>
                  <a:cubicBezTo>
                    <a:pt x="66" y="268"/>
                    <a:pt x="72" y="267"/>
                    <a:pt x="77" y="265"/>
                  </a:cubicBezTo>
                  <a:cubicBezTo>
                    <a:pt x="446" y="138"/>
                    <a:pt x="807" y="87"/>
                    <a:pt x="1152" y="87"/>
                  </a:cubicBezTo>
                  <a:cubicBezTo>
                    <a:pt x="2635" y="87"/>
                    <a:pt x="3800" y="1046"/>
                    <a:pt x="3813" y="1058"/>
                  </a:cubicBezTo>
                  <a:cubicBezTo>
                    <a:pt x="3822" y="1064"/>
                    <a:pt x="3831" y="1068"/>
                    <a:pt x="3842" y="1068"/>
                  </a:cubicBezTo>
                  <a:cubicBezTo>
                    <a:pt x="3842" y="1068"/>
                    <a:pt x="3843" y="1068"/>
                    <a:pt x="3843" y="1068"/>
                  </a:cubicBezTo>
                  <a:cubicBezTo>
                    <a:pt x="3882" y="1068"/>
                    <a:pt x="3901" y="1018"/>
                    <a:pt x="3869" y="992"/>
                  </a:cubicBezTo>
                  <a:cubicBezTo>
                    <a:pt x="3855" y="980"/>
                    <a:pt x="2667" y="1"/>
                    <a:pt x="11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7"/>
            <p:cNvSpPr/>
            <p:nvPr/>
          </p:nvSpPr>
          <p:spPr>
            <a:xfrm>
              <a:off x="5001100" y="4754150"/>
              <a:ext cx="99000" cy="21125"/>
            </a:xfrm>
            <a:custGeom>
              <a:rect b="b" l="l" r="r" t="t"/>
              <a:pathLst>
                <a:path extrusionOk="0" h="845" w="3960">
                  <a:moveTo>
                    <a:pt x="2518" y="0"/>
                  </a:moveTo>
                  <a:cubicBezTo>
                    <a:pt x="1149" y="0"/>
                    <a:pt x="52" y="755"/>
                    <a:pt x="37" y="765"/>
                  </a:cubicBezTo>
                  <a:cubicBezTo>
                    <a:pt x="1" y="789"/>
                    <a:pt x="18" y="844"/>
                    <a:pt x="60" y="844"/>
                  </a:cubicBezTo>
                  <a:cubicBezTo>
                    <a:pt x="61" y="844"/>
                    <a:pt x="61" y="844"/>
                    <a:pt x="62" y="844"/>
                  </a:cubicBezTo>
                  <a:cubicBezTo>
                    <a:pt x="71" y="844"/>
                    <a:pt x="80" y="841"/>
                    <a:pt x="87" y="837"/>
                  </a:cubicBezTo>
                  <a:cubicBezTo>
                    <a:pt x="101" y="826"/>
                    <a:pt x="1176" y="87"/>
                    <a:pt x="2515" y="87"/>
                  </a:cubicBezTo>
                  <a:cubicBezTo>
                    <a:pt x="2951" y="87"/>
                    <a:pt x="3414" y="165"/>
                    <a:pt x="3878" y="372"/>
                  </a:cubicBezTo>
                  <a:cubicBezTo>
                    <a:pt x="3885" y="375"/>
                    <a:pt x="3891" y="376"/>
                    <a:pt x="3898" y="376"/>
                  </a:cubicBezTo>
                  <a:cubicBezTo>
                    <a:pt x="3939" y="376"/>
                    <a:pt x="3960" y="314"/>
                    <a:pt x="3914" y="293"/>
                  </a:cubicBezTo>
                  <a:cubicBezTo>
                    <a:pt x="3438" y="80"/>
                    <a:pt x="2963" y="0"/>
                    <a:pt x="251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7"/>
            <p:cNvSpPr/>
            <p:nvPr/>
          </p:nvSpPr>
          <p:spPr>
            <a:xfrm>
              <a:off x="5249825" y="4811175"/>
              <a:ext cx="166400" cy="98525"/>
            </a:xfrm>
            <a:custGeom>
              <a:rect b="b" l="l" r="r" t="t"/>
              <a:pathLst>
                <a:path extrusionOk="0" h="3941" w="6656">
                  <a:moveTo>
                    <a:pt x="3290" y="1"/>
                  </a:moveTo>
                  <a:cubicBezTo>
                    <a:pt x="2258" y="1"/>
                    <a:pt x="1104" y="464"/>
                    <a:pt x="0" y="1894"/>
                  </a:cubicBezTo>
                  <a:cubicBezTo>
                    <a:pt x="0" y="1894"/>
                    <a:pt x="1071" y="3805"/>
                    <a:pt x="3290" y="3936"/>
                  </a:cubicBezTo>
                  <a:cubicBezTo>
                    <a:pt x="3346" y="3939"/>
                    <a:pt x="3401" y="3941"/>
                    <a:pt x="3456" y="3941"/>
                  </a:cubicBezTo>
                  <a:cubicBezTo>
                    <a:pt x="5566" y="3941"/>
                    <a:pt x="6655" y="1552"/>
                    <a:pt x="6655" y="1552"/>
                  </a:cubicBezTo>
                  <a:cubicBezTo>
                    <a:pt x="6655" y="1552"/>
                    <a:pt x="5178" y="1"/>
                    <a:pt x="3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7"/>
            <p:cNvSpPr/>
            <p:nvPr/>
          </p:nvSpPr>
          <p:spPr>
            <a:xfrm>
              <a:off x="5278925" y="4805875"/>
              <a:ext cx="107950" cy="107950"/>
            </a:xfrm>
            <a:custGeom>
              <a:rect b="b" l="l" r="r" t="t"/>
              <a:pathLst>
                <a:path extrusionOk="0" h="4318" w="4318">
                  <a:moveTo>
                    <a:pt x="72" y="1"/>
                  </a:moveTo>
                  <a:lnTo>
                    <a:pt x="0" y="4246"/>
                  </a:lnTo>
                  <a:lnTo>
                    <a:pt x="4247" y="4318"/>
                  </a:lnTo>
                  <a:lnTo>
                    <a:pt x="4272" y="2773"/>
                  </a:lnTo>
                  <a:lnTo>
                    <a:pt x="3484" y="2082"/>
                  </a:lnTo>
                  <a:lnTo>
                    <a:pt x="4292" y="1594"/>
                  </a:lnTo>
                  <a:lnTo>
                    <a:pt x="4318" y="71"/>
                  </a:lnTo>
                  <a:lnTo>
                    <a:pt x="72"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7"/>
            <p:cNvSpPr/>
            <p:nvPr/>
          </p:nvSpPr>
          <p:spPr>
            <a:xfrm>
              <a:off x="4984750" y="4806725"/>
              <a:ext cx="166400" cy="98525"/>
            </a:xfrm>
            <a:custGeom>
              <a:rect b="b" l="l" r="r" t="t"/>
              <a:pathLst>
                <a:path extrusionOk="0" h="3941" w="6656">
                  <a:moveTo>
                    <a:pt x="3289" y="1"/>
                  </a:moveTo>
                  <a:cubicBezTo>
                    <a:pt x="2258" y="1"/>
                    <a:pt x="1104" y="464"/>
                    <a:pt x="0" y="1894"/>
                  </a:cubicBezTo>
                  <a:cubicBezTo>
                    <a:pt x="0" y="1894"/>
                    <a:pt x="1072" y="3805"/>
                    <a:pt x="3291" y="3935"/>
                  </a:cubicBezTo>
                  <a:cubicBezTo>
                    <a:pt x="3347" y="3939"/>
                    <a:pt x="3403" y="3940"/>
                    <a:pt x="3457" y="3940"/>
                  </a:cubicBezTo>
                  <a:cubicBezTo>
                    <a:pt x="5567" y="3940"/>
                    <a:pt x="6656" y="1553"/>
                    <a:pt x="6656" y="1553"/>
                  </a:cubicBezTo>
                  <a:cubicBezTo>
                    <a:pt x="6656" y="1553"/>
                    <a:pt x="5178" y="1"/>
                    <a:pt x="3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7"/>
            <p:cNvSpPr/>
            <p:nvPr/>
          </p:nvSpPr>
          <p:spPr>
            <a:xfrm>
              <a:off x="5013850" y="4801450"/>
              <a:ext cx="107950" cy="107950"/>
            </a:xfrm>
            <a:custGeom>
              <a:rect b="b" l="l" r="r" t="t"/>
              <a:pathLst>
                <a:path extrusionOk="0" h="4318" w="4318">
                  <a:moveTo>
                    <a:pt x="73" y="0"/>
                  </a:moveTo>
                  <a:lnTo>
                    <a:pt x="1" y="4246"/>
                  </a:lnTo>
                  <a:lnTo>
                    <a:pt x="4247" y="4317"/>
                  </a:lnTo>
                  <a:lnTo>
                    <a:pt x="4272" y="2822"/>
                  </a:lnTo>
                  <a:lnTo>
                    <a:pt x="3491" y="2181"/>
                  </a:lnTo>
                  <a:lnTo>
                    <a:pt x="4294" y="1562"/>
                  </a:lnTo>
                  <a:lnTo>
                    <a:pt x="4318" y="71"/>
                  </a:lnTo>
                  <a:lnTo>
                    <a:pt x="73"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8" name="Google Shape;2858;p57"/>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2" name="Shape 2862"/>
        <p:cNvGrpSpPr/>
        <p:nvPr/>
      </p:nvGrpSpPr>
      <p:grpSpPr>
        <a:xfrm>
          <a:off x="0" y="0"/>
          <a:ext cx="0" cy="0"/>
          <a:chOff x="0" y="0"/>
          <a:chExt cx="0" cy="0"/>
        </a:xfrm>
      </p:grpSpPr>
      <p:pic>
        <p:nvPicPr>
          <p:cNvPr id="2863" name="Google Shape;2863;p58"/>
          <p:cNvPicPr preferRelativeResize="0"/>
          <p:nvPr>
            <p:ph idx="2" type="pic"/>
          </p:nvPr>
        </p:nvPicPr>
        <p:blipFill rotWithShape="1">
          <a:blip r:embed="rId3">
            <a:alphaModFix/>
          </a:blip>
          <a:srcRect b="0" l="3104" r="3095" t="0"/>
          <a:stretch/>
        </p:blipFill>
        <p:spPr>
          <a:xfrm>
            <a:off x="-150" y="10978225"/>
            <a:ext cx="10287000" cy="7309799"/>
          </a:xfrm>
          <a:prstGeom prst="rect">
            <a:avLst/>
          </a:prstGeom>
        </p:spPr>
      </p:pic>
      <p:sp>
        <p:nvSpPr>
          <p:cNvPr id="2864" name="Google Shape;2864;p58"/>
          <p:cNvSpPr txBox="1"/>
          <p:nvPr>
            <p:ph type="title"/>
          </p:nvPr>
        </p:nvSpPr>
        <p:spPr>
          <a:xfrm>
            <a:off x="713225" y="9308325"/>
            <a:ext cx="8851500" cy="91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a:t>
            </a:r>
            <a:r>
              <a:rPr lang="en">
                <a:solidFill>
                  <a:schemeClr val="accent4"/>
                </a:solidFill>
              </a:rPr>
              <a:t>FAMOUS</a:t>
            </a:r>
            <a:endParaRPr>
              <a:solidFill>
                <a:schemeClr val="accent4"/>
              </a:solidFill>
            </a:endParaRPr>
          </a:p>
        </p:txBody>
      </p:sp>
      <p:sp>
        <p:nvSpPr>
          <p:cNvPr id="2865" name="Google Shape;2865;p58"/>
          <p:cNvSpPr txBox="1"/>
          <p:nvPr>
            <p:ph idx="1" type="subTitle"/>
          </p:nvPr>
        </p:nvSpPr>
        <p:spPr>
          <a:xfrm>
            <a:off x="717750" y="4060761"/>
            <a:ext cx="8851500" cy="4902900"/>
          </a:xfrm>
          <a:prstGeom prst="rect">
            <a:avLst/>
          </a:prstGeom>
        </p:spPr>
        <p:txBody>
          <a:bodyPr anchorCtr="0" anchor="b" bIns="91425" lIns="91425" spcFirstLastPara="1" rIns="91425" wrap="square" tIns="91425">
            <a:noAutofit/>
          </a:bodyPr>
          <a:lstStyle/>
          <a:p>
            <a:pPr indent="0" lvl="0" marL="0" rtl="0" algn="r">
              <a:spcBef>
                <a:spcPts val="0"/>
              </a:spcBef>
              <a:spcAft>
                <a:spcPts val="2300"/>
              </a:spcAft>
              <a:buNone/>
            </a:pPr>
            <a:r>
              <a:rPr lang="en"/>
              <a:t>“Jupiter is a gas giant. It was named after the Roman god of the skies and lightning”</a:t>
            </a:r>
            <a:endParaRPr/>
          </a:p>
        </p:txBody>
      </p:sp>
      <p:sp>
        <p:nvSpPr>
          <p:cNvPr id="2866" name="Google Shape;2866;p58"/>
          <p:cNvSpPr/>
          <p:nvPr/>
        </p:nvSpPr>
        <p:spPr>
          <a:xfrm>
            <a:off x="853704" y="2806854"/>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8"/>
          <p:cNvSpPr/>
          <p:nvPr/>
        </p:nvSpPr>
        <p:spPr>
          <a:xfrm>
            <a:off x="360074" y="15118415"/>
            <a:ext cx="706299" cy="852784"/>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8"/>
          <p:cNvSpPr/>
          <p:nvPr/>
        </p:nvSpPr>
        <p:spPr>
          <a:xfrm rot="10800000">
            <a:off x="9205929" y="11428653"/>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9" name="Google Shape;2869;p58"/>
          <p:cNvGrpSpPr/>
          <p:nvPr/>
        </p:nvGrpSpPr>
        <p:grpSpPr>
          <a:xfrm>
            <a:off x="4387224" y="1448037"/>
            <a:ext cx="1512572" cy="1361344"/>
            <a:chOff x="4979550" y="1037225"/>
            <a:chExt cx="509850" cy="458875"/>
          </a:xfrm>
        </p:grpSpPr>
        <p:sp>
          <p:nvSpPr>
            <p:cNvPr id="2870" name="Google Shape;2870;p58"/>
            <p:cNvSpPr/>
            <p:nvPr/>
          </p:nvSpPr>
          <p:spPr>
            <a:xfrm>
              <a:off x="4979550" y="1037225"/>
              <a:ext cx="509850" cy="418200"/>
            </a:xfrm>
            <a:custGeom>
              <a:rect b="b" l="l" r="r" t="t"/>
              <a:pathLst>
                <a:path extrusionOk="0" h="16728" w="20394">
                  <a:moveTo>
                    <a:pt x="16127" y="0"/>
                  </a:moveTo>
                  <a:cubicBezTo>
                    <a:pt x="15935" y="0"/>
                    <a:pt x="15741" y="49"/>
                    <a:pt x="15561" y="152"/>
                  </a:cubicBezTo>
                  <a:cubicBezTo>
                    <a:pt x="14424" y="807"/>
                    <a:pt x="13551" y="1559"/>
                    <a:pt x="13551" y="1559"/>
                  </a:cubicBezTo>
                  <a:cubicBezTo>
                    <a:pt x="12723" y="1028"/>
                    <a:pt x="11746" y="666"/>
                    <a:pt x="11127" y="470"/>
                  </a:cubicBezTo>
                  <a:cubicBezTo>
                    <a:pt x="11015" y="434"/>
                    <a:pt x="10899" y="416"/>
                    <a:pt x="10784" y="416"/>
                  </a:cubicBezTo>
                  <a:cubicBezTo>
                    <a:pt x="10493" y="416"/>
                    <a:pt x="10208" y="529"/>
                    <a:pt x="10000" y="745"/>
                  </a:cubicBezTo>
                  <a:cubicBezTo>
                    <a:pt x="9148" y="1618"/>
                    <a:pt x="8612" y="2763"/>
                    <a:pt x="8612" y="2763"/>
                  </a:cubicBezTo>
                  <a:cubicBezTo>
                    <a:pt x="8612" y="2763"/>
                    <a:pt x="7649" y="1982"/>
                    <a:pt x="6514" y="1565"/>
                  </a:cubicBezTo>
                  <a:cubicBezTo>
                    <a:pt x="6385" y="1516"/>
                    <a:pt x="6252" y="1493"/>
                    <a:pt x="6119" y="1493"/>
                  </a:cubicBezTo>
                  <a:cubicBezTo>
                    <a:pt x="5837" y="1493"/>
                    <a:pt x="5560" y="1599"/>
                    <a:pt x="5349" y="1799"/>
                  </a:cubicBezTo>
                  <a:cubicBezTo>
                    <a:pt x="4877" y="2246"/>
                    <a:pt x="4157" y="2997"/>
                    <a:pt x="3644" y="3838"/>
                  </a:cubicBezTo>
                  <a:cubicBezTo>
                    <a:pt x="3644" y="3838"/>
                    <a:pt x="2524" y="3540"/>
                    <a:pt x="1209" y="3449"/>
                  </a:cubicBezTo>
                  <a:cubicBezTo>
                    <a:pt x="1183" y="3448"/>
                    <a:pt x="1156" y="3447"/>
                    <a:pt x="1131" y="3447"/>
                  </a:cubicBezTo>
                  <a:cubicBezTo>
                    <a:pt x="509" y="3447"/>
                    <a:pt x="1" y="3961"/>
                    <a:pt x="15" y="4592"/>
                  </a:cubicBezTo>
                  <a:cubicBezTo>
                    <a:pt x="34" y="5468"/>
                    <a:pt x="74" y="6660"/>
                    <a:pt x="158" y="7507"/>
                  </a:cubicBezTo>
                  <a:cubicBezTo>
                    <a:pt x="158" y="7507"/>
                    <a:pt x="422" y="10104"/>
                    <a:pt x="739" y="11495"/>
                  </a:cubicBezTo>
                  <a:cubicBezTo>
                    <a:pt x="1443" y="14591"/>
                    <a:pt x="4665" y="16727"/>
                    <a:pt x="8798" y="16727"/>
                  </a:cubicBezTo>
                  <a:cubicBezTo>
                    <a:pt x="9739" y="16727"/>
                    <a:pt x="10727" y="16617"/>
                    <a:pt x="11744" y="16381"/>
                  </a:cubicBezTo>
                  <a:cubicBezTo>
                    <a:pt x="17229" y="15130"/>
                    <a:pt x="20393" y="10976"/>
                    <a:pt x="19510" y="7178"/>
                  </a:cubicBezTo>
                  <a:cubicBezTo>
                    <a:pt x="19187" y="5788"/>
                    <a:pt x="18291" y="3336"/>
                    <a:pt x="18291" y="3336"/>
                  </a:cubicBezTo>
                  <a:cubicBezTo>
                    <a:pt x="17996" y="2539"/>
                    <a:pt x="17511" y="1448"/>
                    <a:pt x="17145" y="652"/>
                  </a:cubicBezTo>
                  <a:cubicBezTo>
                    <a:pt x="16956" y="237"/>
                    <a:pt x="16549" y="0"/>
                    <a:pt x="1612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8"/>
            <p:cNvSpPr/>
            <p:nvPr/>
          </p:nvSpPr>
          <p:spPr>
            <a:xfrm>
              <a:off x="5273150" y="1313275"/>
              <a:ext cx="212050" cy="141150"/>
            </a:xfrm>
            <a:custGeom>
              <a:rect b="b" l="l" r="r" t="t"/>
              <a:pathLst>
                <a:path extrusionOk="0" h="5646" w="8482">
                  <a:moveTo>
                    <a:pt x="7842" y="0"/>
                  </a:moveTo>
                  <a:cubicBezTo>
                    <a:pt x="7721" y="0"/>
                    <a:pt x="7597" y="39"/>
                    <a:pt x="7485" y="126"/>
                  </a:cubicBezTo>
                  <a:cubicBezTo>
                    <a:pt x="6737" y="706"/>
                    <a:pt x="5868" y="915"/>
                    <a:pt x="5868" y="915"/>
                  </a:cubicBezTo>
                  <a:cubicBezTo>
                    <a:pt x="1432" y="2290"/>
                    <a:pt x="0" y="5339"/>
                    <a:pt x="0" y="5339"/>
                  </a:cubicBezTo>
                  <a:cubicBezTo>
                    <a:pt x="0" y="5339"/>
                    <a:pt x="529" y="5646"/>
                    <a:pt x="1661" y="5646"/>
                  </a:cubicBezTo>
                  <a:cubicBezTo>
                    <a:pt x="2528" y="5646"/>
                    <a:pt x="3750" y="5466"/>
                    <a:pt x="5358" y="4829"/>
                  </a:cubicBezTo>
                  <a:cubicBezTo>
                    <a:pt x="7376" y="4030"/>
                    <a:pt x="8137" y="2190"/>
                    <a:pt x="8411" y="681"/>
                  </a:cubicBezTo>
                  <a:cubicBezTo>
                    <a:pt x="8481" y="296"/>
                    <a:pt x="8176" y="0"/>
                    <a:pt x="7842"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8"/>
            <p:cNvSpPr/>
            <p:nvPr/>
          </p:nvSpPr>
          <p:spPr>
            <a:xfrm>
              <a:off x="5033525" y="1409375"/>
              <a:ext cx="248200" cy="86725"/>
            </a:xfrm>
            <a:custGeom>
              <a:rect b="b" l="l" r="r" t="t"/>
              <a:pathLst>
                <a:path extrusionOk="0" h="3469" w="9928">
                  <a:moveTo>
                    <a:pt x="4987" y="1"/>
                  </a:moveTo>
                  <a:cubicBezTo>
                    <a:pt x="4278" y="1"/>
                    <a:pt x="3500" y="69"/>
                    <a:pt x="2660" y="236"/>
                  </a:cubicBezTo>
                  <a:cubicBezTo>
                    <a:pt x="2660" y="236"/>
                    <a:pt x="2176" y="365"/>
                    <a:pt x="1540" y="365"/>
                  </a:cubicBezTo>
                  <a:cubicBezTo>
                    <a:pt x="1327" y="365"/>
                    <a:pt x="1097" y="350"/>
                    <a:pt x="863" y="312"/>
                  </a:cubicBezTo>
                  <a:cubicBezTo>
                    <a:pt x="828" y="306"/>
                    <a:pt x="795" y="303"/>
                    <a:pt x="762" y="303"/>
                  </a:cubicBezTo>
                  <a:cubicBezTo>
                    <a:pt x="293" y="303"/>
                    <a:pt x="1" y="853"/>
                    <a:pt x="313" y="1241"/>
                  </a:cubicBezTo>
                  <a:cubicBezTo>
                    <a:pt x="1187" y="2331"/>
                    <a:pt x="2545" y="3468"/>
                    <a:pt x="4406" y="3468"/>
                  </a:cubicBezTo>
                  <a:cubicBezTo>
                    <a:pt x="4590" y="3468"/>
                    <a:pt x="4779" y="3457"/>
                    <a:pt x="4973" y="3434"/>
                  </a:cubicBezTo>
                  <a:cubicBezTo>
                    <a:pt x="8931" y="2959"/>
                    <a:pt x="9927" y="1331"/>
                    <a:pt x="9927" y="1331"/>
                  </a:cubicBezTo>
                  <a:cubicBezTo>
                    <a:pt x="9927" y="1331"/>
                    <a:pt x="8124" y="1"/>
                    <a:pt x="4987"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8"/>
            <p:cNvSpPr/>
            <p:nvPr/>
          </p:nvSpPr>
          <p:spPr>
            <a:xfrm>
              <a:off x="5048500" y="1221275"/>
              <a:ext cx="142400" cy="86050"/>
            </a:xfrm>
            <a:custGeom>
              <a:rect b="b" l="l" r="r" t="t"/>
              <a:pathLst>
                <a:path extrusionOk="0" h="3442" w="5696">
                  <a:moveTo>
                    <a:pt x="3121" y="0"/>
                  </a:moveTo>
                  <a:cubicBezTo>
                    <a:pt x="1240" y="0"/>
                    <a:pt x="1" y="1850"/>
                    <a:pt x="1" y="1850"/>
                  </a:cubicBezTo>
                  <a:cubicBezTo>
                    <a:pt x="1" y="1850"/>
                    <a:pt x="1086" y="3442"/>
                    <a:pt x="2661" y="3442"/>
                  </a:cubicBezTo>
                  <a:cubicBezTo>
                    <a:pt x="2836" y="3442"/>
                    <a:pt x="3017" y="3422"/>
                    <a:pt x="3202" y="3379"/>
                  </a:cubicBezTo>
                  <a:cubicBezTo>
                    <a:pt x="5066" y="2945"/>
                    <a:pt x="5696" y="1168"/>
                    <a:pt x="5696" y="1168"/>
                  </a:cubicBezTo>
                  <a:cubicBezTo>
                    <a:pt x="4758" y="306"/>
                    <a:pt x="3887"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8"/>
            <p:cNvSpPr/>
            <p:nvPr/>
          </p:nvSpPr>
          <p:spPr>
            <a:xfrm>
              <a:off x="5095425" y="1205475"/>
              <a:ext cx="106825" cy="106775"/>
            </a:xfrm>
            <a:custGeom>
              <a:rect b="b" l="l" r="r" t="t"/>
              <a:pathLst>
                <a:path extrusionOk="0" h="4271" w="4273">
                  <a:moveTo>
                    <a:pt x="3591" y="0"/>
                  </a:moveTo>
                  <a:lnTo>
                    <a:pt x="0" y="681"/>
                  </a:lnTo>
                  <a:lnTo>
                    <a:pt x="244" y="1968"/>
                  </a:lnTo>
                  <a:lnTo>
                    <a:pt x="1002" y="2264"/>
                  </a:lnTo>
                  <a:lnTo>
                    <a:pt x="434" y="2965"/>
                  </a:lnTo>
                  <a:lnTo>
                    <a:pt x="681" y="4271"/>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8"/>
            <p:cNvSpPr/>
            <p:nvPr/>
          </p:nvSpPr>
          <p:spPr>
            <a:xfrm>
              <a:off x="5272675" y="1178775"/>
              <a:ext cx="142350" cy="86075"/>
            </a:xfrm>
            <a:custGeom>
              <a:rect b="b" l="l" r="r" t="t"/>
              <a:pathLst>
                <a:path extrusionOk="0" h="3443" w="5694">
                  <a:moveTo>
                    <a:pt x="3120" y="0"/>
                  </a:moveTo>
                  <a:cubicBezTo>
                    <a:pt x="1239" y="0"/>
                    <a:pt x="0" y="1850"/>
                    <a:pt x="0" y="1850"/>
                  </a:cubicBezTo>
                  <a:cubicBezTo>
                    <a:pt x="0" y="1850"/>
                    <a:pt x="1085" y="3443"/>
                    <a:pt x="2662" y="3443"/>
                  </a:cubicBezTo>
                  <a:cubicBezTo>
                    <a:pt x="2836" y="3443"/>
                    <a:pt x="3016" y="3423"/>
                    <a:pt x="3201" y="3380"/>
                  </a:cubicBezTo>
                  <a:cubicBezTo>
                    <a:pt x="5065" y="2945"/>
                    <a:pt x="5694" y="1168"/>
                    <a:pt x="5694" y="1168"/>
                  </a:cubicBezTo>
                  <a:cubicBezTo>
                    <a:pt x="4757" y="306"/>
                    <a:pt x="3885" y="0"/>
                    <a:pt x="3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8"/>
            <p:cNvSpPr/>
            <p:nvPr/>
          </p:nvSpPr>
          <p:spPr>
            <a:xfrm>
              <a:off x="5319575" y="1162975"/>
              <a:ext cx="106825" cy="106800"/>
            </a:xfrm>
            <a:custGeom>
              <a:rect b="b" l="l" r="r" t="t"/>
              <a:pathLst>
                <a:path extrusionOk="0" h="4272" w="4273">
                  <a:moveTo>
                    <a:pt x="3591" y="0"/>
                  </a:moveTo>
                  <a:lnTo>
                    <a:pt x="1" y="681"/>
                  </a:lnTo>
                  <a:lnTo>
                    <a:pt x="239" y="1941"/>
                  </a:lnTo>
                  <a:lnTo>
                    <a:pt x="1011" y="2349"/>
                  </a:lnTo>
                  <a:lnTo>
                    <a:pt x="442" y="3008"/>
                  </a:lnTo>
                  <a:lnTo>
                    <a:pt x="681" y="4272"/>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8"/>
            <p:cNvSpPr/>
            <p:nvPr/>
          </p:nvSpPr>
          <p:spPr>
            <a:xfrm>
              <a:off x="5373700" y="1262500"/>
              <a:ext cx="51725" cy="37050"/>
            </a:xfrm>
            <a:custGeom>
              <a:rect b="b" l="l" r="r" t="t"/>
              <a:pathLst>
                <a:path extrusionOk="0" h="1482" w="2069">
                  <a:moveTo>
                    <a:pt x="1139" y="1"/>
                  </a:moveTo>
                  <a:cubicBezTo>
                    <a:pt x="1061" y="1"/>
                    <a:pt x="980" y="8"/>
                    <a:pt x="899" y="24"/>
                  </a:cubicBezTo>
                  <a:cubicBezTo>
                    <a:pt x="369" y="124"/>
                    <a:pt x="0" y="527"/>
                    <a:pt x="75" y="923"/>
                  </a:cubicBezTo>
                  <a:cubicBezTo>
                    <a:pt x="139" y="1258"/>
                    <a:pt x="500" y="1481"/>
                    <a:pt x="930" y="1481"/>
                  </a:cubicBezTo>
                  <a:cubicBezTo>
                    <a:pt x="1008" y="1481"/>
                    <a:pt x="1089" y="1474"/>
                    <a:pt x="1170" y="1458"/>
                  </a:cubicBezTo>
                  <a:cubicBezTo>
                    <a:pt x="1700" y="1358"/>
                    <a:pt x="2068" y="955"/>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8"/>
            <p:cNvSpPr/>
            <p:nvPr/>
          </p:nvSpPr>
          <p:spPr>
            <a:xfrm>
              <a:off x="5065625" y="1320900"/>
              <a:ext cx="51725" cy="37050"/>
            </a:xfrm>
            <a:custGeom>
              <a:rect b="b" l="l" r="r" t="t"/>
              <a:pathLst>
                <a:path extrusionOk="0" h="1482" w="2069">
                  <a:moveTo>
                    <a:pt x="1139" y="1"/>
                  </a:moveTo>
                  <a:cubicBezTo>
                    <a:pt x="1061" y="1"/>
                    <a:pt x="980" y="8"/>
                    <a:pt x="899" y="24"/>
                  </a:cubicBezTo>
                  <a:cubicBezTo>
                    <a:pt x="368" y="124"/>
                    <a:pt x="1" y="527"/>
                    <a:pt x="76" y="923"/>
                  </a:cubicBezTo>
                  <a:cubicBezTo>
                    <a:pt x="139" y="1258"/>
                    <a:pt x="500" y="1481"/>
                    <a:pt x="930" y="1481"/>
                  </a:cubicBezTo>
                  <a:cubicBezTo>
                    <a:pt x="1008" y="1481"/>
                    <a:pt x="1089" y="1474"/>
                    <a:pt x="1170" y="1459"/>
                  </a:cubicBezTo>
                  <a:cubicBezTo>
                    <a:pt x="1700" y="1358"/>
                    <a:pt x="2068" y="956"/>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8"/>
            <p:cNvSpPr/>
            <p:nvPr/>
          </p:nvSpPr>
          <p:spPr>
            <a:xfrm>
              <a:off x="5055500" y="1177350"/>
              <a:ext cx="82550" cy="39400"/>
            </a:xfrm>
            <a:custGeom>
              <a:rect b="b" l="l" r="r" t="t"/>
              <a:pathLst>
                <a:path extrusionOk="0" h="1576" w="3302">
                  <a:moveTo>
                    <a:pt x="3175" y="1"/>
                  </a:moveTo>
                  <a:cubicBezTo>
                    <a:pt x="3173" y="1"/>
                    <a:pt x="3172" y="1"/>
                    <a:pt x="3171" y="1"/>
                  </a:cubicBezTo>
                  <a:cubicBezTo>
                    <a:pt x="1228" y="121"/>
                    <a:pt x="118" y="1321"/>
                    <a:pt x="73" y="1371"/>
                  </a:cubicBezTo>
                  <a:cubicBezTo>
                    <a:pt x="1" y="1450"/>
                    <a:pt x="57" y="1575"/>
                    <a:pt x="163" y="1575"/>
                  </a:cubicBezTo>
                  <a:cubicBezTo>
                    <a:pt x="196" y="1575"/>
                    <a:pt x="229" y="1560"/>
                    <a:pt x="252" y="1535"/>
                  </a:cubicBezTo>
                  <a:cubicBezTo>
                    <a:pt x="263" y="1524"/>
                    <a:pt x="1345" y="358"/>
                    <a:pt x="3186" y="244"/>
                  </a:cubicBezTo>
                  <a:cubicBezTo>
                    <a:pt x="3252" y="239"/>
                    <a:pt x="3302" y="182"/>
                    <a:pt x="3297" y="115"/>
                  </a:cubicBezTo>
                  <a:cubicBezTo>
                    <a:pt x="3293" y="51"/>
                    <a:pt x="3239" y="1"/>
                    <a:pt x="317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8"/>
            <p:cNvSpPr/>
            <p:nvPr/>
          </p:nvSpPr>
          <p:spPr>
            <a:xfrm>
              <a:off x="5298075" y="1139350"/>
              <a:ext cx="89775" cy="16750"/>
            </a:xfrm>
            <a:custGeom>
              <a:rect b="b" l="l" r="r" t="t"/>
              <a:pathLst>
                <a:path extrusionOk="0" h="670" w="3591">
                  <a:moveTo>
                    <a:pt x="1471" y="1"/>
                  </a:moveTo>
                  <a:cubicBezTo>
                    <a:pt x="1055" y="1"/>
                    <a:pt x="591" y="54"/>
                    <a:pt x="99" y="197"/>
                  </a:cubicBezTo>
                  <a:cubicBezTo>
                    <a:pt x="36" y="217"/>
                    <a:pt x="0" y="284"/>
                    <a:pt x="19" y="347"/>
                  </a:cubicBezTo>
                  <a:cubicBezTo>
                    <a:pt x="35" y="401"/>
                    <a:pt x="84" y="435"/>
                    <a:pt x="137" y="435"/>
                  </a:cubicBezTo>
                  <a:cubicBezTo>
                    <a:pt x="147" y="435"/>
                    <a:pt x="157" y="434"/>
                    <a:pt x="167" y="432"/>
                  </a:cubicBezTo>
                  <a:cubicBezTo>
                    <a:pt x="628" y="297"/>
                    <a:pt x="1065" y="248"/>
                    <a:pt x="1459" y="248"/>
                  </a:cubicBezTo>
                  <a:cubicBezTo>
                    <a:pt x="2578" y="248"/>
                    <a:pt x="3353" y="649"/>
                    <a:pt x="3364" y="655"/>
                  </a:cubicBezTo>
                  <a:cubicBezTo>
                    <a:pt x="3382" y="664"/>
                    <a:pt x="3401" y="669"/>
                    <a:pt x="3421" y="669"/>
                  </a:cubicBezTo>
                  <a:cubicBezTo>
                    <a:pt x="3547" y="669"/>
                    <a:pt x="3591" y="499"/>
                    <a:pt x="3479" y="440"/>
                  </a:cubicBezTo>
                  <a:cubicBezTo>
                    <a:pt x="3434" y="416"/>
                    <a:pt x="2636" y="1"/>
                    <a:pt x="14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8"/>
            <p:cNvSpPr/>
            <p:nvPr/>
          </p:nvSpPr>
          <p:spPr>
            <a:xfrm>
              <a:off x="5148400" y="1291900"/>
              <a:ext cx="195150" cy="79950"/>
            </a:xfrm>
            <a:custGeom>
              <a:rect b="b" l="l" r="r" t="t"/>
              <a:pathLst>
                <a:path extrusionOk="0" h="3198" w="7806">
                  <a:moveTo>
                    <a:pt x="7669" y="0"/>
                  </a:moveTo>
                  <a:cubicBezTo>
                    <a:pt x="7620" y="0"/>
                    <a:pt x="7573" y="30"/>
                    <a:pt x="7554" y="77"/>
                  </a:cubicBezTo>
                  <a:cubicBezTo>
                    <a:pt x="6603" y="2619"/>
                    <a:pt x="4313" y="2887"/>
                    <a:pt x="4284" y="2890"/>
                  </a:cubicBezTo>
                  <a:cubicBezTo>
                    <a:pt x="3985" y="2934"/>
                    <a:pt x="3706" y="2954"/>
                    <a:pt x="3444" y="2954"/>
                  </a:cubicBezTo>
                  <a:cubicBezTo>
                    <a:pt x="1130" y="2954"/>
                    <a:pt x="254" y="1400"/>
                    <a:pt x="245" y="1382"/>
                  </a:cubicBezTo>
                  <a:cubicBezTo>
                    <a:pt x="222" y="1343"/>
                    <a:pt x="181" y="1322"/>
                    <a:pt x="139" y="1322"/>
                  </a:cubicBezTo>
                  <a:cubicBezTo>
                    <a:pt x="119" y="1322"/>
                    <a:pt x="100" y="1326"/>
                    <a:pt x="81" y="1336"/>
                  </a:cubicBezTo>
                  <a:cubicBezTo>
                    <a:pt x="23" y="1368"/>
                    <a:pt x="1" y="1439"/>
                    <a:pt x="30" y="1499"/>
                  </a:cubicBezTo>
                  <a:cubicBezTo>
                    <a:pt x="42" y="1520"/>
                    <a:pt x="325" y="2035"/>
                    <a:pt x="998" y="2496"/>
                  </a:cubicBezTo>
                  <a:cubicBezTo>
                    <a:pt x="1497" y="2837"/>
                    <a:pt x="2297" y="3198"/>
                    <a:pt x="3441" y="3198"/>
                  </a:cubicBezTo>
                  <a:cubicBezTo>
                    <a:pt x="3734" y="3198"/>
                    <a:pt x="4025" y="3175"/>
                    <a:pt x="4315" y="3131"/>
                  </a:cubicBezTo>
                  <a:cubicBezTo>
                    <a:pt x="4339" y="3129"/>
                    <a:pt x="6778" y="2850"/>
                    <a:pt x="7783" y="163"/>
                  </a:cubicBezTo>
                  <a:cubicBezTo>
                    <a:pt x="7806" y="101"/>
                    <a:pt x="7774" y="31"/>
                    <a:pt x="7711" y="8"/>
                  </a:cubicBezTo>
                  <a:cubicBezTo>
                    <a:pt x="7697" y="3"/>
                    <a:pt x="7683" y="0"/>
                    <a:pt x="766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8"/>
            <p:cNvSpPr/>
            <p:nvPr/>
          </p:nvSpPr>
          <p:spPr>
            <a:xfrm>
              <a:off x="5269725" y="1315675"/>
              <a:ext cx="190925" cy="134125"/>
            </a:xfrm>
            <a:custGeom>
              <a:rect b="b" l="l" r="r" t="t"/>
              <a:pathLst>
                <a:path extrusionOk="0" h="5365" w="7637">
                  <a:moveTo>
                    <a:pt x="7497" y="0"/>
                  </a:moveTo>
                  <a:cubicBezTo>
                    <a:pt x="7472" y="0"/>
                    <a:pt x="7447" y="8"/>
                    <a:pt x="7425" y="23"/>
                  </a:cubicBezTo>
                  <a:cubicBezTo>
                    <a:pt x="6961" y="348"/>
                    <a:pt x="6339" y="586"/>
                    <a:pt x="6340" y="586"/>
                  </a:cubicBezTo>
                  <a:cubicBezTo>
                    <a:pt x="1185" y="2030"/>
                    <a:pt x="67" y="5074"/>
                    <a:pt x="23" y="5203"/>
                  </a:cubicBezTo>
                  <a:cubicBezTo>
                    <a:pt x="1" y="5266"/>
                    <a:pt x="34" y="5336"/>
                    <a:pt x="98" y="5358"/>
                  </a:cubicBezTo>
                  <a:cubicBezTo>
                    <a:pt x="111" y="5362"/>
                    <a:pt x="123" y="5365"/>
                    <a:pt x="137" y="5365"/>
                  </a:cubicBezTo>
                  <a:cubicBezTo>
                    <a:pt x="189" y="5365"/>
                    <a:pt x="235" y="5332"/>
                    <a:pt x="253" y="5283"/>
                  </a:cubicBezTo>
                  <a:cubicBezTo>
                    <a:pt x="264" y="5253"/>
                    <a:pt x="1371" y="2230"/>
                    <a:pt x="6416" y="817"/>
                  </a:cubicBezTo>
                  <a:cubicBezTo>
                    <a:pt x="6444" y="806"/>
                    <a:pt x="7075" y="566"/>
                    <a:pt x="7565" y="223"/>
                  </a:cubicBezTo>
                  <a:cubicBezTo>
                    <a:pt x="7622" y="186"/>
                    <a:pt x="7637" y="108"/>
                    <a:pt x="7598" y="52"/>
                  </a:cubicBezTo>
                  <a:cubicBezTo>
                    <a:pt x="7574" y="18"/>
                    <a:pt x="7536" y="0"/>
                    <a:pt x="749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8"/>
            <p:cNvSpPr/>
            <p:nvPr/>
          </p:nvSpPr>
          <p:spPr>
            <a:xfrm>
              <a:off x="5090925" y="1406125"/>
              <a:ext cx="172925" cy="27300"/>
            </a:xfrm>
            <a:custGeom>
              <a:rect b="b" l="l" r="r" t="t"/>
              <a:pathLst>
                <a:path extrusionOk="0" h="1092" w="6917">
                  <a:moveTo>
                    <a:pt x="2704" y="0"/>
                  </a:moveTo>
                  <a:cubicBezTo>
                    <a:pt x="1202" y="0"/>
                    <a:pt x="123" y="292"/>
                    <a:pt x="103" y="297"/>
                  </a:cubicBezTo>
                  <a:cubicBezTo>
                    <a:pt x="39" y="315"/>
                    <a:pt x="1" y="382"/>
                    <a:pt x="19" y="447"/>
                  </a:cubicBezTo>
                  <a:cubicBezTo>
                    <a:pt x="34" y="501"/>
                    <a:pt x="83" y="536"/>
                    <a:pt x="136" y="536"/>
                  </a:cubicBezTo>
                  <a:cubicBezTo>
                    <a:pt x="147" y="536"/>
                    <a:pt x="158" y="534"/>
                    <a:pt x="169" y="531"/>
                  </a:cubicBezTo>
                  <a:cubicBezTo>
                    <a:pt x="188" y="527"/>
                    <a:pt x="1241" y="243"/>
                    <a:pt x="2705" y="243"/>
                  </a:cubicBezTo>
                  <a:cubicBezTo>
                    <a:pt x="3878" y="243"/>
                    <a:pt x="5314" y="425"/>
                    <a:pt x="6693" y="1080"/>
                  </a:cubicBezTo>
                  <a:cubicBezTo>
                    <a:pt x="6710" y="1087"/>
                    <a:pt x="6727" y="1091"/>
                    <a:pt x="6746" y="1091"/>
                  </a:cubicBezTo>
                  <a:cubicBezTo>
                    <a:pt x="6876" y="1091"/>
                    <a:pt x="6916" y="915"/>
                    <a:pt x="6798" y="859"/>
                  </a:cubicBezTo>
                  <a:cubicBezTo>
                    <a:pt x="5381" y="187"/>
                    <a:pt x="3907" y="0"/>
                    <a:pt x="270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8"/>
            <p:cNvSpPr/>
            <p:nvPr/>
          </p:nvSpPr>
          <p:spPr>
            <a:xfrm>
              <a:off x="5334700" y="1365425"/>
              <a:ext cx="99275" cy="62025"/>
            </a:xfrm>
            <a:custGeom>
              <a:rect b="b" l="l" r="r" t="t"/>
              <a:pathLst>
                <a:path extrusionOk="0" h="2481" w="3971">
                  <a:moveTo>
                    <a:pt x="3835" y="0"/>
                  </a:moveTo>
                  <a:cubicBezTo>
                    <a:pt x="3801" y="0"/>
                    <a:pt x="3767" y="14"/>
                    <a:pt x="3743" y="42"/>
                  </a:cubicBezTo>
                  <a:cubicBezTo>
                    <a:pt x="3730" y="57"/>
                    <a:pt x="2365" y="1532"/>
                    <a:pt x="132" y="2243"/>
                  </a:cubicBezTo>
                  <a:cubicBezTo>
                    <a:pt x="1" y="2286"/>
                    <a:pt x="31" y="2480"/>
                    <a:pt x="169" y="2481"/>
                  </a:cubicBezTo>
                  <a:cubicBezTo>
                    <a:pt x="182" y="2481"/>
                    <a:pt x="194" y="2480"/>
                    <a:pt x="206" y="2475"/>
                  </a:cubicBezTo>
                  <a:cubicBezTo>
                    <a:pt x="2500" y="1744"/>
                    <a:pt x="3866" y="269"/>
                    <a:pt x="3923" y="207"/>
                  </a:cubicBezTo>
                  <a:cubicBezTo>
                    <a:pt x="3971" y="157"/>
                    <a:pt x="3968" y="78"/>
                    <a:pt x="3918" y="31"/>
                  </a:cubicBezTo>
                  <a:cubicBezTo>
                    <a:pt x="3894" y="11"/>
                    <a:pt x="3865" y="0"/>
                    <a:pt x="38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8"/>
            <p:cNvSpPr/>
            <p:nvPr/>
          </p:nvSpPr>
          <p:spPr>
            <a:xfrm>
              <a:off x="5087125" y="1446300"/>
              <a:ext cx="132925" cy="13025"/>
            </a:xfrm>
            <a:custGeom>
              <a:rect b="b" l="l" r="r" t="t"/>
              <a:pathLst>
                <a:path extrusionOk="0" h="521" w="5317">
                  <a:moveTo>
                    <a:pt x="136" y="1"/>
                  </a:moveTo>
                  <a:cubicBezTo>
                    <a:pt x="84" y="1"/>
                    <a:pt x="36" y="34"/>
                    <a:pt x="20" y="87"/>
                  </a:cubicBezTo>
                  <a:cubicBezTo>
                    <a:pt x="1" y="150"/>
                    <a:pt x="35" y="218"/>
                    <a:pt x="98" y="238"/>
                  </a:cubicBezTo>
                  <a:cubicBezTo>
                    <a:pt x="152" y="255"/>
                    <a:pt x="1049" y="521"/>
                    <a:pt x="2636" y="521"/>
                  </a:cubicBezTo>
                  <a:cubicBezTo>
                    <a:pt x="3356" y="521"/>
                    <a:pt x="4218" y="466"/>
                    <a:pt x="5208" y="308"/>
                  </a:cubicBezTo>
                  <a:cubicBezTo>
                    <a:pt x="5273" y="295"/>
                    <a:pt x="5316" y="234"/>
                    <a:pt x="5306" y="168"/>
                  </a:cubicBezTo>
                  <a:cubicBezTo>
                    <a:pt x="5297" y="109"/>
                    <a:pt x="5244" y="66"/>
                    <a:pt x="5186" y="66"/>
                  </a:cubicBezTo>
                  <a:cubicBezTo>
                    <a:pt x="5181" y="66"/>
                    <a:pt x="5176" y="66"/>
                    <a:pt x="5170" y="67"/>
                  </a:cubicBezTo>
                  <a:cubicBezTo>
                    <a:pt x="4208" y="220"/>
                    <a:pt x="3364" y="274"/>
                    <a:pt x="2657" y="274"/>
                  </a:cubicBezTo>
                  <a:cubicBezTo>
                    <a:pt x="1079" y="274"/>
                    <a:pt x="182" y="9"/>
                    <a:pt x="170" y="5"/>
                  </a:cubicBezTo>
                  <a:cubicBezTo>
                    <a:pt x="158" y="2"/>
                    <a:pt x="147"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8"/>
            <p:cNvSpPr/>
            <p:nvPr/>
          </p:nvSpPr>
          <p:spPr>
            <a:xfrm>
              <a:off x="5211225" y="1047675"/>
              <a:ext cx="145075" cy="137425"/>
            </a:xfrm>
            <a:custGeom>
              <a:rect b="b" l="l" r="r" t="t"/>
              <a:pathLst>
                <a:path extrusionOk="0" h="5497" w="5803">
                  <a:moveTo>
                    <a:pt x="5664" y="0"/>
                  </a:moveTo>
                  <a:cubicBezTo>
                    <a:pt x="5638" y="0"/>
                    <a:pt x="5613" y="9"/>
                    <a:pt x="5591" y="26"/>
                  </a:cubicBezTo>
                  <a:cubicBezTo>
                    <a:pt x="5555" y="52"/>
                    <a:pt x="2027" y="2749"/>
                    <a:pt x="62" y="5300"/>
                  </a:cubicBezTo>
                  <a:cubicBezTo>
                    <a:pt x="0" y="5380"/>
                    <a:pt x="57" y="5497"/>
                    <a:pt x="159" y="5497"/>
                  </a:cubicBezTo>
                  <a:cubicBezTo>
                    <a:pt x="196" y="5497"/>
                    <a:pt x="232" y="5479"/>
                    <a:pt x="255" y="5449"/>
                  </a:cubicBezTo>
                  <a:cubicBezTo>
                    <a:pt x="2200" y="2924"/>
                    <a:pt x="5703" y="245"/>
                    <a:pt x="5738" y="219"/>
                  </a:cubicBezTo>
                  <a:cubicBezTo>
                    <a:pt x="5792" y="179"/>
                    <a:pt x="5802" y="102"/>
                    <a:pt x="5761" y="49"/>
                  </a:cubicBezTo>
                  <a:cubicBezTo>
                    <a:pt x="5737" y="17"/>
                    <a:pt x="5701" y="0"/>
                    <a:pt x="566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8"/>
            <p:cNvSpPr/>
            <p:nvPr/>
          </p:nvSpPr>
          <p:spPr>
            <a:xfrm>
              <a:off x="5034850" y="1123600"/>
              <a:ext cx="197875" cy="44075"/>
            </a:xfrm>
            <a:custGeom>
              <a:rect b="b" l="l" r="r" t="t"/>
              <a:pathLst>
                <a:path extrusionOk="0" h="1763" w="7915">
                  <a:moveTo>
                    <a:pt x="128" y="1"/>
                  </a:moveTo>
                  <a:cubicBezTo>
                    <a:pt x="69" y="1"/>
                    <a:pt x="16" y="46"/>
                    <a:pt x="9" y="108"/>
                  </a:cubicBezTo>
                  <a:cubicBezTo>
                    <a:pt x="1" y="174"/>
                    <a:pt x="47" y="235"/>
                    <a:pt x="114" y="244"/>
                  </a:cubicBezTo>
                  <a:cubicBezTo>
                    <a:pt x="164" y="250"/>
                    <a:pt x="5215" y="917"/>
                    <a:pt x="7745" y="1756"/>
                  </a:cubicBezTo>
                  <a:cubicBezTo>
                    <a:pt x="7758" y="1760"/>
                    <a:pt x="7771" y="1762"/>
                    <a:pt x="7784" y="1762"/>
                  </a:cubicBezTo>
                  <a:cubicBezTo>
                    <a:pt x="7844" y="1762"/>
                    <a:pt x="7895" y="1719"/>
                    <a:pt x="7905" y="1660"/>
                  </a:cubicBezTo>
                  <a:cubicBezTo>
                    <a:pt x="7914" y="1601"/>
                    <a:pt x="7880" y="1542"/>
                    <a:pt x="7823" y="1524"/>
                  </a:cubicBezTo>
                  <a:cubicBezTo>
                    <a:pt x="5270" y="677"/>
                    <a:pt x="197" y="8"/>
                    <a:pt x="145" y="2"/>
                  </a:cubicBezTo>
                  <a:cubicBezTo>
                    <a:pt x="140" y="1"/>
                    <a:pt x="134" y="1"/>
                    <a:pt x="12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8"/>
            <p:cNvSpPr/>
            <p:nvPr/>
          </p:nvSpPr>
          <p:spPr>
            <a:xfrm>
              <a:off x="5174175" y="1069975"/>
              <a:ext cx="44375" cy="83900"/>
            </a:xfrm>
            <a:custGeom>
              <a:rect b="b" l="l" r="r" t="t"/>
              <a:pathLst>
                <a:path extrusionOk="0" h="3356" w="1775">
                  <a:moveTo>
                    <a:pt x="1637" y="0"/>
                  </a:moveTo>
                  <a:cubicBezTo>
                    <a:pt x="1599" y="0"/>
                    <a:pt x="1562" y="17"/>
                    <a:pt x="1538" y="50"/>
                  </a:cubicBezTo>
                  <a:cubicBezTo>
                    <a:pt x="1504" y="97"/>
                    <a:pt x="683" y="1223"/>
                    <a:pt x="22" y="3195"/>
                  </a:cubicBezTo>
                  <a:cubicBezTo>
                    <a:pt x="0" y="3259"/>
                    <a:pt x="35" y="3328"/>
                    <a:pt x="99" y="3349"/>
                  </a:cubicBezTo>
                  <a:cubicBezTo>
                    <a:pt x="111" y="3354"/>
                    <a:pt x="125" y="3356"/>
                    <a:pt x="137" y="3356"/>
                  </a:cubicBezTo>
                  <a:cubicBezTo>
                    <a:pt x="190" y="3356"/>
                    <a:pt x="237" y="3323"/>
                    <a:pt x="254" y="3273"/>
                  </a:cubicBezTo>
                  <a:cubicBezTo>
                    <a:pt x="900" y="1341"/>
                    <a:pt x="1726" y="206"/>
                    <a:pt x="1735" y="194"/>
                  </a:cubicBezTo>
                  <a:cubicBezTo>
                    <a:pt x="1774" y="139"/>
                    <a:pt x="1762" y="63"/>
                    <a:pt x="1709" y="23"/>
                  </a:cubicBezTo>
                  <a:cubicBezTo>
                    <a:pt x="1687" y="8"/>
                    <a:pt x="1662" y="0"/>
                    <a:pt x="163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9" name="Google Shape;2889;p58"/>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3" name="Shape 2893"/>
        <p:cNvGrpSpPr/>
        <p:nvPr/>
      </p:nvGrpSpPr>
      <p:grpSpPr>
        <a:xfrm>
          <a:off x="0" y="0"/>
          <a:ext cx="0" cy="0"/>
          <a:chOff x="0" y="0"/>
          <a:chExt cx="0" cy="0"/>
        </a:xfrm>
      </p:grpSpPr>
      <p:pic>
        <p:nvPicPr>
          <p:cNvPr id="2894" name="Google Shape;2894;p59"/>
          <p:cNvPicPr preferRelativeResize="0"/>
          <p:nvPr>
            <p:ph idx="2" type="pic"/>
          </p:nvPr>
        </p:nvPicPr>
        <p:blipFill rotWithShape="1">
          <a:blip r:embed="rId3">
            <a:alphaModFix/>
          </a:blip>
          <a:srcRect b="1969" l="0" r="0" t="1959"/>
          <a:stretch/>
        </p:blipFill>
        <p:spPr>
          <a:xfrm>
            <a:off x="717750" y="789825"/>
            <a:ext cx="8847000" cy="5490599"/>
          </a:xfrm>
          <a:prstGeom prst="rect">
            <a:avLst/>
          </a:prstGeom>
        </p:spPr>
      </p:pic>
      <p:sp>
        <p:nvSpPr>
          <p:cNvPr id="2895" name="Google Shape;2895;p59"/>
          <p:cNvSpPr txBox="1"/>
          <p:nvPr>
            <p:ph type="title"/>
          </p:nvPr>
        </p:nvSpPr>
        <p:spPr>
          <a:xfrm>
            <a:off x="713225" y="6812350"/>
            <a:ext cx="8851500" cy="91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4"/>
                </a:solidFill>
              </a:rPr>
              <a:t>—SOMEONE</a:t>
            </a:r>
            <a:r>
              <a:rPr lang="en"/>
              <a:t> FAMOUS</a:t>
            </a:r>
            <a:endParaRPr/>
          </a:p>
        </p:txBody>
      </p:sp>
      <p:sp>
        <p:nvSpPr>
          <p:cNvPr id="2896" name="Google Shape;2896;p59"/>
          <p:cNvSpPr txBox="1"/>
          <p:nvPr>
            <p:ph idx="1" type="subTitle"/>
          </p:nvPr>
        </p:nvSpPr>
        <p:spPr>
          <a:xfrm>
            <a:off x="717750" y="8332875"/>
            <a:ext cx="8851500" cy="411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“This is a quote, words full of wisdom that someone important said and that can inspire anyone who reads them at any time.”</a:t>
            </a:r>
            <a:endParaRPr/>
          </a:p>
          <a:p>
            <a:pPr indent="0" lvl="0" marL="0" rtl="0" algn="ctr">
              <a:spcBef>
                <a:spcPts val="0"/>
              </a:spcBef>
              <a:spcAft>
                <a:spcPts val="0"/>
              </a:spcAft>
              <a:buClr>
                <a:schemeClr val="lt1"/>
              </a:buClr>
              <a:buSzPts val="1100"/>
              <a:buFont typeface="Arial"/>
              <a:buNone/>
            </a:pPr>
            <a:r>
              <a:t/>
            </a:r>
            <a:endParaRPr/>
          </a:p>
          <a:p>
            <a:pPr indent="0" lvl="0" marL="0" rtl="0" algn="ctr">
              <a:spcBef>
                <a:spcPts val="0"/>
              </a:spcBef>
              <a:spcAft>
                <a:spcPts val="0"/>
              </a:spcAft>
              <a:buNone/>
            </a:pPr>
            <a:r>
              <a:t/>
            </a:r>
            <a:endParaRPr/>
          </a:p>
        </p:txBody>
      </p:sp>
      <p:grpSp>
        <p:nvGrpSpPr>
          <p:cNvPr id="2897" name="Google Shape;2897;p59"/>
          <p:cNvGrpSpPr/>
          <p:nvPr/>
        </p:nvGrpSpPr>
        <p:grpSpPr>
          <a:xfrm>
            <a:off x="7654051" y="12239119"/>
            <a:ext cx="1792072" cy="1552209"/>
            <a:chOff x="5667350" y="960775"/>
            <a:chExt cx="593775" cy="514300"/>
          </a:xfrm>
        </p:grpSpPr>
        <p:sp>
          <p:nvSpPr>
            <p:cNvPr id="2898" name="Google Shape;2898;p59"/>
            <p:cNvSpPr/>
            <p:nvPr/>
          </p:nvSpPr>
          <p:spPr>
            <a:xfrm>
              <a:off x="5816175" y="1348125"/>
              <a:ext cx="130350" cy="110700"/>
            </a:xfrm>
            <a:custGeom>
              <a:rect b="b" l="l" r="r" t="t"/>
              <a:pathLst>
                <a:path extrusionOk="0" h="4428" w="5214">
                  <a:moveTo>
                    <a:pt x="2242" y="1"/>
                  </a:moveTo>
                  <a:lnTo>
                    <a:pt x="2242" y="1"/>
                  </a:lnTo>
                  <a:cubicBezTo>
                    <a:pt x="2006" y="566"/>
                    <a:pt x="0" y="3542"/>
                    <a:pt x="2631" y="4337"/>
                  </a:cubicBezTo>
                  <a:cubicBezTo>
                    <a:pt x="2837" y="4399"/>
                    <a:pt x="3026" y="4428"/>
                    <a:pt x="3201" y="4428"/>
                  </a:cubicBezTo>
                  <a:cubicBezTo>
                    <a:pt x="5127" y="4428"/>
                    <a:pt x="5213" y="949"/>
                    <a:pt x="5213" y="949"/>
                  </a:cubicBezTo>
                  <a:cubicBezTo>
                    <a:pt x="3717" y="168"/>
                    <a:pt x="2242" y="1"/>
                    <a:pt x="224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5912825" y="1368100"/>
              <a:ext cx="133125" cy="103550"/>
            </a:xfrm>
            <a:custGeom>
              <a:rect b="b" l="l" r="r" t="t"/>
              <a:pathLst>
                <a:path extrusionOk="0" h="4142" w="5325">
                  <a:moveTo>
                    <a:pt x="2627" y="1"/>
                  </a:moveTo>
                  <a:cubicBezTo>
                    <a:pt x="1692" y="1"/>
                    <a:pt x="1036" y="133"/>
                    <a:pt x="1036" y="133"/>
                  </a:cubicBezTo>
                  <a:cubicBezTo>
                    <a:pt x="984" y="740"/>
                    <a:pt x="1" y="4142"/>
                    <a:pt x="2675" y="4142"/>
                  </a:cubicBezTo>
                  <a:cubicBezTo>
                    <a:pt x="2695" y="4142"/>
                    <a:pt x="2714" y="4142"/>
                    <a:pt x="2734" y="4141"/>
                  </a:cubicBezTo>
                  <a:cubicBezTo>
                    <a:pt x="5324" y="4095"/>
                    <a:pt x="4154" y="126"/>
                    <a:pt x="4154" y="126"/>
                  </a:cubicBezTo>
                  <a:cubicBezTo>
                    <a:pt x="3607" y="32"/>
                    <a:pt x="3084" y="1"/>
                    <a:pt x="262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9"/>
            <p:cNvSpPr/>
            <p:nvPr/>
          </p:nvSpPr>
          <p:spPr>
            <a:xfrm>
              <a:off x="6014450" y="1354625"/>
              <a:ext cx="132425" cy="110000"/>
            </a:xfrm>
            <a:custGeom>
              <a:rect b="b" l="l" r="r" t="t"/>
              <a:pathLst>
                <a:path extrusionOk="0" h="4400" w="5297">
                  <a:moveTo>
                    <a:pt x="2968" y="1"/>
                  </a:moveTo>
                  <a:lnTo>
                    <a:pt x="2968" y="1"/>
                  </a:lnTo>
                  <a:cubicBezTo>
                    <a:pt x="1297" y="238"/>
                    <a:pt x="1" y="961"/>
                    <a:pt x="2" y="961"/>
                  </a:cubicBezTo>
                  <a:cubicBezTo>
                    <a:pt x="124" y="1494"/>
                    <a:pt x="221" y="4399"/>
                    <a:pt x="2079" y="4399"/>
                  </a:cubicBezTo>
                  <a:cubicBezTo>
                    <a:pt x="2307" y="4399"/>
                    <a:pt x="2561" y="4356"/>
                    <a:pt x="2844" y="4259"/>
                  </a:cubicBezTo>
                  <a:cubicBezTo>
                    <a:pt x="5296" y="3422"/>
                    <a:pt x="2968" y="1"/>
                    <a:pt x="296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6081150" y="1311575"/>
              <a:ext cx="145900" cy="113075"/>
            </a:xfrm>
            <a:custGeom>
              <a:rect b="b" l="l" r="r" t="t"/>
              <a:pathLst>
                <a:path extrusionOk="0" h="4523" w="5836">
                  <a:moveTo>
                    <a:pt x="2357" y="0"/>
                  </a:moveTo>
                  <a:cubicBezTo>
                    <a:pt x="912" y="871"/>
                    <a:pt x="1" y="2043"/>
                    <a:pt x="1" y="2043"/>
                  </a:cubicBezTo>
                  <a:cubicBezTo>
                    <a:pt x="283" y="2432"/>
                    <a:pt x="1264" y="4522"/>
                    <a:pt x="2662" y="4522"/>
                  </a:cubicBezTo>
                  <a:cubicBezTo>
                    <a:pt x="3047" y="4522"/>
                    <a:pt x="3463" y="4364"/>
                    <a:pt x="3905" y="3969"/>
                  </a:cubicBezTo>
                  <a:cubicBezTo>
                    <a:pt x="5835" y="2241"/>
                    <a:pt x="2357" y="0"/>
                    <a:pt x="23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5736025" y="1306450"/>
              <a:ext cx="144575" cy="113450"/>
            </a:xfrm>
            <a:custGeom>
              <a:rect b="b" l="l" r="r" t="t"/>
              <a:pathLst>
                <a:path extrusionOk="0" h="4538" w="5783">
                  <a:moveTo>
                    <a:pt x="3223" y="1"/>
                  </a:moveTo>
                  <a:cubicBezTo>
                    <a:pt x="3223" y="1"/>
                    <a:pt x="1" y="2597"/>
                    <a:pt x="2104" y="4111"/>
                  </a:cubicBezTo>
                  <a:cubicBezTo>
                    <a:pt x="2524" y="4413"/>
                    <a:pt x="2905" y="4537"/>
                    <a:pt x="3249" y="4537"/>
                  </a:cubicBezTo>
                  <a:cubicBezTo>
                    <a:pt x="4734" y="4537"/>
                    <a:pt x="5534" y="2214"/>
                    <a:pt x="5782" y="1782"/>
                  </a:cubicBezTo>
                  <a:cubicBezTo>
                    <a:pt x="5782" y="1782"/>
                    <a:pt x="4753" y="713"/>
                    <a:pt x="322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5680425" y="1250325"/>
              <a:ext cx="141050" cy="107525"/>
            </a:xfrm>
            <a:custGeom>
              <a:rect b="b" l="l" r="r" t="t"/>
              <a:pathLst>
                <a:path extrusionOk="0" h="4301" w="5642">
                  <a:moveTo>
                    <a:pt x="3981" y="0"/>
                  </a:moveTo>
                  <a:cubicBezTo>
                    <a:pt x="3981" y="0"/>
                    <a:pt x="0" y="1134"/>
                    <a:pt x="1345" y="3348"/>
                  </a:cubicBezTo>
                  <a:cubicBezTo>
                    <a:pt x="1771" y="4048"/>
                    <a:pt x="2281" y="4301"/>
                    <a:pt x="2801" y="4301"/>
                  </a:cubicBezTo>
                  <a:cubicBezTo>
                    <a:pt x="4024" y="4301"/>
                    <a:pt x="5298" y="2900"/>
                    <a:pt x="5642" y="2639"/>
                  </a:cubicBezTo>
                  <a:cubicBezTo>
                    <a:pt x="5640" y="2639"/>
                    <a:pt x="5110" y="1252"/>
                    <a:pt x="398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6128725" y="1248600"/>
              <a:ext cx="132400" cy="101400"/>
            </a:xfrm>
            <a:custGeom>
              <a:rect b="b" l="l" r="r" t="t"/>
              <a:pathLst>
                <a:path extrusionOk="0" h="4056" w="5296">
                  <a:moveTo>
                    <a:pt x="1" y="2886"/>
                  </a:moveTo>
                  <a:cubicBezTo>
                    <a:pt x="1" y="2886"/>
                    <a:pt x="1" y="2886"/>
                    <a:pt x="1" y="2886"/>
                  </a:cubicBezTo>
                  <a:cubicBezTo>
                    <a:pt x="1" y="2886"/>
                    <a:pt x="1" y="2886"/>
                    <a:pt x="1" y="2886"/>
                  </a:cubicBezTo>
                  <a:lnTo>
                    <a:pt x="1" y="2886"/>
                  </a:lnTo>
                  <a:cubicBezTo>
                    <a:pt x="1" y="2886"/>
                    <a:pt x="1" y="2886"/>
                    <a:pt x="1" y="2886"/>
                  </a:cubicBezTo>
                  <a:close/>
                  <a:moveTo>
                    <a:pt x="1180" y="1"/>
                  </a:moveTo>
                  <a:cubicBezTo>
                    <a:pt x="284" y="1429"/>
                    <a:pt x="1" y="2885"/>
                    <a:pt x="1" y="2886"/>
                  </a:cubicBezTo>
                  <a:lnTo>
                    <a:pt x="1" y="2886"/>
                  </a:lnTo>
                  <a:cubicBezTo>
                    <a:pt x="352" y="3067"/>
                    <a:pt x="1640" y="4056"/>
                    <a:pt x="2780" y="4056"/>
                  </a:cubicBezTo>
                  <a:cubicBezTo>
                    <a:pt x="3412" y="4056"/>
                    <a:pt x="3998" y="3752"/>
                    <a:pt x="4354" y="2840"/>
                  </a:cubicBezTo>
                  <a:cubicBezTo>
                    <a:pt x="5295" y="426"/>
                    <a:pt x="1180" y="1"/>
                    <a:pt x="11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6141925" y="1164925"/>
              <a:ext cx="111575" cy="90675"/>
            </a:xfrm>
            <a:custGeom>
              <a:rect b="b" l="l" r="r" t="t"/>
              <a:pathLst>
                <a:path extrusionOk="0" h="3627" w="4463">
                  <a:moveTo>
                    <a:pt x="2346" y="1"/>
                  </a:moveTo>
                  <a:cubicBezTo>
                    <a:pt x="1265" y="1"/>
                    <a:pt x="134" y="449"/>
                    <a:pt x="134" y="449"/>
                  </a:cubicBezTo>
                  <a:cubicBezTo>
                    <a:pt x="1" y="2131"/>
                    <a:pt x="425" y="3554"/>
                    <a:pt x="425" y="3554"/>
                  </a:cubicBezTo>
                  <a:cubicBezTo>
                    <a:pt x="426" y="3554"/>
                    <a:pt x="428" y="3554"/>
                    <a:pt x="429" y="3554"/>
                  </a:cubicBezTo>
                  <a:cubicBezTo>
                    <a:pt x="636" y="3554"/>
                    <a:pt x="1156" y="3627"/>
                    <a:pt x="1749" y="3627"/>
                  </a:cubicBezTo>
                  <a:cubicBezTo>
                    <a:pt x="2954" y="3627"/>
                    <a:pt x="4462" y="3325"/>
                    <a:pt x="4262" y="1500"/>
                  </a:cubicBezTo>
                  <a:cubicBezTo>
                    <a:pt x="4134" y="320"/>
                    <a:pt x="3258" y="1"/>
                    <a:pt x="2346"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9"/>
            <p:cNvSpPr/>
            <p:nvPr/>
          </p:nvSpPr>
          <p:spPr>
            <a:xfrm>
              <a:off x="6106775" y="1074300"/>
              <a:ext cx="142450" cy="109375"/>
            </a:xfrm>
            <a:custGeom>
              <a:rect b="b" l="l" r="r" t="t"/>
              <a:pathLst>
                <a:path extrusionOk="0" h="4375" w="5698">
                  <a:moveTo>
                    <a:pt x="2855" y="0"/>
                  </a:moveTo>
                  <a:cubicBezTo>
                    <a:pt x="1487" y="0"/>
                    <a:pt x="1" y="1789"/>
                    <a:pt x="1" y="1789"/>
                  </a:cubicBezTo>
                  <a:cubicBezTo>
                    <a:pt x="690" y="3329"/>
                    <a:pt x="1743" y="4374"/>
                    <a:pt x="1743" y="4374"/>
                  </a:cubicBezTo>
                  <a:cubicBezTo>
                    <a:pt x="2280" y="4078"/>
                    <a:pt x="5698" y="2986"/>
                    <a:pt x="4127" y="731"/>
                  </a:cubicBezTo>
                  <a:cubicBezTo>
                    <a:pt x="3756" y="200"/>
                    <a:pt x="3312" y="0"/>
                    <a:pt x="28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9"/>
            <p:cNvSpPr/>
            <p:nvPr/>
          </p:nvSpPr>
          <p:spPr>
            <a:xfrm>
              <a:off x="5672475" y="1188450"/>
              <a:ext cx="112275" cy="91500"/>
            </a:xfrm>
            <a:custGeom>
              <a:rect b="b" l="l" r="r" t="t"/>
              <a:pathLst>
                <a:path extrusionOk="0" h="3660" w="4491">
                  <a:moveTo>
                    <a:pt x="2944" y="0"/>
                  </a:moveTo>
                  <a:cubicBezTo>
                    <a:pt x="1754" y="0"/>
                    <a:pt x="0" y="286"/>
                    <a:pt x="195" y="2003"/>
                  </a:cubicBezTo>
                  <a:cubicBezTo>
                    <a:pt x="342" y="3305"/>
                    <a:pt x="1166" y="3659"/>
                    <a:pt x="2054" y="3659"/>
                  </a:cubicBezTo>
                  <a:cubicBezTo>
                    <a:pt x="3027" y="3659"/>
                    <a:pt x="4077" y="3233"/>
                    <a:pt x="4390" y="3164"/>
                  </a:cubicBezTo>
                  <a:cubicBezTo>
                    <a:pt x="4390" y="3163"/>
                    <a:pt x="4491" y="1683"/>
                    <a:pt x="3991" y="72"/>
                  </a:cubicBezTo>
                  <a:cubicBezTo>
                    <a:pt x="3991" y="72"/>
                    <a:pt x="3538" y="0"/>
                    <a:pt x="294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5667350" y="1096275"/>
              <a:ext cx="130575" cy="100400"/>
            </a:xfrm>
            <a:custGeom>
              <a:rect b="b" l="l" r="r" t="t"/>
              <a:pathLst>
                <a:path extrusionOk="0" h="4016" w="5223">
                  <a:moveTo>
                    <a:pt x="2470" y="1"/>
                  </a:moveTo>
                  <a:cubicBezTo>
                    <a:pt x="1839" y="1"/>
                    <a:pt x="1264" y="271"/>
                    <a:pt x="962" y="1080"/>
                  </a:cubicBezTo>
                  <a:cubicBezTo>
                    <a:pt x="0" y="3654"/>
                    <a:pt x="3583" y="3861"/>
                    <a:pt x="4177" y="4015"/>
                  </a:cubicBezTo>
                  <a:cubicBezTo>
                    <a:pt x="4177" y="4014"/>
                    <a:pt x="4937" y="2740"/>
                    <a:pt x="5222" y="1078"/>
                  </a:cubicBezTo>
                  <a:cubicBezTo>
                    <a:pt x="5222" y="1078"/>
                    <a:pt x="3732" y="1"/>
                    <a:pt x="247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6048600" y="1010875"/>
              <a:ext cx="143650" cy="114500"/>
            </a:xfrm>
            <a:custGeom>
              <a:rect b="b" l="l" r="r" t="t"/>
              <a:pathLst>
                <a:path extrusionOk="0" h="4580" w="5746">
                  <a:moveTo>
                    <a:pt x="2524" y="1"/>
                  </a:moveTo>
                  <a:cubicBezTo>
                    <a:pt x="937" y="1"/>
                    <a:pt x="0" y="2799"/>
                    <a:pt x="0" y="2799"/>
                  </a:cubicBezTo>
                  <a:cubicBezTo>
                    <a:pt x="1200" y="3986"/>
                    <a:pt x="2560" y="4580"/>
                    <a:pt x="2560" y="4580"/>
                  </a:cubicBezTo>
                  <a:cubicBezTo>
                    <a:pt x="2953" y="4108"/>
                    <a:pt x="5746" y="1854"/>
                    <a:pt x="3465" y="320"/>
                  </a:cubicBezTo>
                  <a:cubicBezTo>
                    <a:pt x="3130" y="96"/>
                    <a:pt x="2816" y="1"/>
                    <a:pt x="2524"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5781450" y="976350"/>
              <a:ext cx="135625" cy="111125"/>
            </a:xfrm>
            <a:custGeom>
              <a:rect b="b" l="l" r="r" t="t"/>
              <a:pathLst>
                <a:path extrusionOk="0" h="4445" w="5425">
                  <a:moveTo>
                    <a:pt x="3255" y="0"/>
                  </a:moveTo>
                  <a:cubicBezTo>
                    <a:pt x="3003" y="0"/>
                    <a:pt x="2719" y="57"/>
                    <a:pt x="2401" y="186"/>
                  </a:cubicBezTo>
                  <a:cubicBezTo>
                    <a:pt x="1" y="1159"/>
                    <a:pt x="2517" y="4444"/>
                    <a:pt x="2517" y="4444"/>
                  </a:cubicBezTo>
                  <a:cubicBezTo>
                    <a:pt x="4171" y="4115"/>
                    <a:pt x="5424" y="3319"/>
                    <a:pt x="5424" y="3319"/>
                  </a:cubicBezTo>
                  <a:cubicBezTo>
                    <a:pt x="5275" y="2803"/>
                    <a:pt x="5023" y="0"/>
                    <a:pt x="32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5701050" y="1023250"/>
              <a:ext cx="145950" cy="112475"/>
            </a:xfrm>
            <a:custGeom>
              <a:rect b="b" l="l" r="r" t="t"/>
              <a:pathLst>
                <a:path extrusionOk="0" h="4499" w="5838">
                  <a:moveTo>
                    <a:pt x="3115" y="1"/>
                  </a:moveTo>
                  <a:cubicBezTo>
                    <a:pt x="2706" y="1"/>
                    <a:pt x="2271" y="178"/>
                    <a:pt x="1823" y="631"/>
                  </a:cubicBezTo>
                  <a:cubicBezTo>
                    <a:pt x="1" y="2471"/>
                    <a:pt x="3608" y="4499"/>
                    <a:pt x="3608" y="4499"/>
                  </a:cubicBezTo>
                  <a:cubicBezTo>
                    <a:pt x="4998" y="3544"/>
                    <a:pt x="5836" y="2319"/>
                    <a:pt x="5837" y="2319"/>
                  </a:cubicBezTo>
                  <a:cubicBezTo>
                    <a:pt x="5538" y="1955"/>
                    <a:pt x="4471" y="1"/>
                    <a:pt x="311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5981000" y="974625"/>
              <a:ext cx="132050" cy="111350"/>
            </a:xfrm>
            <a:custGeom>
              <a:rect b="b" l="l" r="r" t="t"/>
              <a:pathLst>
                <a:path extrusionOk="0" h="4454" w="5282">
                  <a:moveTo>
                    <a:pt x="2064" y="1"/>
                  </a:moveTo>
                  <a:cubicBezTo>
                    <a:pt x="178" y="1"/>
                    <a:pt x="0" y="3424"/>
                    <a:pt x="0" y="3424"/>
                  </a:cubicBezTo>
                  <a:cubicBezTo>
                    <a:pt x="1474" y="4246"/>
                    <a:pt x="2943" y="4453"/>
                    <a:pt x="2944" y="4453"/>
                  </a:cubicBezTo>
                  <a:cubicBezTo>
                    <a:pt x="3196" y="3894"/>
                    <a:pt x="5281" y="974"/>
                    <a:pt x="2673" y="107"/>
                  </a:cubicBezTo>
                  <a:cubicBezTo>
                    <a:pt x="2453" y="34"/>
                    <a:pt x="2250" y="1"/>
                    <a:pt x="2064"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5884125" y="960775"/>
              <a:ext cx="133050" cy="103875"/>
            </a:xfrm>
            <a:custGeom>
              <a:rect b="b" l="l" r="r" t="t"/>
              <a:pathLst>
                <a:path extrusionOk="0" h="4155" w="5322">
                  <a:moveTo>
                    <a:pt x="2658" y="0"/>
                  </a:moveTo>
                  <a:cubicBezTo>
                    <a:pt x="2635" y="0"/>
                    <a:pt x="2613" y="1"/>
                    <a:pt x="2590" y="1"/>
                  </a:cubicBezTo>
                  <a:cubicBezTo>
                    <a:pt x="1" y="56"/>
                    <a:pt x="1184" y="4021"/>
                    <a:pt x="1184" y="4021"/>
                  </a:cubicBezTo>
                  <a:cubicBezTo>
                    <a:pt x="1783" y="4122"/>
                    <a:pt x="2353" y="4154"/>
                    <a:pt x="2838" y="4154"/>
                  </a:cubicBezTo>
                  <a:cubicBezTo>
                    <a:pt x="3701" y="4154"/>
                    <a:pt x="4295" y="4052"/>
                    <a:pt x="4295" y="4052"/>
                  </a:cubicBezTo>
                  <a:cubicBezTo>
                    <a:pt x="4344" y="3446"/>
                    <a:pt x="5321" y="0"/>
                    <a:pt x="2658"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5764325" y="1057350"/>
              <a:ext cx="404650" cy="321975"/>
            </a:xfrm>
            <a:custGeom>
              <a:rect b="b" l="l" r="r" t="t"/>
              <a:pathLst>
                <a:path extrusionOk="0" h="12879" w="16186">
                  <a:moveTo>
                    <a:pt x="7239" y="1"/>
                  </a:moveTo>
                  <a:cubicBezTo>
                    <a:pt x="6016" y="1"/>
                    <a:pt x="4830" y="239"/>
                    <a:pt x="3783" y="708"/>
                  </a:cubicBezTo>
                  <a:cubicBezTo>
                    <a:pt x="2048" y="1486"/>
                    <a:pt x="837" y="2837"/>
                    <a:pt x="419" y="4462"/>
                  </a:cubicBezTo>
                  <a:cubicBezTo>
                    <a:pt x="0" y="6087"/>
                    <a:pt x="407" y="7853"/>
                    <a:pt x="1550" y="9374"/>
                  </a:cubicBezTo>
                  <a:cubicBezTo>
                    <a:pt x="2693" y="10894"/>
                    <a:pt x="4479" y="12043"/>
                    <a:pt x="6514" y="12567"/>
                  </a:cubicBezTo>
                  <a:cubicBezTo>
                    <a:pt x="7322" y="12775"/>
                    <a:pt x="8143" y="12878"/>
                    <a:pt x="8948" y="12878"/>
                  </a:cubicBezTo>
                  <a:cubicBezTo>
                    <a:pt x="10171" y="12878"/>
                    <a:pt x="11356" y="12640"/>
                    <a:pt x="12402" y="12171"/>
                  </a:cubicBezTo>
                  <a:cubicBezTo>
                    <a:pt x="14138" y="11392"/>
                    <a:pt x="15348" y="10042"/>
                    <a:pt x="15767" y="8417"/>
                  </a:cubicBezTo>
                  <a:cubicBezTo>
                    <a:pt x="16186" y="6792"/>
                    <a:pt x="15779" y="5025"/>
                    <a:pt x="14636" y="3505"/>
                  </a:cubicBezTo>
                  <a:cubicBezTo>
                    <a:pt x="13493" y="1985"/>
                    <a:pt x="11707" y="837"/>
                    <a:pt x="9672" y="312"/>
                  </a:cubicBezTo>
                  <a:cubicBezTo>
                    <a:pt x="8864" y="104"/>
                    <a:pt x="8044" y="1"/>
                    <a:pt x="72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5802600" y="1210025"/>
              <a:ext cx="42525" cy="30875"/>
            </a:xfrm>
            <a:custGeom>
              <a:rect b="b" l="l" r="r" t="t"/>
              <a:pathLst>
                <a:path extrusionOk="0" h="1235" w="1701">
                  <a:moveTo>
                    <a:pt x="805" y="0"/>
                  </a:moveTo>
                  <a:cubicBezTo>
                    <a:pt x="397" y="0"/>
                    <a:pt x="60" y="229"/>
                    <a:pt x="31" y="541"/>
                  </a:cubicBezTo>
                  <a:cubicBezTo>
                    <a:pt x="0" y="879"/>
                    <a:pt x="340" y="1188"/>
                    <a:pt x="793" y="1230"/>
                  </a:cubicBezTo>
                  <a:cubicBezTo>
                    <a:pt x="828" y="1233"/>
                    <a:pt x="863" y="1235"/>
                    <a:pt x="898" y="1235"/>
                  </a:cubicBezTo>
                  <a:cubicBezTo>
                    <a:pt x="1304" y="1235"/>
                    <a:pt x="1639" y="1007"/>
                    <a:pt x="1668" y="694"/>
                  </a:cubicBezTo>
                  <a:cubicBezTo>
                    <a:pt x="1700" y="356"/>
                    <a:pt x="1360" y="47"/>
                    <a:pt x="908" y="5"/>
                  </a:cubicBezTo>
                  <a:cubicBezTo>
                    <a:pt x="873" y="2"/>
                    <a:pt x="839" y="0"/>
                    <a:pt x="805"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5821000" y="1135700"/>
              <a:ext cx="112725" cy="84525"/>
            </a:xfrm>
            <a:custGeom>
              <a:rect b="b" l="l" r="r" t="t"/>
              <a:pathLst>
                <a:path extrusionOk="0" h="3381" w="4509">
                  <a:moveTo>
                    <a:pt x="2006" y="1"/>
                  </a:moveTo>
                  <a:cubicBezTo>
                    <a:pt x="947" y="1"/>
                    <a:pt x="1" y="626"/>
                    <a:pt x="1" y="626"/>
                  </a:cubicBezTo>
                  <a:cubicBezTo>
                    <a:pt x="1" y="626"/>
                    <a:pt x="147" y="2925"/>
                    <a:pt x="1713" y="3310"/>
                  </a:cubicBezTo>
                  <a:cubicBezTo>
                    <a:pt x="1913" y="3359"/>
                    <a:pt x="2107" y="3381"/>
                    <a:pt x="2294" y="3381"/>
                  </a:cubicBezTo>
                  <a:cubicBezTo>
                    <a:pt x="3573" y="3381"/>
                    <a:pt x="4509" y="2377"/>
                    <a:pt x="4509" y="2377"/>
                  </a:cubicBezTo>
                  <a:cubicBezTo>
                    <a:pt x="3981" y="498"/>
                    <a:pt x="2949" y="1"/>
                    <a:pt x="2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5806100" y="1110550"/>
              <a:ext cx="99725" cy="108875"/>
            </a:xfrm>
            <a:custGeom>
              <a:rect b="b" l="l" r="r" t="t"/>
              <a:pathLst>
                <a:path extrusionOk="0" h="4355" w="3989">
                  <a:moveTo>
                    <a:pt x="1038" y="1"/>
                  </a:moveTo>
                  <a:lnTo>
                    <a:pt x="1" y="3472"/>
                  </a:lnTo>
                  <a:lnTo>
                    <a:pt x="2951" y="4354"/>
                  </a:lnTo>
                  <a:lnTo>
                    <a:pt x="3323" y="3109"/>
                  </a:lnTo>
                  <a:lnTo>
                    <a:pt x="2889" y="2532"/>
                  </a:lnTo>
                  <a:lnTo>
                    <a:pt x="3611" y="2146"/>
                  </a:lnTo>
                  <a:lnTo>
                    <a:pt x="3988" y="883"/>
                  </a:lnTo>
                  <a:lnTo>
                    <a:pt x="103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5832400" y="1191500"/>
              <a:ext cx="70150" cy="31025"/>
            </a:xfrm>
            <a:custGeom>
              <a:rect b="b" l="l" r="r" t="t"/>
              <a:pathLst>
                <a:path extrusionOk="0" h="1241" w="2806">
                  <a:moveTo>
                    <a:pt x="250" y="1"/>
                  </a:moveTo>
                  <a:cubicBezTo>
                    <a:pt x="168" y="1"/>
                    <a:pt x="85" y="4"/>
                    <a:pt x="1" y="12"/>
                  </a:cubicBezTo>
                  <a:cubicBezTo>
                    <a:pt x="1" y="12"/>
                    <a:pt x="301" y="1241"/>
                    <a:pt x="1640" y="1241"/>
                  </a:cubicBezTo>
                  <a:cubicBezTo>
                    <a:pt x="1964" y="1241"/>
                    <a:pt x="2349" y="1169"/>
                    <a:pt x="2805" y="990"/>
                  </a:cubicBezTo>
                  <a:cubicBezTo>
                    <a:pt x="2805"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a:off x="6010700" y="1194300"/>
              <a:ext cx="114575" cy="85875"/>
            </a:xfrm>
            <a:custGeom>
              <a:rect b="b" l="l" r="r" t="t"/>
              <a:pathLst>
                <a:path extrusionOk="0" h="3435" w="4583">
                  <a:moveTo>
                    <a:pt x="2024" y="1"/>
                  </a:moveTo>
                  <a:cubicBezTo>
                    <a:pt x="1461" y="1"/>
                    <a:pt x="791" y="209"/>
                    <a:pt x="1" y="749"/>
                  </a:cubicBezTo>
                  <a:cubicBezTo>
                    <a:pt x="1" y="749"/>
                    <a:pt x="97" y="2549"/>
                    <a:pt x="1545" y="3259"/>
                  </a:cubicBezTo>
                  <a:cubicBezTo>
                    <a:pt x="1798" y="3383"/>
                    <a:pt x="2057" y="3434"/>
                    <a:pt x="2310" y="3434"/>
                  </a:cubicBezTo>
                  <a:cubicBezTo>
                    <a:pt x="3501" y="3434"/>
                    <a:pt x="4582" y="2299"/>
                    <a:pt x="4582" y="2299"/>
                  </a:cubicBezTo>
                  <a:cubicBezTo>
                    <a:pt x="4582" y="2299"/>
                    <a:pt x="3895" y="1"/>
                    <a:pt x="2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5996525" y="1172475"/>
              <a:ext cx="99650" cy="108825"/>
            </a:xfrm>
            <a:custGeom>
              <a:rect b="b" l="l" r="r" t="t"/>
              <a:pathLst>
                <a:path extrusionOk="0" h="4353" w="3986">
                  <a:moveTo>
                    <a:pt x="1036" y="1"/>
                  </a:moveTo>
                  <a:lnTo>
                    <a:pt x="1" y="3472"/>
                  </a:lnTo>
                  <a:lnTo>
                    <a:pt x="2950" y="4353"/>
                  </a:lnTo>
                  <a:lnTo>
                    <a:pt x="3321" y="3108"/>
                  </a:lnTo>
                  <a:lnTo>
                    <a:pt x="2888" y="2532"/>
                  </a:lnTo>
                  <a:lnTo>
                    <a:pt x="3610" y="2144"/>
                  </a:lnTo>
                  <a:lnTo>
                    <a:pt x="3986" y="881"/>
                  </a:lnTo>
                  <a:lnTo>
                    <a:pt x="1036"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6022300" y="1250400"/>
              <a:ext cx="70150" cy="31050"/>
            </a:xfrm>
            <a:custGeom>
              <a:rect b="b" l="l" r="r" t="t"/>
              <a:pathLst>
                <a:path extrusionOk="0" h="1242" w="2806">
                  <a:moveTo>
                    <a:pt x="250" y="1"/>
                  </a:moveTo>
                  <a:cubicBezTo>
                    <a:pt x="167" y="1"/>
                    <a:pt x="84" y="5"/>
                    <a:pt x="1" y="12"/>
                  </a:cubicBezTo>
                  <a:cubicBezTo>
                    <a:pt x="1" y="12"/>
                    <a:pt x="300" y="1241"/>
                    <a:pt x="1640" y="1241"/>
                  </a:cubicBezTo>
                  <a:cubicBezTo>
                    <a:pt x="1964" y="1241"/>
                    <a:pt x="2349" y="1169"/>
                    <a:pt x="2806" y="990"/>
                  </a:cubicBezTo>
                  <a:cubicBezTo>
                    <a:pt x="2806"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6060525" y="1289025"/>
              <a:ext cx="44300" cy="31775"/>
            </a:xfrm>
            <a:custGeom>
              <a:rect b="b" l="l" r="r" t="t"/>
              <a:pathLst>
                <a:path extrusionOk="0" h="1271" w="1772">
                  <a:moveTo>
                    <a:pt x="757" y="0"/>
                  </a:moveTo>
                  <a:cubicBezTo>
                    <a:pt x="441" y="0"/>
                    <a:pt x="173" y="151"/>
                    <a:pt x="98" y="400"/>
                  </a:cubicBezTo>
                  <a:cubicBezTo>
                    <a:pt x="1" y="725"/>
                    <a:pt x="275" y="1095"/>
                    <a:pt x="710" y="1225"/>
                  </a:cubicBezTo>
                  <a:cubicBezTo>
                    <a:pt x="813" y="1256"/>
                    <a:pt x="916" y="1270"/>
                    <a:pt x="1014" y="1270"/>
                  </a:cubicBezTo>
                  <a:cubicBezTo>
                    <a:pt x="1331" y="1270"/>
                    <a:pt x="1600" y="1119"/>
                    <a:pt x="1674" y="871"/>
                  </a:cubicBezTo>
                  <a:cubicBezTo>
                    <a:pt x="1771" y="545"/>
                    <a:pt x="1498" y="176"/>
                    <a:pt x="1062" y="46"/>
                  </a:cubicBezTo>
                  <a:cubicBezTo>
                    <a:pt x="959" y="15"/>
                    <a:pt x="856" y="0"/>
                    <a:pt x="7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5890025" y="1232900"/>
              <a:ext cx="123225" cy="72075"/>
            </a:xfrm>
            <a:custGeom>
              <a:rect b="b" l="l" r="r" t="t"/>
              <a:pathLst>
                <a:path extrusionOk="0" h="2883" w="4929">
                  <a:moveTo>
                    <a:pt x="361" y="1"/>
                  </a:moveTo>
                  <a:cubicBezTo>
                    <a:pt x="148" y="1"/>
                    <a:pt x="0" y="236"/>
                    <a:pt x="86" y="451"/>
                  </a:cubicBezTo>
                  <a:cubicBezTo>
                    <a:pt x="415" y="1278"/>
                    <a:pt x="1017" y="2279"/>
                    <a:pt x="1958" y="2668"/>
                  </a:cubicBezTo>
                  <a:cubicBezTo>
                    <a:pt x="2328" y="2821"/>
                    <a:pt x="2669" y="2882"/>
                    <a:pt x="2978" y="2882"/>
                  </a:cubicBezTo>
                  <a:cubicBezTo>
                    <a:pt x="3844" y="2882"/>
                    <a:pt x="4466" y="2399"/>
                    <a:pt x="4788" y="2074"/>
                  </a:cubicBezTo>
                  <a:cubicBezTo>
                    <a:pt x="4928" y="1931"/>
                    <a:pt x="4906" y="1685"/>
                    <a:pt x="4745" y="1572"/>
                  </a:cubicBezTo>
                  <a:cubicBezTo>
                    <a:pt x="2928" y="296"/>
                    <a:pt x="1175" y="45"/>
                    <a:pt x="377" y="1"/>
                  </a:cubicBezTo>
                  <a:cubicBezTo>
                    <a:pt x="371" y="1"/>
                    <a:pt x="366" y="1"/>
                    <a:pt x="3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5906600" y="1271400"/>
              <a:ext cx="79825" cy="33950"/>
            </a:xfrm>
            <a:custGeom>
              <a:rect b="b" l="l" r="r" t="t"/>
              <a:pathLst>
                <a:path extrusionOk="0" h="1358" w="3193">
                  <a:moveTo>
                    <a:pt x="223" y="0"/>
                  </a:moveTo>
                  <a:cubicBezTo>
                    <a:pt x="149" y="0"/>
                    <a:pt x="75" y="3"/>
                    <a:pt x="1" y="9"/>
                  </a:cubicBezTo>
                  <a:cubicBezTo>
                    <a:pt x="1" y="9"/>
                    <a:pt x="526" y="854"/>
                    <a:pt x="1416" y="1205"/>
                  </a:cubicBezTo>
                  <a:cubicBezTo>
                    <a:pt x="1663" y="1302"/>
                    <a:pt x="1973" y="1357"/>
                    <a:pt x="2286" y="1357"/>
                  </a:cubicBezTo>
                  <a:cubicBezTo>
                    <a:pt x="2606" y="1357"/>
                    <a:pt x="2930" y="1299"/>
                    <a:pt x="3193" y="1170"/>
                  </a:cubicBezTo>
                  <a:cubicBezTo>
                    <a:pt x="3193" y="1170"/>
                    <a:pt x="1749" y="0"/>
                    <a:pt x="22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5858975" y="1090150"/>
              <a:ext cx="76300" cy="25575"/>
            </a:xfrm>
            <a:custGeom>
              <a:rect b="b" l="l" r="r" t="t"/>
              <a:pathLst>
                <a:path extrusionOk="0" h="1023" w="3052">
                  <a:moveTo>
                    <a:pt x="773" y="0"/>
                  </a:moveTo>
                  <a:cubicBezTo>
                    <a:pt x="388" y="0"/>
                    <a:pt x="131" y="65"/>
                    <a:pt x="106" y="71"/>
                  </a:cubicBezTo>
                  <a:cubicBezTo>
                    <a:pt x="40" y="88"/>
                    <a:pt x="1" y="154"/>
                    <a:pt x="18" y="220"/>
                  </a:cubicBezTo>
                  <a:cubicBezTo>
                    <a:pt x="32" y="274"/>
                    <a:pt x="82" y="310"/>
                    <a:pt x="136" y="310"/>
                  </a:cubicBezTo>
                  <a:cubicBezTo>
                    <a:pt x="146" y="310"/>
                    <a:pt x="156" y="309"/>
                    <a:pt x="167" y="307"/>
                  </a:cubicBezTo>
                  <a:cubicBezTo>
                    <a:pt x="172" y="305"/>
                    <a:pt x="406" y="247"/>
                    <a:pt x="762" y="247"/>
                  </a:cubicBezTo>
                  <a:cubicBezTo>
                    <a:pt x="1288" y="247"/>
                    <a:pt x="2081" y="373"/>
                    <a:pt x="2806" y="993"/>
                  </a:cubicBezTo>
                  <a:cubicBezTo>
                    <a:pt x="2828" y="1012"/>
                    <a:pt x="2857" y="1023"/>
                    <a:pt x="2885" y="1023"/>
                  </a:cubicBezTo>
                  <a:cubicBezTo>
                    <a:pt x="2998" y="1023"/>
                    <a:pt x="3051" y="882"/>
                    <a:pt x="2965" y="808"/>
                  </a:cubicBezTo>
                  <a:cubicBezTo>
                    <a:pt x="2182" y="140"/>
                    <a:pt x="1340" y="0"/>
                    <a:pt x="77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6058200" y="1149800"/>
              <a:ext cx="68800" cy="40450"/>
            </a:xfrm>
            <a:custGeom>
              <a:rect b="b" l="l" r="r" t="t"/>
              <a:pathLst>
                <a:path extrusionOk="0" h="1618" w="2752">
                  <a:moveTo>
                    <a:pt x="115" y="1"/>
                  </a:moveTo>
                  <a:cubicBezTo>
                    <a:pt x="51" y="1"/>
                    <a:pt x="7" y="56"/>
                    <a:pt x="4" y="117"/>
                  </a:cubicBezTo>
                  <a:cubicBezTo>
                    <a:pt x="1" y="185"/>
                    <a:pt x="52" y="242"/>
                    <a:pt x="119" y="245"/>
                  </a:cubicBezTo>
                  <a:cubicBezTo>
                    <a:pt x="1715" y="325"/>
                    <a:pt x="2503" y="1548"/>
                    <a:pt x="2510" y="1560"/>
                  </a:cubicBezTo>
                  <a:cubicBezTo>
                    <a:pt x="2532" y="1596"/>
                    <a:pt x="2571" y="1618"/>
                    <a:pt x="2614" y="1618"/>
                  </a:cubicBezTo>
                  <a:cubicBezTo>
                    <a:pt x="2636" y="1618"/>
                    <a:pt x="2658" y="1611"/>
                    <a:pt x="2677" y="1600"/>
                  </a:cubicBezTo>
                  <a:cubicBezTo>
                    <a:pt x="2734" y="1564"/>
                    <a:pt x="2752" y="1489"/>
                    <a:pt x="2716" y="1432"/>
                  </a:cubicBezTo>
                  <a:cubicBezTo>
                    <a:pt x="2681" y="1377"/>
                    <a:pt x="1858" y="89"/>
                    <a:pt x="132" y="2"/>
                  </a:cubicBezTo>
                  <a:cubicBezTo>
                    <a:pt x="126" y="1"/>
                    <a:pt x="120" y="1"/>
                    <a:pt x="1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5910950" y="1300125"/>
              <a:ext cx="36825" cy="21225"/>
            </a:xfrm>
            <a:custGeom>
              <a:rect b="b" l="l" r="r" t="t"/>
              <a:pathLst>
                <a:path extrusionOk="0" h="849" w="1473">
                  <a:moveTo>
                    <a:pt x="136" y="0"/>
                  </a:moveTo>
                  <a:cubicBezTo>
                    <a:pt x="107" y="0"/>
                    <a:pt x="78" y="10"/>
                    <a:pt x="55" y="31"/>
                  </a:cubicBezTo>
                  <a:cubicBezTo>
                    <a:pt x="7" y="74"/>
                    <a:pt x="0" y="149"/>
                    <a:pt x="42" y="200"/>
                  </a:cubicBezTo>
                  <a:cubicBezTo>
                    <a:pt x="64" y="224"/>
                    <a:pt x="562" y="783"/>
                    <a:pt x="1338" y="847"/>
                  </a:cubicBezTo>
                  <a:lnTo>
                    <a:pt x="1348" y="847"/>
                  </a:lnTo>
                  <a:lnTo>
                    <a:pt x="1348" y="848"/>
                  </a:lnTo>
                  <a:cubicBezTo>
                    <a:pt x="1414" y="847"/>
                    <a:pt x="1467" y="796"/>
                    <a:pt x="1469" y="731"/>
                  </a:cubicBezTo>
                  <a:cubicBezTo>
                    <a:pt x="1472" y="667"/>
                    <a:pt x="1423" y="611"/>
                    <a:pt x="1359" y="604"/>
                  </a:cubicBezTo>
                  <a:cubicBezTo>
                    <a:pt x="683" y="548"/>
                    <a:pt x="229" y="44"/>
                    <a:pt x="225" y="39"/>
                  </a:cubicBezTo>
                  <a:cubicBezTo>
                    <a:pt x="201" y="13"/>
                    <a:pt x="169"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6121650" y="1052925"/>
              <a:ext cx="38825" cy="62000"/>
            </a:xfrm>
            <a:custGeom>
              <a:rect b="b" l="l" r="r" t="t"/>
              <a:pathLst>
                <a:path extrusionOk="0" h="2480" w="1553">
                  <a:moveTo>
                    <a:pt x="1432" y="0"/>
                  </a:moveTo>
                  <a:cubicBezTo>
                    <a:pt x="1360" y="4"/>
                    <a:pt x="1309" y="53"/>
                    <a:pt x="1308" y="121"/>
                  </a:cubicBezTo>
                  <a:cubicBezTo>
                    <a:pt x="1293" y="995"/>
                    <a:pt x="88" y="2259"/>
                    <a:pt x="76" y="2273"/>
                  </a:cubicBezTo>
                  <a:cubicBezTo>
                    <a:pt x="1" y="2350"/>
                    <a:pt x="55" y="2479"/>
                    <a:pt x="163" y="2479"/>
                  </a:cubicBezTo>
                  <a:cubicBezTo>
                    <a:pt x="196" y="2479"/>
                    <a:pt x="229" y="2465"/>
                    <a:pt x="251" y="2442"/>
                  </a:cubicBezTo>
                  <a:cubicBezTo>
                    <a:pt x="304" y="2387"/>
                    <a:pt x="1535" y="1095"/>
                    <a:pt x="1552" y="125"/>
                  </a:cubicBezTo>
                  <a:cubicBezTo>
                    <a:pt x="1553" y="57"/>
                    <a:pt x="1499" y="3"/>
                    <a:pt x="14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6183000" y="1161925"/>
              <a:ext cx="69025" cy="50975"/>
            </a:xfrm>
            <a:custGeom>
              <a:rect b="b" l="l" r="r" t="t"/>
              <a:pathLst>
                <a:path extrusionOk="0" h="2039" w="2761">
                  <a:moveTo>
                    <a:pt x="623" y="0"/>
                  </a:moveTo>
                  <a:cubicBezTo>
                    <a:pt x="338" y="0"/>
                    <a:pt x="135" y="35"/>
                    <a:pt x="115" y="38"/>
                  </a:cubicBezTo>
                  <a:cubicBezTo>
                    <a:pt x="47" y="48"/>
                    <a:pt x="1" y="113"/>
                    <a:pt x="13" y="181"/>
                  </a:cubicBezTo>
                  <a:cubicBezTo>
                    <a:pt x="23" y="240"/>
                    <a:pt x="74" y="281"/>
                    <a:pt x="133" y="281"/>
                  </a:cubicBezTo>
                  <a:cubicBezTo>
                    <a:pt x="141" y="281"/>
                    <a:pt x="149" y="281"/>
                    <a:pt x="157" y="279"/>
                  </a:cubicBezTo>
                  <a:cubicBezTo>
                    <a:pt x="162" y="278"/>
                    <a:pt x="350" y="246"/>
                    <a:pt x="617" y="246"/>
                  </a:cubicBezTo>
                  <a:cubicBezTo>
                    <a:pt x="1010" y="246"/>
                    <a:pt x="1576" y="315"/>
                    <a:pt x="1984" y="651"/>
                  </a:cubicBezTo>
                  <a:cubicBezTo>
                    <a:pt x="2325" y="931"/>
                    <a:pt x="2504" y="1359"/>
                    <a:pt x="2516" y="1920"/>
                  </a:cubicBezTo>
                  <a:cubicBezTo>
                    <a:pt x="2518" y="1985"/>
                    <a:pt x="2572" y="2038"/>
                    <a:pt x="2637" y="2038"/>
                  </a:cubicBezTo>
                  <a:lnTo>
                    <a:pt x="2640" y="2038"/>
                  </a:lnTo>
                  <a:cubicBezTo>
                    <a:pt x="2707" y="2037"/>
                    <a:pt x="2761" y="1981"/>
                    <a:pt x="2760" y="1913"/>
                  </a:cubicBezTo>
                  <a:cubicBezTo>
                    <a:pt x="2746" y="1278"/>
                    <a:pt x="2538" y="789"/>
                    <a:pt x="2137" y="461"/>
                  </a:cubicBezTo>
                  <a:cubicBezTo>
                    <a:pt x="1673" y="79"/>
                    <a:pt x="1054" y="0"/>
                    <a:pt x="62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6138225" y="1325650"/>
              <a:ext cx="88125" cy="27500"/>
            </a:xfrm>
            <a:custGeom>
              <a:rect b="b" l="l" r="r" t="t"/>
              <a:pathLst>
                <a:path extrusionOk="0" h="1100" w="3525">
                  <a:moveTo>
                    <a:pt x="137" y="1"/>
                  </a:moveTo>
                  <a:cubicBezTo>
                    <a:pt x="100" y="1"/>
                    <a:pt x="63" y="18"/>
                    <a:pt x="39" y="50"/>
                  </a:cubicBezTo>
                  <a:cubicBezTo>
                    <a:pt x="0" y="103"/>
                    <a:pt x="10" y="177"/>
                    <a:pt x="60" y="218"/>
                  </a:cubicBezTo>
                  <a:cubicBezTo>
                    <a:pt x="125" y="266"/>
                    <a:pt x="1263" y="1099"/>
                    <a:pt x="2369" y="1099"/>
                  </a:cubicBezTo>
                  <a:cubicBezTo>
                    <a:pt x="2755" y="1099"/>
                    <a:pt x="3137" y="998"/>
                    <a:pt x="3469" y="727"/>
                  </a:cubicBezTo>
                  <a:cubicBezTo>
                    <a:pt x="3518" y="683"/>
                    <a:pt x="3525" y="607"/>
                    <a:pt x="3483" y="556"/>
                  </a:cubicBezTo>
                  <a:cubicBezTo>
                    <a:pt x="3458" y="527"/>
                    <a:pt x="3423" y="512"/>
                    <a:pt x="3388" y="512"/>
                  </a:cubicBezTo>
                  <a:cubicBezTo>
                    <a:pt x="3362" y="512"/>
                    <a:pt x="3335" y="520"/>
                    <a:pt x="3313" y="537"/>
                  </a:cubicBezTo>
                  <a:cubicBezTo>
                    <a:pt x="3036" y="765"/>
                    <a:pt x="2709" y="852"/>
                    <a:pt x="2373" y="852"/>
                  </a:cubicBezTo>
                  <a:cubicBezTo>
                    <a:pt x="1339" y="852"/>
                    <a:pt x="221" y="33"/>
                    <a:pt x="206" y="23"/>
                  </a:cubicBezTo>
                  <a:cubicBezTo>
                    <a:pt x="185" y="8"/>
                    <a:pt x="161"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6076900" y="1402900"/>
              <a:ext cx="45350" cy="62600"/>
            </a:xfrm>
            <a:custGeom>
              <a:rect b="b" l="l" r="r" t="t"/>
              <a:pathLst>
                <a:path extrusionOk="0" h="2504" w="1814">
                  <a:moveTo>
                    <a:pt x="1387" y="0"/>
                  </a:moveTo>
                  <a:cubicBezTo>
                    <a:pt x="1371" y="0"/>
                    <a:pt x="1355" y="3"/>
                    <a:pt x="1339" y="10"/>
                  </a:cubicBezTo>
                  <a:cubicBezTo>
                    <a:pt x="1276" y="36"/>
                    <a:pt x="1247" y="110"/>
                    <a:pt x="1276" y="173"/>
                  </a:cubicBezTo>
                  <a:cubicBezTo>
                    <a:pt x="1279" y="180"/>
                    <a:pt x="1548" y="830"/>
                    <a:pt x="1265" y="1424"/>
                  </a:cubicBezTo>
                  <a:cubicBezTo>
                    <a:pt x="1082" y="1813"/>
                    <a:pt x="701" y="2096"/>
                    <a:pt x="136" y="2264"/>
                  </a:cubicBezTo>
                  <a:cubicBezTo>
                    <a:pt x="1" y="2304"/>
                    <a:pt x="29" y="2503"/>
                    <a:pt x="171" y="2503"/>
                  </a:cubicBezTo>
                  <a:cubicBezTo>
                    <a:pt x="182" y="2503"/>
                    <a:pt x="194" y="2501"/>
                    <a:pt x="205" y="2498"/>
                  </a:cubicBezTo>
                  <a:cubicBezTo>
                    <a:pt x="841" y="2310"/>
                    <a:pt x="1271" y="1983"/>
                    <a:pt x="1486" y="1529"/>
                  </a:cubicBezTo>
                  <a:cubicBezTo>
                    <a:pt x="1814" y="837"/>
                    <a:pt x="1514" y="109"/>
                    <a:pt x="1501" y="78"/>
                  </a:cubicBezTo>
                  <a:cubicBezTo>
                    <a:pt x="1483" y="30"/>
                    <a:pt x="1436" y="0"/>
                    <a:pt x="138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5957875" y="1421600"/>
              <a:ext cx="68700" cy="53475"/>
            </a:xfrm>
            <a:custGeom>
              <a:rect b="b" l="l" r="r" t="t"/>
              <a:pathLst>
                <a:path extrusionOk="0" h="2139" w="2748">
                  <a:moveTo>
                    <a:pt x="2626" y="0"/>
                  </a:moveTo>
                  <a:cubicBezTo>
                    <a:pt x="2559" y="0"/>
                    <a:pt x="2505" y="55"/>
                    <a:pt x="2505" y="122"/>
                  </a:cubicBezTo>
                  <a:cubicBezTo>
                    <a:pt x="2505" y="132"/>
                    <a:pt x="2497" y="1131"/>
                    <a:pt x="1852" y="1621"/>
                  </a:cubicBezTo>
                  <a:cubicBezTo>
                    <a:pt x="1612" y="1803"/>
                    <a:pt x="1311" y="1894"/>
                    <a:pt x="952" y="1894"/>
                  </a:cubicBezTo>
                  <a:cubicBezTo>
                    <a:pt x="716" y="1894"/>
                    <a:pt x="455" y="1855"/>
                    <a:pt x="170" y="1775"/>
                  </a:cubicBezTo>
                  <a:cubicBezTo>
                    <a:pt x="158" y="1772"/>
                    <a:pt x="147" y="1770"/>
                    <a:pt x="136" y="1770"/>
                  </a:cubicBezTo>
                  <a:cubicBezTo>
                    <a:pt x="82" y="1770"/>
                    <a:pt x="34" y="1805"/>
                    <a:pt x="19" y="1859"/>
                  </a:cubicBezTo>
                  <a:cubicBezTo>
                    <a:pt x="1" y="1924"/>
                    <a:pt x="39" y="1991"/>
                    <a:pt x="103" y="2010"/>
                  </a:cubicBezTo>
                  <a:cubicBezTo>
                    <a:pt x="411" y="2095"/>
                    <a:pt x="695" y="2139"/>
                    <a:pt x="954" y="2139"/>
                  </a:cubicBezTo>
                  <a:cubicBezTo>
                    <a:pt x="1366" y="2139"/>
                    <a:pt x="1716" y="2030"/>
                    <a:pt x="2000" y="1813"/>
                  </a:cubicBezTo>
                  <a:cubicBezTo>
                    <a:pt x="2742" y="1249"/>
                    <a:pt x="2748" y="167"/>
                    <a:pt x="2748" y="122"/>
                  </a:cubicBezTo>
                  <a:cubicBezTo>
                    <a:pt x="2748" y="54"/>
                    <a:pt x="2693" y="0"/>
                    <a:pt x="26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5854375" y="1439200"/>
              <a:ext cx="55475" cy="22600"/>
            </a:xfrm>
            <a:custGeom>
              <a:rect b="b" l="l" r="r" t="t"/>
              <a:pathLst>
                <a:path extrusionOk="0" h="904" w="2219">
                  <a:moveTo>
                    <a:pt x="135" y="0"/>
                  </a:moveTo>
                  <a:cubicBezTo>
                    <a:pt x="103" y="0"/>
                    <a:pt x="72" y="12"/>
                    <a:pt x="49" y="36"/>
                  </a:cubicBezTo>
                  <a:cubicBezTo>
                    <a:pt x="2" y="82"/>
                    <a:pt x="0" y="156"/>
                    <a:pt x="44" y="205"/>
                  </a:cubicBezTo>
                  <a:cubicBezTo>
                    <a:pt x="76" y="238"/>
                    <a:pt x="751" y="903"/>
                    <a:pt x="1654" y="903"/>
                  </a:cubicBezTo>
                  <a:cubicBezTo>
                    <a:pt x="1810" y="903"/>
                    <a:pt x="1966" y="883"/>
                    <a:pt x="2117" y="844"/>
                  </a:cubicBezTo>
                  <a:cubicBezTo>
                    <a:pt x="2181" y="825"/>
                    <a:pt x="2219" y="760"/>
                    <a:pt x="2202" y="695"/>
                  </a:cubicBezTo>
                  <a:cubicBezTo>
                    <a:pt x="2188" y="641"/>
                    <a:pt x="2138" y="605"/>
                    <a:pt x="2084" y="605"/>
                  </a:cubicBezTo>
                  <a:cubicBezTo>
                    <a:pt x="2074" y="605"/>
                    <a:pt x="2065" y="606"/>
                    <a:pt x="2055" y="608"/>
                  </a:cubicBezTo>
                  <a:cubicBezTo>
                    <a:pt x="1922" y="643"/>
                    <a:pt x="1791" y="659"/>
                    <a:pt x="1664" y="659"/>
                  </a:cubicBezTo>
                  <a:cubicBezTo>
                    <a:pt x="855" y="659"/>
                    <a:pt x="224" y="40"/>
                    <a:pt x="217" y="33"/>
                  </a:cubicBezTo>
                  <a:cubicBezTo>
                    <a:pt x="194" y="11"/>
                    <a:pt x="164"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5785125" y="1373150"/>
              <a:ext cx="86650" cy="48375"/>
            </a:xfrm>
            <a:custGeom>
              <a:rect b="b" l="l" r="r" t="t"/>
              <a:pathLst>
                <a:path extrusionOk="0" h="1935" w="3466">
                  <a:moveTo>
                    <a:pt x="3328" y="0"/>
                  </a:moveTo>
                  <a:cubicBezTo>
                    <a:pt x="3279" y="0"/>
                    <a:pt x="3233" y="30"/>
                    <a:pt x="3214" y="78"/>
                  </a:cubicBezTo>
                  <a:cubicBezTo>
                    <a:pt x="3210" y="90"/>
                    <a:pt x="2727" y="1296"/>
                    <a:pt x="1773" y="1614"/>
                  </a:cubicBezTo>
                  <a:cubicBezTo>
                    <a:pt x="1619" y="1665"/>
                    <a:pt x="1461" y="1690"/>
                    <a:pt x="1299" y="1690"/>
                  </a:cubicBezTo>
                  <a:cubicBezTo>
                    <a:pt x="951" y="1690"/>
                    <a:pt x="585" y="1573"/>
                    <a:pt x="204" y="1339"/>
                  </a:cubicBezTo>
                  <a:cubicBezTo>
                    <a:pt x="183" y="1326"/>
                    <a:pt x="161" y="1321"/>
                    <a:pt x="139" y="1321"/>
                  </a:cubicBezTo>
                  <a:cubicBezTo>
                    <a:pt x="98" y="1321"/>
                    <a:pt x="58" y="1341"/>
                    <a:pt x="36" y="1378"/>
                  </a:cubicBezTo>
                  <a:cubicBezTo>
                    <a:pt x="1" y="1436"/>
                    <a:pt x="18" y="1511"/>
                    <a:pt x="76" y="1546"/>
                  </a:cubicBezTo>
                  <a:cubicBezTo>
                    <a:pt x="496" y="1805"/>
                    <a:pt x="906" y="1935"/>
                    <a:pt x="1298" y="1935"/>
                  </a:cubicBezTo>
                  <a:cubicBezTo>
                    <a:pt x="1485" y="1935"/>
                    <a:pt x="1672" y="1905"/>
                    <a:pt x="1850" y="1845"/>
                  </a:cubicBezTo>
                  <a:cubicBezTo>
                    <a:pt x="2911" y="1491"/>
                    <a:pt x="3420" y="221"/>
                    <a:pt x="3441" y="167"/>
                  </a:cubicBezTo>
                  <a:cubicBezTo>
                    <a:pt x="3465" y="104"/>
                    <a:pt x="3435" y="33"/>
                    <a:pt x="3372" y="9"/>
                  </a:cubicBezTo>
                  <a:cubicBezTo>
                    <a:pt x="3358" y="3"/>
                    <a:pt x="3342" y="0"/>
                    <a:pt x="332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9"/>
            <p:cNvSpPr/>
            <p:nvPr/>
          </p:nvSpPr>
          <p:spPr>
            <a:xfrm>
              <a:off x="5708425" y="1327025"/>
              <a:ext cx="59375" cy="33775"/>
            </a:xfrm>
            <a:custGeom>
              <a:rect b="b" l="l" r="r" t="t"/>
              <a:pathLst>
                <a:path extrusionOk="0" h="1351" w="2375">
                  <a:moveTo>
                    <a:pt x="139" y="0"/>
                  </a:moveTo>
                  <a:cubicBezTo>
                    <a:pt x="124" y="0"/>
                    <a:pt x="108" y="3"/>
                    <a:pt x="93" y="9"/>
                  </a:cubicBezTo>
                  <a:cubicBezTo>
                    <a:pt x="31" y="34"/>
                    <a:pt x="0" y="105"/>
                    <a:pt x="26" y="168"/>
                  </a:cubicBezTo>
                  <a:cubicBezTo>
                    <a:pt x="31" y="181"/>
                    <a:pt x="511" y="1351"/>
                    <a:pt x="1686" y="1351"/>
                  </a:cubicBezTo>
                  <a:cubicBezTo>
                    <a:pt x="1883" y="1349"/>
                    <a:pt x="2080" y="1319"/>
                    <a:pt x="2269" y="1262"/>
                  </a:cubicBezTo>
                  <a:cubicBezTo>
                    <a:pt x="2335" y="1244"/>
                    <a:pt x="2375" y="1176"/>
                    <a:pt x="2354" y="1110"/>
                  </a:cubicBezTo>
                  <a:cubicBezTo>
                    <a:pt x="2339" y="1057"/>
                    <a:pt x="2291" y="1022"/>
                    <a:pt x="2238" y="1022"/>
                  </a:cubicBezTo>
                  <a:cubicBezTo>
                    <a:pt x="2225" y="1022"/>
                    <a:pt x="2212" y="1024"/>
                    <a:pt x="2199" y="1029"/>
                  </a:cubicBezTo>
                  <a:cubicBezTo>
                    <a:pt x="2013" y="1083"/>
                    <a:pt x="1843" y="1107"/>
                    <a:pt x="1687" y="1107"/>
                  </a:cubicBezTo>
                  <a:cubicBezTo>
                    <a:pt x="679" y="1107"/>
                    <a:pt x="271" y="125"/>
                    <a:pt x="252" y="78"/>
                  </a:cubicBezTo>
                  <a:cubicBezTo>
                    <a:pt x="233" y="29"/>
                    <a:pt x="187"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a:off x="5679200" y="1254800"/>
              <a:ext cx="84525" cy="28550"/>
            </a:xfrm>
            <a:custGeom>
              <a:rect b="b" l="l" r="r" t="t"/>
              <a:pathLst>
                <a:path extrusionOk="0" h="1142" w="3381">
                  <a:moveTo>
                    <a:pt x="138" y="0"/>
                  </a:moveTo>
                  <a:cubicBezTo>
                    <a:pt x="124" y="0"/>
                    <a:pt x="110" y="2"/>
                    <a:pt x="97" y="7"/>
                  </a:cubicBezTo>
                  <a:cubicBezTo>
                    <a:pt x="34" y="29"/>
                    <a:pt x="1" y="99"/>
                    <a:pt x="23" y="163"/>
                  </a:cubicBezTo>
                  <a:cubicBezTo>
                    <a:pt x="40" y="213"/>
                    <a:pt x="392" y="1142"/>
                    <a:pt x="1821" y="1142"/>
                  </a:cubicBezTo>
                  <a:cubicBezTo>
                    <a:pt x="2218" y="1142"/>
                    <a:pt x="2698" y="1070"/>
                    <a:pt x="3276" y="888"/>
                  </a:cubicBezTo>
                  <a:cubicBezTo>
                    <a:pt x="3343" y="869"/>
                    <a:pt x="3381" y="800"/>
                    <a:pt x="3360" y="734"/>
                  </a:cubicBezTo>
                  <a:cubicBezTo>
                    <a:pt x="3344" y="682"/>
                    <a:pt x="3296" y="649"/>
                    <a:pt x="3244" y="649"/>
                  </a:cubicBezTo>
                  <a:cubicBezTo>
                    <a:pt x="3230" y="649"/>
                    <a:pt x="3217" y="651"/>
                    <a:pt x="3203" y="656"/>
                  </a:cubicBezTo>
                  <a:cubicBezTo>
                    <a:pt x="2650" y="830"/>
                    <a:pt x="2196" y="897"/>
                    <a:pt x="1826" y="897"/>
                  </a:cubicBezTo>
                  <a:cubicBezTo>
                    <a:pt x="570" y="897"/>
                    <a:pt x="268" y="123"/>
                    <a:pt x="252" y="80"/>
                  </a:cubicBezTo>
                  <a:cubicBezTo>
                    <a:pt x="234" y="30"/>
                    <a:pt x="187"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a:off x="5680975" y="1137200"/>
              <a:ext cx="68225" cy="57700"/>
            </a:xfrm>
            <a:custGeom>
              <a:rect b="b" l="l" r="r" t="t"/>
              <a:pathLst>
                <a:path extrusionOk="0" h="2308" w="2729">
                  <a:moveTo>
                    <a:pt x="255" y="0"/>
                  </a:moveTo>
                  <a:cubicBezTo>
                    <a:pt x="195" y="0"/>
                    <a:pt x="143" y="50"/>
                    <a:pt x="138" y="113"/>
                  </a:cubicBezTo>
                  <a:cubicBezTo>
                    <a:pt x="1" y="1868"/>
                    <a:pt x="2555" y="2302"/>
                    <a:pt x="2582" y="2306"/>
                  </a:cubicBezTo>
                  <a:cubicBezTo>
                    <a:pt x="2588" y="2307"/>
                    <a:pt x="2596" y="2307"/>
                    <a:pt x="2602" y="2307"/>
                  </a:cubicBezTo>
                  <a:cubicBezTo>
                    <a:pt x="2603" y="2308"/>
                    <a:pt x="2603" y="2308"/>
                    <a:pt x="2604" y="2308"/>
                  </a:cubicBezTo>
                  <a:cubicBezTo>
                    <a:pt x="2666" y="2308"/>
                    <a:pt x="2719" y="2258"/>
                    <a:pt x="2723" y="2195"/>
                  </a:cubicBezTo>
                  <a:cubicBezTo>
                    <a:pt x="2729" y="2132"/>
                    <a:pt x="2684" y="2075"/>
                    <a:pt x="2621" y="2066"/>
                  </a:cubicBezTo>
                  <a:cubicBezTo>
                    <a:pt x="2598" y="2062"/>
                    <a:pt x="261" y="1666"/>
                    <a:pt x="381" y="132"/>
                  </a:cubicBezTo>
                  <a:cubicBezTo>
                    <a:pt x="386" y="64"/>
                    <a:pt x="336" y="6"/>
                    <a:pt x="269" y="1"/>
                  </a:cubicBezTo>
                  <a:cubicBezTo>
                    <a:pt x="264" y="0"/>
                    <a:pt x="260" y="0"/>
                    <a:pt x="2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5735250" y="1020525"/>
              <a:ext cx="62375" cy="31775"/>
            </a:xfrm>
            <a:custGeom>
              <a:rect b="b" l="l" r="r" t="t"/>
              <a:pathLst>
                <a:path extrusionOk="0" h="1271" w="2495">
                  <a:moveTo>
                    <a:pt x="1771" y="1"/>
                  </a:moveTo>
                  <a:cubicBezTo>
                    <a:pt x="709" y="1"/>
                    <a:pt x="44" y="1072"/>
                    <a:pt x="36" y="1084"/>
                  </a:cubicBezTo>
                  <a:cubicBezTo>
                    <a:pt x="1" y="1142"/>
                    <a:pt x="19" y="1217"/>
                    <a:pt x="76" y="1252"/>
                  </a:cubicBezTo>
                  <a:cubicBezTo>
                    <a:pt x="95" y="1264"/>
                    <a:pt x="117" y="1270"/>
                    <a:pt x="139" y="1270"/>
                  </a:cubicBezTo>
                  <a:cubicBezTo>
                    <a:pt x="182" y="1270"/>
                    <a:pt x="222" y="1248"/>
                    <a:pt x="244" y="1211"/>
                  </a:cubicBezTo>
                  <a:cubicBezTo>
                    <a:pt x="272" y="1165"/>
                    <a:pt x="848" y="244"/>
                    <a:pt x="1764" y="244"/>
                  </a:cubicBezTo>
                  <a:cubicBezTo>
                    <a:pt x="1934" y="244"/>
                    <a:pt x="2116" y="276"/>
                    <a:pt x="2308" y="351"/>
                  </a:cubicBezTo>
                  <a:cubicBezTo>
                    <a:pt x="2324" y="357"/>
                    <a:pt x="2340" y="360"/>
                    <a:pt x="2356" y="360"/>
                  </a:cubicBezTo>
                  <a:cubicBezTo>
                    <a:pt x="2405" y="360"/>
                    <a:pt x="2451" y="331"/>
                    <a:pt x="2470" y="282"/>
                  </a:cubicBezTo>
                  <a:cubicBezTo>
                    <a:pt x="2494" y="219"/>
                    <a:pt x="2462" y="147"/>
                    <a:pt x="2397" y="124"/>
                  </a:cubicBezTo>
                  <a:cubicBezTo>
                    <a:pt x="2176" y="37"/>
                    <a:pt x="1967" y="1"/>
                    <a:pt x="17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5861325" y="973300"/>
              <a:ext cx="49125" cy="47825"/>
            </a:xfrm>
            <a:custGeom>
              <a:rect b="b" l="l" r="r" t="t"/>
              <a:pathLst>
                <a:path extrusionOk="0" h="1913" w="1965">
                  <a:moveTo>
                    <a:pt x="145" y="0"/>
                  </a:moveTo>
                  <a:cubicBezTo>
                    <a:pt x="131" y="0"/>
                    <a:pt x="122" y="1"/>
                    <a:pt x="118" y="1"/>
                  </a:cubicBezTo>
                  <a:cubicBezTo>
                    <a:pt x="52" y="5"/>
                    <a:pt x="1" y="62"/>
                    <a:pt x="4" y="129"/>
                  </a:cubicBezTo>
                  <a:cubicBezTo>
                    <a:pt x="8" y="190"/>
                    <a:pt x="53" y="245"/>
                    <a:pt x="117" y="245"/>
                  </a:cubicBezTo>
                  <a:cubicBezTo>
                    <a:pt x="123" y="245"/>
                    <a:pt x="128" y="245"/>
                    <a:pt x="133" y="244"/>
                  </a:cubicBezTo>
                  <a:cubicBezTo>
                    <a:pt x="173" y="246"/>
                    <a:pt x="1137" y="216"/>
                    <a:pt x="1712" y="1831"/>
                  </a:cubicBezTo>
                  <a:cubicBezTo>
                    <a:pt x="1728" y="1879"/>
                    <a:pt x="1775" y="1912"/>
                    <a:pt x="1827" y="1912"/>
                  </a:cubicBezTo>
                  <a:cubicBezTo>
                    <a:pt x="1840" y="1912"/>
                    <a:pt x="1854" y="1910"/>
                    <a:pt x="1867" y="1905"/>
                  </a:cubicBezTo>
                  <a:cubicBezTo>
                    <a:pt x="1930" y="1883"/>
                    <a:pt x="1964" y="1813"/>
                    <a:pt x="1941" y="1750"/>
                  </a:cubicBezTo>
                  <a:cubicBezTo>
                    <a:pt x="1346" y="78"/>
                    <a:pt x="326" y="0"/>
                    <a:pt x="1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5988000" y="981100"/>
              <a:ext cx="19500" cy="73150"/>
            </a:xfrm>
            <a:custGeom>
              <a:rect b="b" l="l" r="r" t="t"/>
              <a:pathLst>
                <a:path extrusionOk="0" h="2926" w="780">
                  <a:moveTo>
                    <a:pt x="139" y="0"/>
                  </a:moveTo>
                  <a:cubicBezTo>
                    <a:pt x="121" y="0"/>
                    <a:pt x="103" y="4"/>
                    <a:pt x="86" y="12"/>
                  </a:cubicBezTo>
                  <a:cubicBezTo>
                    <a:pt x="26" y="42"/>
                    <a:pt x="0" y="115"/>
                    <a:pt x="29" y="175"/>
                  </a:cubicBezTo>
                  <a:cubicBezTo>
                    <a:pt x="34" y="185"/>
                    <a:pt x="519" y="1230"/>
                    <a:pt x="89" y="2770"/>
                  </a:cubicBezTo>
                  <a:cubicBezTo>
                    <a:pt x="71" y="2835"/>
                    <a:pt x="109" y="2902"/>
                    <a:pt x="174" y="2921"/>
                  </a:cubicBezTo>
                  <a:cubicBezTo>
                    <a:pt x="185" y="2923"/>
                    <a:pt x="196" y="2925"/>
                    <a:pt x="207" y="2925"/>
                  </a:cubicBezTo>
                  <a:cubicBezTo>
                    <a:pt x="261" y="2925"/>
                    <a:pt x="310" y="2888"/>
                    <a:pt x="325" y="2835"/>
                  </a:cubicBezTo>
                  <a:cubicBezTo>
                    <a:pt x="780" y="1203"/>
                    <a:pt x="271" y="115"/>
                    <a:pt x="249" y="69"/>
                  </a:cubicBezTo>
                  <a:cubicBezTo>
                    <a:pt x="228" y="26"/>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6059075" y="990600"/>
              <a:ext cx="38800" cy="83775"/>
            </a:xfrm>
            <a:custGeom>
              <a:rect b="b" l="l" r="r" t="t"/>
              <a:pathLst>
                <a:path extrusionOk="0" h="3351" w="1552">
                  <a:moveTo>
                    <a:pt x="549" y="1"/>
                  </a:moveTo>
                  <a:cubicBezTo>
                    <a:pt x="519" y="1"/>
                    <a:pt x="488" y="12"/>
                    <a:pt x="464" y="35"/>
                  </a:cubicBezTo>
                  <a:cubicBezTo>
                    <a:pt x="416" y="81"/>
                    <a:pt x="414" y="158"/>
                    <a:pt x="460" y="207"/>
                  </a:cubicBezTo>
                  <a:cubicBezTo>
                    <a:pt x="469" y="215"/>
                    <a:pt x="1240" y="1083"/>
                    <a:pt x="34" y="3168"/>
                  </a:cubicBezTo>
                  <a:cubicBezTo>
                    <a:pt x="1" y="3226"/>
                    <a:pt x="21" y="3300"/>
                    <a:pt x="79" y="3333"/>
                  </a:cubicBezTo>
                  <a:cubicBezTo>
                    <a:pt x="97" y="3344"/>
                    <a:pt x="118" y="3350"/>
                    <a:pt x="140" y="3350"/>
                  </a:cubicBezTo>
                  <a:cubicBezTo>
                    <a:pt x="183" y="3350"/>
                    <a:pt x="223" y="3327"/>
                    <a:pt x="245" y="3289"/>
                  </a:cubicBezTo>
                  <a:cubicBezTo>
                    <a:pt x="1552" y="1031"/>
                    <a:pt x="675" y="78"/>
                    <a:pt x="637" y="38"/>
                  </a:cubicBezTo>
                  <a:cubicBezTo>
                    <a:pt x="613" y="13"/>
                    <a:pt x="581" y="1"/>
                    <a:pt x="54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5726350" y="1132700"/>
              <a:ext cx="33600" cy="16825"/>
            </a:xfrm>
            <a:custGeom>
              <a:rect b="b" l="l" r="r" t="t"/>
              <a:pathLst>
                <a:path extrusionOk="0" h="673" w="1344">
                  <a:moveTo>
                    <a:pt x="137" y="1"/>
                  </a:moveTo>
                  <a:cubicBezTo>
                    <a:pt x="90" y="1"/>
                    <a:pt x="45" y="29"/>
                    <a:pt x="25" y="75"/>
                  </a:cubicBezTo>
                  <a:cubicBezTo>
                    <a:pt x="1" y="137"/>
                    <a:pt x="28" y="206"/>
                    <a:pt x="87" y="234"/>
                  </a:cubicBezTo>
                  <a:lnTo>
                    <a:pt x="1128" y="663"/>
                  </a:lnTo>
                  <a:cubicBezTo>
                    <a:pt x="1142" y="669"/>
                    <a:pt x="1158" y="672"/>
                    <a:pt x="1175" y="672"/>
                  </a:cubicBezTo>
                  <a:cubicBezTo>
                    <a:pt x="1307" y="672"/>
                    <a:pt x="1344" y="488"/>
                    <a:pt x="1221" y="438"/>
                  </a:cubicBezTo>
                  <a:lnTo>
                    <a:pt x="180" y="9"/>
                  </a:lnTo>
                  <a:cubicBezTo>
                    <a:pt x="166" y="3"/>
                    <a:pt x="15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5774225" y="1065025"/>
              <a:ext cx="23900" cy="23975"/>
            </a:xfrm>
            <a:custGeom>
              <a:rect b="b" l="l" r="r" t="t"/>
              <a:pathLst>
                <a:path extrusionOk="0" h="959" w="956">
                  <a:moveTo>
                    <a:pt x="136" y="0"/>
                  </a:moveTo>
                  <a:cubicBezTo>
                    <a:pt x="107" y="0"/>
                    <a:pt x="77" y="11"/>
                    <a:pt x="53" y="32"/>
                  </a:cubicBezTo>
                  <a:cubicBezTo>
                    <a:pt x="4" y="79"/>
                    <a:pt x="0" y="157"/>
                    <a:pt x="48" y="206"/>
                  </a:cubicBezTo>
                  <a:lnTo>
                    <a:pt x="705" y="920"/>
                  </a:lnTo>
                  <a:cubicBezTo>
                    <a:pt x="727" y="945"/>
                    <a:pt x="760" y="959"/>
                    <a:pt x="794" y="959"/>
                  </a:cubicBezTo>
                  <a:cubicBezTo>
                    <a:pt x="901" y="959"/>
                    <a:pt x="956" y="832"/>
                    <a:pt x="884" y="755"/>
                  </a:cubicBezTo>
                  <a:lnTo>
                    <a:pt x="228" y="42"/>
                  </a:lnTo>
                  <a:cubicBezTo>
                    <a:pt x="203" y="14"/>
                    <a:pt x="170"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5852925" y="1014575"/>
              <a:ext cx="15025" cy="26875"/>
            </a:xfrm>
            <a:custGeom>
              <a:rect b="b" l="l" r="r" t="t"/>
              <a:pathLst>
                <a:path extrusionOk="0" h="1075" w="601">
                  <a:moveTo>
                    <a:pt x="140" y="1"/>
                  </a:moveTo>
                  <a:cubicBezTo>
                    <a:pt x="125" y="1"/>
                    <a:pt x="110" y="3"/>
                    <a:pt x="96" y="9"/>
                  </a:cubicBezTo>
                  <a:cubicBezTo>
                    <a:pt x="33" y="33"/>
                    <a:pt x="1" y="105"/>
                    <a:pt x="26" y="168"/>
                  </a:cubicBezTo>
                  <a:lnTo>
                    <a:pt x="349" y="997"/>
                  </a:lnTo>
                  <a:cubicBezTo>
                    <a:pt x="367" y="1043"/>
                    <a:pt x="412" y="1075"/>
                    <a:pt x="462" y="1075"/>
                  </a:cubicBezTo>
                  <a:cubicBezTo>
                    <a:pt x="476" y="1075"/>
                    <a:pt x="492" y="1072"/>
                    <a:pt x="506" y="1066"/>
                  </a:cubicBezTo>
                  <a:cubicBezTo>
                    <a:pt x="568" y="1042"/>
                    <a:pt x="600" y="971"/>
                    <a:pt x="576" y="909"/>
                  </a:cubicBezTo>
                  <a:lnTo>
                    <a:pt x="253" y="80"/>
                  </a:lnTo>
                  <a:cubicBezTo>
                    <a:pt x="236" y="31"/>
                    <a:pt x="189"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5948875" y="997450"/>
              <a:ext cx="6125" cy="33625"/>
            </a:xfrm>
            <a:custGeom>
              <a:rect b="b" l="l" r="r" t="t"/>
              <a:pathLst>
                <a:path extrusionOk="0" h="1345" w="245">
                  <a:moveTo>
                    <a:pt x="122" y="1"/>
                  </a:moveTo>
                  <a:cubicBezTo>
                    <a:pt x="55" y="1"/>
                    <a:pt x="0" y="54"/>
                    <a:pt x="0" y="122"/>
                  </a:cubicBezTo>
                  <a:lnTo>
                    <a:pt x="0" y="1223"/>
                  </a:lnTo>
                  <a:cubicBezTo>
                    <a:pt x="0" y="1291"/>
                    <a:pt x="55" y="1345"/>
                    <a:pt x="122" y="1345"/>
                  </a:cubicBezTo>
                  <a:cubicBezTo>
                    <a:pt x="190" y="1345"/>
                    <a:pt x="245" y="1291"/>
                    <a:pt x="245" y="1223"/>
                  </a:cubicBezTo>
                  <a:lnTo>
                    <a:pt x="245" y="122"/>
                  </a:lnTo>
                  <a:cubicBezTo>
                    <a:pt x="245" y="54"/>
                    <a:pt x="190" y="1"/>
                    <a:pt x="12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6027225" y="1009625"/>
              <a:ext cx="15125" cy="33975"/>
            </a:xfrm>
            <a:custGeom>
              <a:rect b="b" l="l" r="r" t="t"/>
              <a:pathLst>
                <a:path extrusionOk="0" h="1359" w="605">
                  <a:moveTo>
                    <a:pt x="469" y="1"/>
                  </a:moveTo>
                  <a:cubicBezTo>
                    <a:pt x="416" y="1"/>
                    <a:pt x="368" y="35"/>
                    <a:pt x="352" y="88"/>
                  </a:cubicBezTo>
                  <a:lnTo>
                    <a:pt x="19" y="1202"/>
                  </a:lnTo>
                  <a:cubicBezTo>
                    <a:pt x="0" y="1266"/>
                    <a:pt x="37" y="1334"/>
                    <a:pt x="102" y="1353"/>
                  </a:cubicBezTo>
                  <a:cubicBezTo>
                    <a:pt x="113" y="1356"/>
                    <a:pt x="125" y="1358"/>
                    <a:pt x="137" y="1358"/>
                  </a:cubicBezTo>
                  <a:cubicBezTo>
                    <a:pt x="190" y="1358"/>
                    <a:pt x="238" y="1322"/>
                    <a:pt x="254" y="1272"/>
                  </a:cubicBezTo>
                  <a:lnTo>
                    <a:pt x="586" y="158"/>
                  </a:lnTo>
                  <a:cubicBezTo>
                    <a:pt x="605" y="94"/>
                    <a:pt x="568" y="26"/>
                    <a:pt x="503" y="6"/>
                  </a:cubicBezTo>
                  <a:cubicBezTo>
                    <a:pt x="492" y="3"/>
                    <a:pt x="480" y="1"/>
                    <a:pt x="46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6097500" y="1048050"/>
              <a:ext cx="21025" cy="29325"/>
            </a:xfrm>
            <a:custGeom>
              <a:rect b="b" l="l" r="r" t="t"/>
              <a:pathLst>
                <a:path extrusionOk="0" h="1173" w="841">
                  <a:moveTo>
                    <a:pt x="702" y="0"/>
                  </a:moveTo>
                  <a:cubicBezTo>
                    <a:pt x="659" y="0"/>
                    <a:pt x="617" y="23"/>
                    <a:pt x="595" y="63"/>
                  </a:cubicBezTo>
                  <a:lnTo>
                    <a:pt x="49" y="989"/>
                  </a:lnTo>
                  <a:cubicBezTo>
                    <a:pt x="1" y="1069"/>
                    <a:pt x="60" y="1173"/>
                    <a:pt x="154" y="1173"/>
                  </a:cubicBezTo>
                  <a:cubicBezTo>
                    <a:pt x="197" y="1173"/>
                    <a:pt x="238" y="1150"/>
                    <a:pt x="259" y="1113"/>
                  </a:cubicBezTo>
                  <a:lnTo>
                    <a:pt x="805" y="187"/>
                  </a:lnTo>
                  <a:cubicBezTo>
                    <a:pt x="841" y="129"/>
                    <a:pt x="823" y="52"/>
                    <a:pt x="764" y="17"/>
                  </a:cubicBezTo>
                  <a:cubicBezTo>
                    <a:pt x="744" y="5"/>
                    <a:pt x="723" y="0"/>
                    <a:pt x="70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6159000" y="1112200"/>
              <a:ext cx="30450" cy="23250"/>
            </a:xfrm>
            <a:custGeom>
              <a:rect b="b" l="l" r="r" t="t"/>
              <a:pathLst>
                <a:path extrusionOk="0" h="930" w="1218">
                  <a:moveTo>
                    <a:pt x="1081" y="0"/>
                  </a:moveTo>
                  <a:cubicBezTo>
                    <a:pt x="1055" y="0"/>
                    <a:pt x="1029" y="8"/>
                    <a:pt x="1007" y="25"/>
                  </a:cubicBezTo>
                  <a:lnTo>
                    <a:pt x="95" y="710"/>
                  </a:lnTo>
                  <a:cubicBezTo>
                    <a:pt x="1" y="780"/>
                    <a:pt x="50" y="929"/>
                    <a:pt x="167" y="929"/>
                  </a:cubicBezTo>
                  <a:cubicBezTo>
                    <a:pt x="194" y="929"/>
                    <a:pt x="220" y="921"/>
                    <a:pt x="241" y="905"/>
                  </a:cubicBezTo>
                  <a:lnTo>
                    <a:pt x="1153" y="219"/>
                  </a:lnTo>
                  <a:cubicBezTo>
                    <a:pt x="1207" y="179"/>
                    <a:pt x="1218" y="103"/>
                    <a:pt x="1178" y="49"/>
                  </a:cubicBezTo>
                  <a:cubicBezTo>
                    <a:pt x="1154" y="17"/>
                    <a:pt x="1117" y="0"/>
                    <a:pt x="108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6181775" y="1206775"/>
              <a:ext cx="36200" cy="10175"/>
            </a:xfrm>
            <a:custGeom>
              <a:rect b="b" l="l" r="r" t="t"/>
              <a:pathLst>
                <a:path extrusionOk="0" h="407" w="1448">
                  <a:moveTo>
                    <a:pt x="1319" y="1"/>
                  </a:moveTo>
                  <a:cubicBezTo>
                    <a:pt x="1314" y="1"/>
                    <a:pt x="1308" y="1"/>
                    <a:pt x="1302" y="2"/>
                  </a:cubicBezTo>
                  <a:lnTo>
                    <a:pt x="109" y="164"/>
                  </a:lnTo>
                  <a:cubicBezTo>
                    <a:pt x="46" y="173"/>
                    <a:pt x="0" y="229"/>
                    <a:pt x="5" y="293"/>
                  </a:cubicBezTo>
                  <a:cubicBezTo>
                    <a:pt x="9" y="357"/>
                    <a:pt x="62" y="407"/>
                    <a:pt x="125" y="407"/>
                  </a:cubicBezTo>
                  <a:cubicBezTo>
                    <a:pt x="131" y="407"/>
                    <a:pt x="137" y="407"/>
                    <a:pt x="142" y="406"/>
                  </a:cubicBezTo>
                  <a:lnTo>
                    <a:pt x="1335" y="243"/>
                  </a:lnTo>
                  <a:cubicBezTo>
                    <a:pt x="1401" y="233"/>
                    <a:pt x="1448" y="172"/>
                    <a:pt x="1438" y="106"/>
                  </a:cubicBezTo>
                  <a:cubicBezTo>
                    <a:pt x="1431" y="45"/>
                    <a:pt x="1379" y="1"/>
                    <a:pt x="131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6170100" y="1295625"/>
              <a:ext cx="36375" cy="14250"/>
            </a:xfrm>
            <a:custGeom>
              <a:rect b="b" l="l" r="r" t="t"/>
              <a:pathLst>
                <a:path extrusionOk="0" h="570" w="1455">
                  <a:moveTo>
                    <a:pt x="135" y="0"/>
                  </a:moveTo>
                  <a:cubicBezTo>
                    <a:pt x="82" y="0"/>
                    <a:pt x="33" y="35"/>
                    <a:pt x="18" y="89"/>
                  </a:cubicBezTo>
                  <a:cubicBezTo>
                    <a:pt x="0" y="155"/>
                    <a:pt x="39" y="221"/>
                    <a:pt x="104" y="239"/>
                  </a:cubicBezTo>
                  <a:lnTo>
                    <a:pt x="1294" y="566"/>
                  </a:lnTo>
                  <a:cubicBezTo>
                    <a:pt x="1304" y="568"/>
                    <a:pt x="1315" y="570"/>
                    <a:pt x="1325" y="570"/>
                  </a:cubicBezTo>
                  <a:cubicBezTo>
                    <a:pt x="1387" y="570"/>
                    <a:pt x="1438" y="524"/>
                    <a:pt x="1447" y="464"/>
                  </a:cubicBezTo>
                  <a:cubicBezTo>
                    <a:pt x="1454" y="403"/>
                    <a:pt x="1416" y="346"/>
                    <a:pt x="1358" y="330"/>
                  </a:cubicBezTo>
                  <a:lnTo>
                    <a:pt x="168" y="5"/>
                  </a:lnTo>
                  <a:cubicBezTo>
                    <a:pt x="157" y="2"/>
                    <a:pt x="146"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6128150" y="1360450"/>
              <a:ext cx="25400" cy="26150"/>
            </a:xfrm>
            <a:custGeom>
              <a:rect b="b" l="l" r="r" t="t"/>
              <a:pathLst>
                <a:path extrusionOk="0" h="1046" w="1016">
                  <a:moveTo>
                    <a:pt x="136" y="1"/>
                  </a:moveTo>
                  <a:cubicBezTo>
                    <a:pt x="107" y="1"/>
                    <a:pt x="78" y="11"/>
                    <a:pt x="54" y="32"/>
                  </a:cubicBezTo>
                  <a:cubicBezTo>
                    <a:pt x="4" y="78"/>
                    <a:pt x="0" y="157"/>
                    <a:pt x="48" y="207"/>
                  </a:cubicBezTo>
                  <a:lnTo>
                    <a:pt x="764" y="1004"/>
                  </a:lnTo>
                  <a:cubicBezTo>
                    <a:pt x="787" y="1030"/>
                    <a:pt x="820" y="1045"/>
                    <a:pt x="854" y="1045"/>
                  </a:cubicBezTo>
                  <a:cubicBezTo>
                    <a:pt x="960" y="1045"/>
                    <a:pt x="1016" y="919"/>
                    <a:pt x="945" y="841"/>
                  </a:cubicBezTo>
                  <a:lnTo>
                    <a:pt x="229" y="43"/>
                  </a:lnTo>
                  <a:cubicBezTo>
                    <a:pt x="205" y="15"/>
                    <a:pt x="170"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6058950" y="1392700"/>
              <a:ext cx="16975" cy="35000"/>
            </a:xfrm>
            <a:custGeom>
              <a:rect b="b" l="l" r="r" t="t"/>
              <a:pathLst>
                <a:path extrusionOk="0" h="1400" w="679">
                  <a:moveTo>
                    <a:pt x="136" y="1"/>
                  </a:moveTo>
                  <a:cubicBezTo>
                    <a:pt x="123" y="1"/>
                    <a:pt x="109" y="3"/>
                    <a:pt x="95" y="8"/>
                  </a:cubicBezTo>
                  <a:cubicBezTo>
                    <a:pt x="33" y="29"/>
                    <a:pt x="0" y="96"/>
                    <a:pt x="20" y="160"/>
                  </a:cubicBezTo>
                  <a:lnTo>
                    <a:pt x="426" y="1318"/>
                  </a:lnTo>
                  <a:cubicBezTo>
                    <a:pt x="443" y="1366"/>
                    <a:pt x="488" y="1399"/>
                    <a:pt x="541" y="1399"/>
                  </a:cubicBezTo>
                  <a:cubicBezTo>
                    <a:pt x="554" y="1399"/>
                    <a:pt x="568" y="1397"/>
                    <a:pt x="581" y="1393"/>
                  </a:cubicBezTo>
                  <a:cubicBezTo>
                    <a:pt x="645" y="1371"/>
                    <a:pt x="679" y="1301"/>
                    <a:pt x="655" y="1238"/>
                  </a:cubicBezTo>
                  <a:lnTo>
                    <a:pt x="250" y="79"/>
                  </a:lnTo>
                  <a:cubicBezTo>
                    <a:pt x="231" y="31"/>
                    <a:pt x="185"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5972775" y="1402975"/>
              <a:ext cx="6125" cy="37350"/>
            </a:xfrm>
            <a:custGeom>
              <a:rect b="b" l="l" r="r" t="t"/>
              <a:pathLst>
                <a:path extrusionOk="0" h="1494" w="245">
                  <a:moveTo>
                    <a:pt x="122" y="0"/>
                  </a:moveTo>
                  <a:cubicBezTo>
                    <a:pt x="55" y="0"/>
                    <a:pt x="1" y="55"/>
                    <a:pt x="1" y="123"/>
                  </a:cubicBezTo>
                  <a:lnTo>
                    <a:pt x="1" y="1371"/>
                  </a:lnTo>
                  <a:cubicBezTo>
                    <a:pt x="1" y="1438"/>
                    <a:pt x="55" y="1493"/>
                    <a:pt x="122" y="1493"/>
                  </a:cubicBezTo>
                  <a:cubicBezTo>
                    <a:pt x="190" y="1493"/>
                    <a:pt x="245" y="1438"/>
                    <a:pt x="245" y="1371"/>
                  </a:cubicBezTo>
                  <a:lnTo>
                    <a:pt x="245" y="123"/>
                  </a:lnTo>
                  <a:cubicBezTo>
                    <a:pt x="245" y="55"/>
                    <a:pt x="190" y="0"/>
                    <a:pt x="1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5886550" y="1392700"/>
              <a:ext cx="16300" cy="33400"/>
            </a:xfrm>
            <a:custGeom>
              <a:rect b="b" l="l" r="r" t="t"/>
              <a:pathLst>
                <a:path extrusionOk="0" h="1336" w="652">
                  <a:moveTo>
                    <a:pt x="515" y="1"/>
                  </a:moveTo>
                  <a:cubicBezTo>
                    <a:pt x="466" y="1"/>
                    <a:pt x="420" y="31"/>
                    <a:pt x="401" y="79"/>
                  </a:cubicBezTo>
                  <a:lnTo>
                    <a:pt x="23" y="1174"/>
                  </a:lnTo>
                  <a:cubicBezTo>
                    <a:pt x="1" y="1238"/>
                    <a:pt x="35" y="1307"/>
                    <a:pt x="98" y="1329"/>
                  </a:cubicBezTo>
                  <a:cubicBezTo>
                    <a:pt x="111" y="1334"/>
                    <a:pt x="125" y="1336"/>
                    <a:pt x="138" y="1336"/>
                  </a:cubicBezTo>
                  <a:cubicBezTo>
                    <a:pt x="190" y="1336"/>
                    <a:pt x="237" y="1303"/>
                    <a:pt x="254" y="1253"/>
                  </a:cubicBezTo>
                  <a:lnTo>
                    <a:pt x="632" y="159"/>
                  </a:lnTo>
                  <a:cubicBezTo>
                    <a:pt x="652" y="96"/>
                    <a:pt x="618" y="29"/>
                    <a:pt x="556" y="8"/>
                  </a:cubicBezTo>
                  <a:cubicBezTo>
                    <a:pt x="542" y="3"/>
                    <a:pt x="529" y="1"/>
                    <a:pt x="5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5808350" y="1354750"/>
              <a:ext cx="23575" cy="28725"/>
            </a:xfrm>
            <a:custGeom>
              <a:rect b="b" l="l" r="r" t="t"/>
              <a:pathLst>
                <a:path extrusionOk="0" h="1149" w="943">
                  <a:moveTo>
                    <a:pt x="804" y="1"/>
                  </a:moveTo>
                  <a:cubicBezTo>
                    <a:pt x="766" y="1"/>
                    <a:pt x="729" y="19"/>
                    <a:pt x="705" y="52"/>
                  </a:cubicBezTo>
                  <a:lnTo>
                    <a:pt x="59" y="956"/>
                  </a:lnTo>
                  <a:cubicBezTo>
                    <a:pt x="0" y="1036"/>
                    <a:pt x="59" y="1148"/>
                    <a:pt x="158" y="1148"/>
                  </a:cubicBezTo>
                  <a:cubicBezTo>
                    <a:pt x="197" y="1148"/>
                    <a:pt x="234" y="1129"/>
                    <a:pt x="256" y="1098"/>
                  </a:cubicBezTo>
                  <a:lnTo>
                    <a:pt x="904" y="193"/>
                  </a:lnTo>
                  <a:cubicBezTo>
                    <a:pt x="943" y="139"/>
                    <a:pt x="930" y="63"/>
                    <a:pt x="875" y="24"/>
                  </a:cubicBezTo>
                  <a:cubicBezTo>
                    <a:pt x="854" y="8"/>
                    <a:pt x="829" y="1"/>
                    <a:pt x="80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5743150" y="1301025"/>
              <a:ext cx="34775" cy="20000"/>
            </a:xfrm>
            <a:custGeom>
              <a:rect b="b" l="l" r="r" t="t"/>
              <a:pathLst>
                <a:path extrusionOk="0" h="800" w="1391">
                  <a:moveTo>
                    <a:pt x="1252" y="0"/>
                  </a:moveTo>
                  <a:cubicBezTo>
                    <a:pt x="1233" y="0"/>
                    <a:pt x="1214" y="4"/>
                    <a:pt x="1196" y="14"/>
                  </a:cubicBezTo>
                  <a:lnTo>
                    <a:pt x="115" y="569"/>
                  </a:lnTo>
                  <a:cubicBezTo>
                    <a:pt x="1" y="627"/>
                    <a:pt x="42" y="800"/>
                    <a:pt x="171" y="800"/>
                  </a:cubicBezTo>
                  <a:cubicBezTo>
                    <a:pt x="190" y="800"/>
                    <a:pt x="209" y="795"/>
                    <a:pt x="226" y="786"/>
                  </a:cubicBezTo>
                  <a:lnTo>
                    <a:pt x="1308" y="230"/>
                  </a:lnTo>
                  <a:cubicBezTo>
                    <a:pt x="1367" y="200"/>
                    <a:pt x="1390" y="126"/>
                    <a:pt x="1360" y="66"/>
                  </a:cubicBezTo>
                  <a:cubicBezTo>
                    <a:pt x="1338" y="24"/>
                    <a:pt x="1296" y="0"/>
                    <a:pt x="125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5710175" y="1231125"/>
              <a:ext cx="39100" cy="8800"/>
            </a:xfrm>
            <a:custGeom>
              <a:rect b="b" l="l" r="r" t="t"/>
              <a:pathLst>
                <a:path extrusionOk="0" h="352" w="1564">
                  <a:moveTo>
                    <a:pt x="1438" y="0"/>
                  </a:moveTo>
                  <a:cubicBezTo>
                    <a:pt x="1433" y="0"/>
                    <a:pt x="1428" y="1"/>
                    <a:pt x="1423" y="1"/>
                  </a:cubicBezTo>
                  <a:lnTo>
                    <a:pt x="114" y="109"/>
                  </a:lnTo>
                  <a:cubicBezTo>
                    <a:pt x="49" y="113"/>
                    <a:pt x="0" y="169"/>
                    <a:pt x="2" y="235"/>
                  </a:cubicBezTo>
                  <a:cubicBezTo>
                    <a:pt x="4" y="300"/>
                    <a:pt x="58" y="352"/>
                    <a:pt x="124" y="352"/>
                  </a:cubicBezTo>
                  <a:cubicBezTo>
                    <a:pt x="128" y="352"/>
                    <a:pt x="131" y="352"/>
                    <a:pt x="134" y="351"/>
                  </a:cubicBezTo>
                  <a:lnTo>
                    <a:pt x="1443" y="244"/>
                  </a:lnTo>
                  <a:cubicBezTo>
                    <a:pt x="1512" y="240"/>
                    <a:pt x="1564" y="181"/>
                    <a:pt x="1559" y="112"/>
                  </a:cubicBezTo>
                  <a:cubicBezTo>
                    <a:pt x="1554" y="48"/>
                    <a:pt x="1501" y="0"/>
                    <a:pt x="14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59"/>
          <p:cNvGrpSpPr/>
          <p:nvPr/>
        </p:nvGrpSpPr>
        <p:grpSpPr>
          <a:xfrm>
            <a:off x="1116651" y="14498973"/>
            <a:ext cx="1529601" cy="1376671"/>
            <a:chOff x="4979550" y="1037225"/>
            <a:chExt cx="509850" cy="458875"/>
          </a:xfrm>
        </p:grpSpPr>
        <p:sp>
          <p:nvSpPr>
            <p:cNvPr id="2959" name="Google Shape;2959;p59"/>
            <p:cNvSpPr/>
            <p:nvPr/>
          </p:nvSpPr>
          <p:spPr>
            <a:xfrm>
              <a:off x="4979550" y="1037225"/>
              <a:ext cx="509850" cy="418200"/>
            </a:xfrm>
            <a:custGeom>
              <a:rect b="b" l="l" r="r" t="t"/>
              <a:pathLst>
                <a:path extrusionOk="0" h="16728" w="20394">
                  <a:moveTo>
                    <a:pt x="16127" y="0"/>
                  </a:moveTo>
                  <a:cubicBezTo>
                    <a:pt x="15935" y="0"/>
                    <a:pt x="15741" y="49"/>
                    <a:pt x="15561" y="152"/>
                  </a:cubicBezTo>
                  <a:cubicBezTo>
                    <a:pt x="14424" y="807"/>
                    <a:pt x="13551" y="1559"/>
                    <a:pt x="13551" y="1559"/>
                  </a:cubicBezTo>
                  <a:cubicBezTo>
                    <a:pt x="12723" y="1028"/>
                    <a:pt x="11746" y="666"/>
                    <a:pt x="11127" y="470"/>
                  </a:cubicBezTo>
                  <a:cubicBezTo>
                    <a:pt x="11015" y="434"/>
                    <a:pt x="10899" y="416"/>
                    <a:pt x="10784" y="416"/>
                  </a:cubicBezTo>
                  <a:cubicBezTo>
                    <a:pt x="10493" y="416"/>
                    <a:pt x="10208" y="529"/>
                    <a:pt x="10000" y="745"/>
                  </a:cubicBezTo>
                  <a:cubicBezTo>
                    <a:pt x="9148" y="1618"/>
                    <a:pt x="8612" y="2763"/>
                    <a:pt x="8612" y="2763"/>
                  </a:cubicBezTo>
                  <a:cubicBezTo>
                    <a:pt x="8612" y="2763"/>
                    <a:pt x="7649" y="1982"/>
                    <a:pt x="6514" y="1565"/>
                  </a:cubicBezTo>
                  <a:cubicBezTo>
                    <a:pt x="6385" y="1516"/>
                    <a:pt x="6252" y="1493"/>
                    <a:pt x="6119" y="1493"/>
                  </a:cubicBezTo>
                  <a:cubicBezTo>
                    <a:pt x="5837" y="1493"/>
                    <a:pt x="5560" y="1599"/>
                    <a:pt x="5349" y="1799"/>
                  </a:cubicBezTo>
                  <a:cubicBezTo>
                    <a:pt x="4877" y="2246"/>
                    <a:pt x="4157" y="2997"/>
                    <a:pt x="3644" y="3838"/>
                  </a:cubicBezTo>
                  <a:cubicBezTo>
                    <a:pt x="3644" y="3838"/>
                    <a:pt x="2524" y="3540"/>
                    <a:pt x="1209" y="3449"/>
                  </a:cubicBezTo>
                  <a:cubicBezTo>
                    <a:pt x="1183" y="3448"/>
                    <a:pt x="1156" y="3447"/>
                    <a:pt x="1131" y="3447"/>
                  </a:cubicBezTo>
                  <a:cubicBezTo>
                    <a:pt x="509" y="3447"/>
                    <a:pt x="1" y="3961"/>
                    <a:pt x="15" y="4592"/>
                  </a:cubicBezTo>
                  <a:cubicBezTo>
                    <a:pt x="34" y="5468"/>
                    <a:pt x="74" y="6660"/>
                    <a:pt x="158" y="7507"/>
                  </a:cubicBezTo>
                  <a:cubicBezTo>
                    <a:pt x="158" y="7507"/>
                    <a:pt x="422" y="10104"/>
                    <a:pt x="739" y="11495"/>
                  </a:cubicBezTo>
                  <a:cubicBezTo>
                    <a:pt x="1443" y="14591"/>
                    <a:pt x="4665" y="16727"/>
                    <a:pt x="8798" y="16727"/>
                  </a:cubicBezTo>
                  <a:cubicBezTo>
                    <a:pt x="9739" y="16727"/>
                    <a:pt x="10727" y="16617"/>
                    <a:pt x="11744" y="16381"/>
                  </a:cubicBezTo>
                  <a:cubicBezTo>
                    <a:pt x="17229" y="15130"/>
                    <a:pt x="20393" y="10976"/>
                    <a:pt x="19510" y="7178"/>
                  </a:cubicBezTo>
                  <a:cubicBezTo>
                    <a:pt x="19187" y="5788"/>
                    <a:pt x="18291" y="3336"/>
                    <a:pt x="18291" y="3336"/>
                  </a:cubicBezTo>
                  <a:cubicBezTo>
                    <a:pt x="17996" y="2539"/>
                    <a:pt x="17511" y="1448"/>
                    <a:pt x="17145" y="652"/>
                  </a:cubicBezTo>
                  <a:cubicBezTo>
                    <a:pt x="16956" y="237"/>
                    <a:pt x="16549" y="0"/>
                    <a:pt x="1612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5273150" y="1313275"/>
              <a:ext cx="212050" cy="141150"/>
            </a:xfrm>
            <a:custGeom>
              <a:rect b="b" l="l" r="r" t="t"/>
              <a:pathLst>
                <a:path extrusionOk="0" h="5646" w="8482">
                  <a:moveTo>
                    <a:pt x="7842" y="0"/>
                  </a:moveTo>
                  <a:cubicBezTo>
                    <a:pt x="7721" y="0"/>
                    <a:pt x="7597" y="39"/>
                    <a:pt x="7485" y="126"/>
                  </a:cubicBezTo>
                  <a:cubicBezTo>
                    <a:pt x="6737" y="706"/>
                    <a:pt x="5868" y="915"/>
                    <a:pt x="5868" y="915"/>
                  </a:cubicBezTo>
                  <a:cubicBezTo>
                    <a:pt x="1432" y="2290"/>
                    <a:pt x="0" y="5339"/>
                    <a:pt x="0" y="5339"/>
                  </a:cubicBezTo>
                  <a:cubicBezTo>
                    <a:pt x="0" y="5339"/>
                    <a:pt x="529" y="5646"/>
                    <a:pt x="1661" y="5646"/>
                  </a:cubicBezTo>
                  <a:cubicBezTo>
                    <a:pt x="2528" y="5646"/>
                    <a:pt x="3750" y="5466"/>
                    <a:pt x="5358" y="4829"/>
                  </a:cubicBezTo>
                  <a:cubicBezTo>
                    <a:pt x="7376" y="4030"/>
                    <a:pt x="8137" y="2190"/>
                    <a:pt x="8411" y="681"/>
                  </a:cubicBezTo>
                  <a:cubicBezTo>
                    <a:pt x="8481" y="296"/>
                    <a:pt x="8176" y="0"/>
                    <a:pt x="7842"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9"/>
            <p:cNvSpPr/>
            <p:nvPr/>
          </p:nvSpPr>
          <p:spPr>
            <a:xfrm>
              <a:off x="5033525" y="1409375"/>
              <a:ext cx="248200" cy="86725"/>
            </a:xfrm>
            <a:custGeom>
              <a:rect b="b" l="l" r="r" t="t"/>
              <a:pathLst>
                <a:path extrusionOk="0" h="3469" w="9928">
                  <a:moveTo>
                    <a:pt x="4987" y="1"/>
                  </a:moveTo>
                  <a:cubicBezTo>
                    <a:pt x="4278" y="1"/>
                    <a:pt x="3500" y="69"/>
                    <a:pt x="2660" y="236"/>
                  </a:cubicBezTo>
                  <a:cubicBezTo>
                    <a:pt x="2660" y="236"/>
                    <a:pt x="2176" y="365"/>
                    <a:pt x="1540" y="365"/>
                  </a:cubicBezTo>
                  <a:cubicBezTo>
                    <a:pt x="1327" y="365"/>
                    <a:pt x="1097" y="350"/>
                    <a:pt x="863" y="312"/>
                  </a:cubicBezTo>
                  <a:cubicBezTo>
                    <a:pt x="828" y="306"/>
                    <a:pt x="795" y="303"/>
                    <a:pt x="762" y="303"/>
                  </a:cubicBezTo>
                  <a:cubicBezTo>
                    <a:pt x="293" y="303"/>
                    <a:pt x="1" y="853"/>
                    <a:pt x="313" y="1241"/>
                  </a:cubicBezTo>
                  <a:cubicBezTo>
                    <a:pt x="1187" y="2331"/>
                    <a:pt x="2545" y="3468"/>
                    <a:pt x="4406" y="3468"/>
                  </a:cubicBezTo>
                  <a:cubicBezTo>
                    <a:pt x="4590" y="3468"/>
                    <a:pt x="4779" y="3457"/>
                    <a:pt x="4973" y="3434"/>
                  </a:cubicBezTo>
                  <a:cubicBezTo>
                    <a:pt x="8931" y="2959"/>
                    <a:pt x="9927" y="1331"/>
                    <a:pt x="9927" y="1331"/>
                  </a:cubicBezTo>
                  <a:cubicBezTo>
                    <a:pt x="9927" y="1331"/>
                    <a:pt x="8124" y="1"/>
                    <a:pt x="4987"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5048500" y="1221275"/>
              <a:ext cx="142400" cy="86050"/>
            </a:xfrm>
            <a:custGeom>
              <a:rect b="b" l="l" r="r" t="t"/>
              <a:pathLst>
                <a:path extrusionOk="0" h="3442" w="5696">
                  <a:moveTo>
                    <a:pt x="3121" y="0"/>
                  </a:moveTo>
                  <a:cubicBezTo>
                    <a:pt x="1240" y="0"/>
                    <a:pt x="1" y="1850"/>
                    <a:pt x="1" y="1850"/>
                  </a:cubicBezTo>
                  <a:cubicBezTo>
                    <a:pt x="1" y="1850"/>
                    <a:pt x="1086" y="3442"/>
                    <a:pt x="2661" y="3442"/>
                  </a:cubicBezTo>
                  <a:cubicBezTo>
                    <a:pt x="2836" y="3442"/>
                    <a:pt x="3017" y="3422"/>
                    <a:pt x="3202" y="3379"/>
                  </a:cubicBezTo>
                  <a:cubicBezTo>
                    <a:pt x="5066" y="2945"/>
                    <a:pt x="5696" y="1168"/>
                    <a:pt x="5696" y="1168"/>
                  </a:cubicBezTo>
                  <a:cubicBezTo>
                    <a:pt x="4758" y="306"/>
                    <a:pt x="3887"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5095425" y="1205475"/>
              <a:ext cx="106825" cy="106775"/>
            </a:xfrm>
            <a:custGeom>
              <a:rect b="b" l="l" r="r" t="t"/>
              <a:pathLst>
                <a:path extrusionOk="0" h="4271" w="4273">
                  <a:moveTo>
                    <a:pt x="3591" y="0"/>
                  </a:moveTo>
                  <a:lnTo>
                    <a:pt x="0" y="681"/>
                  </a:lnTo>
                  <a:lnTo>
                    <a:pt x="244" y="1968"/>
                  </a:lnTo>
                  <a:lnTo>
                    <a:pt x="1002" y="2264"/>
                  </a:lnTo>
                  <a:lnTo>
                    <a:pt x="434" y="2965"/>
                  </a:lnTo>
                  <a:lnTo>
                    <a:pt x="681" y="4271"/>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a:off x="5272675" y="1178775"/>
              <a:ext cx="142350" cy="86075"/>
            </a:xfrm>
            <a:custGeom>
              <a:rect b="b" l="l" r="r" t="t"/>
              <a:pathLst>
                <a:path extrusionOk="0" h="3443" w="5694">
                  <a:moveTo>
                    <a:pt x="3120" y="0"/>
                  </a:moveTo>
                  <a:cubicBezTo>
                    <a:pt x="1239" y="0"/>
                    <a:pt x="0" y="1850"/>
                    <a:pt x="0" y="1850"/>
                  </a:cubicBezTo>
                  <a:cubicBezTo>
                    <a:pt x="0" y="1850"/>
                    <a:pt x="1085" y="3443"/>
                    <a:pt x="2662" y="3443"/>
                  </a:cubicBezTo>
                  <a:cubicBezTo>
                    <a:pt x="2836" y="3443"/>
                    <a:pt x="3016" y="3423"/>
                    <a:pt x="3201" y="3380"/>
                  </a:cubicBezTo>
                  <a:cubicBezTo>
                    <a:pt x="5065" y="2945"/>
                    <a:pt x="5694" y="1168"/>
                    <a:pt x="5694" y="1168"/>
                  </a:cubicBezTo>
                  <a:cubicBezTo>
                    <a:pt x="4757" y="306"/>
                    <a:pt x="3885" y="0"/>
                    <a:pt x="3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9"/>
            <p:cNvSpPr/>
            <p:nvPr/>
          </p:nvSpPr>
          <p:spPr>
            <a:xfrm>
              <a:off x="5319575" y="1162975"/>
              <a:ext cx="106825" cy="106800"/>
            </a:xfrm>
            <a:custGeom>
              <a:rect b="b" l="l" r="r" t="t"/>
              <a:pathLst>
                <a:path extrusionOk="0" h="4272" w="4273">
                  <a:moveTo>
                    <a:pt x="3591" y="0"/>
                  </a:moveTo>
                  <a:lnTo>
                    <a:pt x="1" y="681"/>
                  </a:lnTo>
                  <a:lnTo>
                    <a:pt x="239" y="1941"/>
                  </a:lnTo>
                  <a:lnTo>
                    <a:pt x="1011" y="2349"/>
                  </a:lnTo>
                  <a:lnTo>
                    <a:pt x="442" y="3008"/>
                  </a:lnTo>
                  <a:lnTo>
                    <a:pt x="681" y="4272"/>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5373700" y="1262500"/>
              <a:ext cx="51725" cy="37050"/>
            </a:xfrm>
            <a:custGeom>
              <a:rect b="b" l="l" r="r" t="t"/>
              <a:pathLst>
                <a:path extrusionOk="0" h="1482" w="2069">
                  <a:moveTo>
                    <a:pt x="1139" y="1"/>
                  </a:moveTo>
                  <a:cubicBezTo>
                    <a:pt x="1061" y="1"/>
                    <a:pt x="980" y="8"/>
                    <a:pt x="899" y="24"/>
                  </a:cubicBezTo>
                  <a:cubicBezTo>
                    <a:pt x="369" y="124"/>
                    <a:pt x="0" y="527"/>
                    <a:pt x="75" y="923"/>
                  </a:cubicBezTo>
                  <a:cubicBezTo>
                    <a:pt x="139" y="1258"/>
                    <a:pt x="500" y="1481"/>
                    <a:pt x="930" y="1481"/>
                  </a:cubicBezTo>
                  <a:cubicBezTo>
                    <a:pt x="1008" y="1481"/>
                    <a:pt x="1089" y="1474"/>
                    <a:pt x="1170" y="1458"/>
                  </a:cubicBezTo>
                  <a:cubicBezTo>
                    <a:pt x="1700" y="1358"/>
                    <a:pt x="2068" y="955"/>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9"/>
            <p:cNvSpPr/>
            <p:nvPr/>
          </p:nvSpPr>
          <p:spPr>
            <a:xfrm>
              <a:off x="5065625" y="1320900"/>
              <a:ext cx="51725" cy="37050"/>
            </a:xfrm>
            <a:custGeom>
              <a:rect b="b" l="l" r="r" t="t"/>
              <a:pathLst>
                <a:path extrusionOk="0" h="1482" w="2069">
                  <a:moveTo>
                    <a:pt x="1139" y="1"/>
                  </a:moveTo>
                  <a:cubicBezTo>
                    <a:pt x="1061" y="1"/>
                    <a:pt x="980" y="8"/>
                    <a:pt x="899" y="24"/>
                  </a:cubicBezTo>
                  <a:cubicBezTo>
                    <a:pt x="368" y="124"/>
                    <a:pt x="1" y="527"/>
                    <a:pt x="76" y="923"/>
                  </a:cubicBezTo>
                  <a:cubicBezTo>
                    <a:pt x="139" y="1258"/>
                    <a:pt x="500" y="1481"/>
                    <a:pt x="930" y="1481"/>
                  </a:cubicBezTo>
                  <a:cubicBezTo>
                    <a:pt x="1008" y="1481"/>
                    <a:pt x="1089" y="1474"/>
                    <a:pt x="1170" y="1459"/>
                  </a:cubicBezTo>
                  <a:cubicBezTo>
                    <a:pt x="1700" y="1358"/>
                    <a:pt x="2068" y="956"/>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9"/>
            <p:cNvSpPr/>
            <p:nvPr/>
          </p:nvSpPr>
          <p:spPr>
            <a:xfrm>
              <a:off x="5055500" y="1177350"/>
              <a:ext cx="82550" cy="39400"/>
            </a:xfrm>
            <a:custGeom>
              <a:rect b="b" l="l" r="r" t="t"/>
              <a:pathLst>
                <a:path extrusionOk="0" h="1576" w="3302">
                  <a:moveTo>
                    <a:pt x="3175" y="1"/>
                  </a:moveTo>
                  <a:cubicBezTo>
                    <a:pt x="3173" y="1"/>
                    <a:pt x="3172" y="1"/>
                    <a:pt x="3171" y="1"/>
                  </a:cubicBezTo>
                  <a:cubicBezTo>
                    <a:pt x="1228" y="121"/>
                    <a:pt x="118" y="1321"/>
                    <a:pt x="73" y="1371"/>
                  </a:cubicBezTo>
                  <a:cubicBezTo>
                    <a:pt x="1" y="1450"/>
                    <a:pt x="57" y="1575"/>
                    <a:pt x="163" y="1575"/>
                  </a:cubicBezTo>
                  <a:cubicBezTo>
                    <a:pt x="196" y="1575"/>
                    <a:pt x="229" y="1560"/>
                    <a:pt x="252" y="1535"/>
                  </a:cubicBezTo>
                  <a:cubicBezTo>
                    <a:pt x="263" y="1524"/>
                    <a:pt x="1345" y="358"/>
                    <a:pt x="3186" y="244"/>
                  </a:cubicBezTo>
                  <a:cubicBezTo>
                    <a:pt x="3252" y="239"/>
                    <a:pt x="3302" y="182"/>
                    <a:pt x="3297" y="115"/>
                  </a:cubicBezTo>
                  <a:cubicBezTo>
                    <a:pt x="3293" y="51"/>
                    <a:pt x="3239" y="1"/>
                    <a:pt x="317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9"/>
            <p:cNvSpPr/>
            <p:nvPr/>
          </p:nvSpPr>
          <p:spPr>
            <a:xfrm>
              <a:off x="5298075" y="1139350"/>
              <a:ext cx="89775" cy="16750"/>
            </a:xfrm>
            <a:custGeom>
              <a:rect b="b" l="l" r="r" t="t"/>
              <a:pathLst>
                <a:path extrusionOk="0" h="670" w="3591">
                  <a:moveTo>
                    <a:pt x="1471" y="1"/>
                  </a:moveTo>
                  <a:cubicBezTo>
                    <a:pt x="1055" y="1"/>
                    <a:pt x="591" y="54"/>
                    <a:pt x="99" y="197"/>
                  </a:cubicBezTo>
                  <a:cubicBezTo>
                    <a:pt x="36" y="217"/>
                    <a:pt x="0" y="284"/>
                    <a:pt x="19" y="347"/>
                  </a:cubicBezTo>
                  <a:cubicBezTo>
                    <a:pt x="35" y="401"/>
                    <a:pt x="84" y="435"/>
                    <a:pt x="137" y="435"/>
                  </a:cubicBezTo>
                  <a:cubicBezTo>
                    <a:pt x="147" y="435"/>
                    <a:pt x="157" y="434"/>
                    <a:pt x="167" y="432"/>
                  </a:cubicBezTo>
                  <a:cubicBezTo>
                    <a:pt x="628" y="297"/>
                    <a:pt x="1065" y="248"/>
                    <a:pt x="1459" y="248"/>
                  </a:cubicBezTo>
                  <a:cubicBezTo>
                    <a:pt x="2578" y="248"/>
                    <a:pt x="3353" y="649"/>
                    <a:pt x="3364" y="655"/>
                  </a:cubicBezTo>
                  <a:cubicBezTo>
                    <a:pt x="3382" y="664"/>
                    <a:pt x="3401" y="669"/>
                    <a:pt x="3421" y="669"/>
                  </a:cubicBezTo>
                  <a:cubicBezTo>
                    <a:pt x="3547" y="669"/>
                    <a:pt x="3591" y="499"/>
                    <a:pt x="3479" y="440"/>
                  </a:cubicBezTo>
                  <a:cubicBezTo>
                    <a:pt x="3434" y="416"/>
                    <a:pt x="2636" y="1"/>
                    <a:pt x="14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9"/>
            <p:cNvSpPr/>
            <p:nvPr/>
          </p:nvSpPr>
          <p:spPr>
            <a:xfrm>
              <a:off x="5148400" y="1291900"/>
              <a:ext cx="195150" cy="79950"/>
            </a:xfrm>
            <a:custGeom>
              <a:rect b="b" l="l" r="r" t="t"/>
              <a:pathLst>
                <a:path extrusionOk="0" h="3198" w="7806">
                  <a:moveTo>
                    <a:pt x="7669" y="0"/>
                  </a:moveTo>
                  <a:cubicBezTo>
                    <a:pt x="7620" y="0"/>
                    <a:pt x="7573" y="30"/>
                    <a:pt x="7554" y="77"/>
                  </a:cubicBezTo>
                  <a:cubicBezTo>
                    <a:pt x="6603" y="2619"/>
                    <a:pt x="4313" y="2887"/>
                    <a:pt x="4284" y="2890"/>
                  </a:cubicBezTo>
                  <a:cubicBezTo>
                    <a:pt x="3985" y="2934"/>
                    <a:pt x="3706" y="2954"/>
                    <a:pt x="3444" y="2954"/>
                  </a:cubicBezTo>
                  <a:cubicBezTo>
                    <a:pt x="1130" y="2954"/>
                    <a:pt x="254" y="1400"/>
                    <a:pt x="245" y="1382"/>
                  </a:cubicBezTo>
                  <a:cubicBezTo>
                    <a:pt x="222" y="1343"/>
                    <a:pt x="181" y="1322"/>
                    <a:pt x="139" y="1322"/>
                  </a:cubicBezTo>
                  <a:cubicBezTo>
                    <a:pt x="119" y="1322"/>
                    <a:pt x="100" y="1326"/>
                    <a:pt x="81" y="1336"/>
                  </a:cubicBezTo>
                  <a:cubicBezTo>
                    <a:pt x="23" y="1368"/>
                    <a:pt x="1" y="1439"/>
                    <a:pt x="30" y="1499"/>
                  </a:cubicBezTo>
                  <a:cubicBezTo>
                    <a:pt x="42" y="1520"/>
                    <a:pt x="325" y="2035"/>
                    <a:pt x="998" y="2496"/>
                  </a:cubicBezTo>
                  <a:cubicBezTo>
                    <a:pt x="1497" y="2837"/>
                    <a:pt x="2297" y="3198"/>
                    <a:pt x="3441" y="3198"/>
                  </a:cubicBezTo>
                  <a:cubicBezTo>
                    <a:pt x="3734" y="3198"/>
                    <a:pt x="4025" y="3175"/>
                    <a:pt x="4315" y="3131"/>
                  </a:cubicBezTo>
                  <a:cubicBezTo>
                    <a:pt x="4339" y="3129"/>
                    <a:pt x="6778" y="2850"/>
                    <a:pt x="7783" y="163"/>
                  </a:cubicBezTo>
                  <a:cubicBezTo>
                    <a:pt x="7806" y="101"/>
                    <a:pt x="7774" y="31"/>
                    <a:pt x="7711" y="8"/>
                  </a:cubicBezTo>
                  <a:cubicBezTo>
                    <a:pt x="7697" y="3"/>
                    <a:pt x="7683" y="0"/>
                    <a:pt x="766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9"/>
            <p:cNvSpPr/>
            <p:nvPr/>
          </p:nvSpPr>
          <p:spPr>
            <a:xfrm>
              <a:off x="5269725" y="1315675"/>
              <a:ext cx="190925" cy="134125"/>
            </a:xfrm>
            <a:custGeom>
              <a:rect b="b" l="l" r="r" t="t"/>
              <a:pathLst>
                <a:path extrusionOk="0" h="5365" w="7637">
                  <a:moveTo>
                    <a:pt x="7497" y="0"/>
                  </a:moveTo>
                  <a:cubicBezTo>
                    <a:pt x="7472" y="0"/>
                    <a:pt x="7447" y="8"/>
                    <a:pt x="7425" y="23"/>
                  </a:cubicBezTo>
                  <a:cubicBezTo>
                    <a:pt x="6961" y="348"/>
                    <a:pt x="6339" y="586"/>
                    <a:pt x="6340" y="586"/>
                  </a:cubicBezTo>
                  <a:cubicBezTo>
                    <a:pt x="1185" y="2030"/>
                    <a:pt x="67" y="5074"/>
                    <a:pt x="23" y="5203"/>
                  </a:cubicBezTo>
                  <a:cubicBezTo>
                    <a:pt x="1" y="5266"/>
                    <a:pt x="34" y="5336"/>
                    <a:pt x="98" y="5358"/>
                  </a:cubicBezTo>
                  <a:cubicBezTo>
                    <a:pt x="111" y="5362"/>
                    <a:pt x="123" y="5365"/>
                    <a:pt x="137" y="5365"/>
                  </a:cubicBezTo>
                  <a:cubicBezTo>
                    <a:pt x="189" y="5365"/>
                    <a:pt x="235" y="5332"/>
                    <a:pt x="253" y="5283"/>
                  </a:cubicBezTo>
                  <a:cubicBezTo>
                    <a:pt x="264" y="5253"/>
                    <a:pt x="1371" y="2230"/>
                    <a:pt x="6416" y="817"/>
                  </a:cubicBezTo>
                  <a:cubicBezTo>
                    <a:pt x="6444" y="806"/>
                    <a:pt x="7075" y="566"/>
                    <a:pt x="7565" y="223"/>
                  </a:cubicBezTo>
                  <a:cubicBezTo>
                    <a:pt x="7622" y="186"/>
                    <a:pt x="7637" y="108"/>
                    <a:pt x="7598" y="52"/>
                  </a:cubicBezTo>
                  <a:cubicBezTo>
                    <a:pt x="7574" y="18"/>
                    <a:pt x="7536" y="0"/>
                    <a:pt x="749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9"/>
            <p:cNvSpPr/>
            <p:nvPr/>
          </p:nvSpPr>
          <p:spPr>
            <a:xfrm>
              <a:off x="5090925" y="1406125"/>
              <a:ext cx="172925" cy="27300"/>
            </a:xfrm>
            <a:custGeom>
              <a:rect b="b" l="l" r="r" t="t"/>
              <a:pathLst>
                <a:path extrusionOk="0" h="1092" w="6917">
                  <a:moveTo>
                    <a:pt x="2704" y="0"/>
                  </a:moveTo>
                  <a:cubicBezTo>
                    <a:pt x="1202" y="0"/>
                    <a:pt x="123" y="292"/>
                    <a:pt x="103" y="297"/>
                  </a:cubicBezTo>
                  <a:cubicBezTo>
                    <a:pt x="39" y="315"/>
                    <a:pt x="1" y="382"/>
                    <a:pt x="19" y="447"/>
                  </a:cubicBezTo>
                  <a:cubicBezTo>
                    <a:pt x="34" y="501"/>
                    <a:pt x="83" y="536"/>
                    <a:pt x="136" y="536"/>
                  </a:cubicBezTo>
                  <a:cubicBezTo>
                    <a:pt x="147" y="536"/>
                    <a:pt x="158" y="534"/>
                    <a:pt x="169" y="531"/>
                  </a:cubicBezTo>
                  <a:cubicBezTo>
                    <a:pt x="188" y="527"/>
                    <a:pt x="1241" y="243"/>
                    <a:pt x="2705" y="243"/>
                  </a:cubicBezTo>
                  <a:cubicBezTo>
                    <a:pt x="3878" y="243"/>
                    <a:pt x="5314" y="425"/>
                    <a:pt x="6693" y="1080"/>
                  </a:cubicBezTo>
                  <a:cubicBezTo>
                    <a:pt x="6710" y="1087"/>
                    <a:pt x="6727" y="1091"/>
                    <a:pt x="6746" y="1091"/>
                  </a:cubicBezTo>
                  <a:cubicBezTo>
                    <a:pt x="6876" y="1091"/>
                    <a:pt x="6916" y="915"/>
                    <a:pt x="6798" y="859"/>
                  </a:cubicBezTo>
                  <a:cubicBezTo>
                    <a:pt x="5381" y="187"/>
                    <a:pt x="3907" y="0"/>
                    <a:pt x="270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9"/>
            <p:cNvSpPr/>
            <p:nvPr/>
          </p:nvSpPr>
          <p:spPr>
            <a:xfrm>
              <a:off x="5334700" y="1365425"/>
              <a:ext cx="99275" cy="62025"/>
            </a:xfrm>
            <a:custGeom>
              <a:rect b="b" l="l" r="r" t="t"/>
              <a:pathLst>
                <a:path extrusionOk="0" h="2481" w="3971">
                  <a:moveTo>
                    <a:pt x="3835" y="0"/>
                  </a:moveTo>
                  <a:cubicBezTo>
                    <a:pt x="3801" y="0"/>
                    <a:pt x="3767" y="14"/>
                    <a:pt x="3743" y="42"/>
                  </a:cubicBezTo>
                  <a:cubicBezTo>
                    <a:pt x="3730" y="57"/>
                    <a:pt x="2365" y="1532"/>
                    <a:pt x="132" y="2243"/>
                  </a:cubicBezTo>
                  <a:cubicBezTo>
                    <a:pt x="1" y="2286"/>
                    <a:pt x="31" y="2480"/>
                    <a:pt x="169" y="2481"/>
                  </a:cubicBezTo>
                  <a:cubicBezTo>
                    <a:pt x="182" y="2481"/>
                    <a:pt x="194" y="2480"/>
                    <a:pt x="206" y="2475"/>
                  </a:cubicBezTo>
                  <a:cubicBezTo>
                    <a:pt x="2500" y="1744"/>
                    <a:pt x="3866" y="269"/>
                    <a:pt x="3923" y="207"/>
                  </a:cubicBezTo>
                  <a:cubicBezTo>
                    <a:pt x="3971" y="157"/>
                    <a:pt x="3968" y="78"/>
                    <a:pt x="3918" y="31"/>
                  </a:cubicBezTo>
                  <a:cubicBezTo>
                    <a:pt x="3894" y="11"/>
                    <a:pt x="3865" y="0"/>
                    <a:pt x="38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9"/>
            <p:cNvSpPr/>
            <p:nvPr/>
          </p:nvSpPr>
          <p:spPr>
            <a:xfrm>
              <a:off x="5087125" y="1446300"/>
              <a:ext cx="132925" cy="13025"/>
            </a:xfrm>
            <a:custGeom>
              <a:rect b="b" l="l" r="r" t="t"/>
              <a:pathLst>
                <a:path extrusionOk="0" h="521" w="5317">
                  <a:moveTo>
                    <a:pt x="136" y="1"/>
                  </a:moveTo>
                  <a:cubicBezTo>
                    <a:pt x="84" y="1"/>
                    <a:pt x="36" y="34"/>
                    <a:pt x="20" y="87"/>
                  </a:cubicBezTo>
                  <a:cubicBezTo>
                    <a:pt x="1" y="150"/>
                    <a:pt x="35" y="218"/>
                    <a:pt x="98" y="238"/>
                  </a:cubicBezTo>
                  <a:cubicBezTo>
                    <a:pt x="152" y="255"/>
                    <a:pt x="1049" y="521"/>
                    <a:pt x="2636" y="521"/>
                  </a:cubicBezTo>
                  <a:cubicBezTo>
                    <a:pt x="3356" y="521"/>
                    <a:pt x="4218" y="466"/>
                    <a:pt x="5208" y="308"/>
                  </a:cubicBezTo>
                  <a:cubicBezTo>
                    <a:pt x="5273" y="295"/>
                    <a:pt x="5316" y="234"/>
                    <a:pt x="5306" y="168"/>
                  </a:cubicBezTo>
                  <a:cubicBezTo>
                    <a:pt x="5297" y="109"/>
                    <a:pt x="5244" y="66"/>
                    <a:pt x="5186" y="66"/>
                  </a:cubicBezTo>
                  <a:cubicBezTo>
                    <a:pt x="5181" y="66"/>
                    <a:pt x="5176" y="66"/>
                    <a:pt x="5170" y="67"/>
                  </a:cubicBezTo>
                  <a:cubicBezTo>
                    <a:pt x="4208" y="220"/>
                    <a:pt x="3364" y="274"/>
                    <a:pt x="2657" y="274"/>
                  </a:cubicBezTo>
                  <a:cubicBezTo>
                    <a:pt x="1079" y="274"/>
                    <a:pt x="182" y="9"/>
                    <a:pt x="170" y="5"/>
                  </a:cubicBezTo>
                  <a:cubicBezTo>
                    <a:pt x="158" y="2"/>
                    <a:pt x="147"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5211225" y="1047675"/>
              <a:ext cx="145075" cy="137425"/>
            </a:xfrm>
            <a:custGeom>
              <a:rect b="b" l="l" r="r" t="t"/>
              <a:pathLst>
                <a:path extrusionOk="0" h="5497" w="5803">
                  <a:moveTo>
                    <a:pt x="5664" y="0"/>
                  </a:moveTo>
                  <a:cubicBezTo>
                    <a:pt x="5638" y="0"/>
                    <a:pt x="5613" y="9"/>
                    <a:pt x="5591" y="26"/>
                  </a:cubicBezTo>
                  <a:cubicBezTo>
                    <a:pt x="5555" y="52"/>
                    <a:pt x="2027" y="2749"/>
                    <a:pt x="62" y="5300"/>
                  </a:cubicBezTo>
                  <a:cubicBezTo>
                    <a:pt x="0" y="5380"/>
                    <a:pt x="57" y="5497"/>
                    <a:pt x="159" y="5497"/>
                  </a:cubicBezTo>
                  <a:cubicBezTo>
                    <a:pt x="196" y="5497"/>
                    <a:pt x="232" y="5479"/>
                    <a:pt x="255" y="5449"/>
                  </a:cubicBezTo>
                  <a:cubicBezTo>
                    <a:pt x="2200" y="2924"/>
                    <a:pt x="5703" y="245"/>
                    <a:pt x="5738" y="219"/>
                  </a:cubicBezTo>
                  <a:cubicBezTo>
                    <a:pt x="5792" y="179"/>
                    <a:pt x="5802" y="102"/>
                    <a:pt x="5761" y="49"/>
                  </a:cubicBezTo>
                  <a:cubicBezTo>
                    <a:pt x="5737" y="17"/>
                    <a:pt x="5701" y="0"/>
                    <a:pt x="566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9"/>
            <p:cNvSpPr/>
            <p:nvPr/>
          </p:nvSpPr>
          <p:spPr>
            <a:xfrm>
              <a:off x="5034850" y="1123600"/>
              <a:ext cx="197875" cy="44075"/>
            </a:xfrm>
            <a:custGeom>
              <a:rect b="b" l="l" r="r" t="t"/>
              <a:pathLst>
                <a:path extrusionOk="0" h="1763" w="7915">
                  <a:moveTo>
                    <a:pt x="128" y="1"/>
                  </a:moveTo>
                  <a:cubicBezTo>
                    <a:pt x="69" y="1"/>
                    <a:pt x="16" y="46"/>
                    <a:pt x="9" y="108"/>
                  </a:cubicBezTo>
                  <a:cubicBezTo>
                    <a:pt x="1" y="174"/>
                    <a:pt x="47" y="235"/>
                    <a:pt x="114" y="244"/>
                  </a:cubicBezTo>
                  <a:cubicBezTo>
                    <a:pt x="164" y="250"/>
                    <a:pt x="5215" y="917"/>
                    <a:pt x="7745" y="1756"/>
                  </a:cubicBezTo>
                  <a:cubicBezTo>
                    <a:pt x="7758" y="1760"/>
                    <a:pt x="7771" y="1762"/>
                    <a:pt x="7784" y="1762"/>
                  </a:cubicBezTo>
                  <a:cubicBezTo>
                    <a:pt x="7844" y="1762"/>
                    <a:pt x="7895" y="1719"/>
                    <a:pt x="7905" y="1660"/>
                  </a:cubicBezTo>
                  <a:cubicBezTo>
                    <a:pt x="7914" y="1601"/>
                    <a:pt x="7880" y="1542"/>
                    <a:pt x="7823" y="1524"/>
                  </a:cubicBezTo>
                  <a:cubicBezTo>
                    <a:pt x="5270" y="677"/>
                    <a:pt x="197" y="8"/>
                    <a:pt x="145" y="2"/>
                  </a:cubicBezTo>
                  <a:cubicBezTo>
                    <a:pt x="140" y="1"/>
                    <a:pt x="134" y="1"/>
                    <a:pt x="12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9"/>
            <p:cNvSpPr/>
            <p:nvPr/>
          </p:nvSpPr>
          <p:spPr>
            <a:xfrm>
              <a:off x="5174175" y="1069975"/>
              <a:ext cx="44375" cy="83900"/>
            </a:xfrm>
            <a:custGeom>
              <a:rect b="b" l="l" r="r" t="t"/>
              <a:pathLst>
                <a:path extrusionOk="0" h="3356" w="1775">
                  <a:moveTo>
                    <a:pt x="1637" y="0"/>
                  </a:moveTo>
                  <a:cubicBezTo>
                    <a:pt x="1599" y="0"/>
                    <a:pt x="1562" y="17"/>
                    <a:pt x="1538" y="50"/>
                  </a:cubicBezTo>
                  <a:cubicBezTo>
                    <a:pt x="1504" y="97"/>
                    <a:pt x="683" y="1223"/>
                    <a:pt x="22" y="3195"/>
                  </a:cubicBezTo>
                  <a:cubicBezTo>
                    <a:pt x="0" y="3259"/>
                    <a:pt x="35" y="3328"/>
                    <a:pt x="99" y="3349"/>
                  </a:cubicBezTo>
                  <a:cubicBezTo>
                    <a:pt x="111" y="3354"/>
                    <a:pt x="125" y="3356"/>
                    <a:pt x="137" y="3356"/>
                  </a:cubicBezTo>
                  <a:cubicBezTo>
                    <a:pt x="190" y="3356"/>
                    <a:pt x="237" y="3323"/>
                    <a:pt x="254" y="3273"/>
                  </a:cubicBezTo>
                  <a:cubicBezTo>
                    <a:pt x="900" y="1341"/>
                    <a:pt x="1726" y="206"/>
                    <a:pt x="1735" y="194"/>
                  </a:cubicBezTo>
                  <a:cubicBezTo>
                    <a:pt x="1774" y="139"/>
                    <a:pt x="1762" y="63"/>
                    <a:pt x="1709" y="23"/>
                  </a:cubicBezTo>
                  <a:cubicBezTo>
                    <a:pt x="1687" y="8"/>
                    <a:pt x="1662" y="0"/>
                    <a:pt x="163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8" name="Google Shape;2978;p59"/>
          <p:cNvSpPr/>
          <p:nvPr/>
        </p:nvSpPr>
        <p:spPr>
          <a:xfrm>
            <a:off x="360079" y="341929"/>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9"/>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3" name="Shape 2983"/>
        <p:cNvGrpSpPr/>
        <p:nvPr/>
      </p:nvGrpSpPr>
      <p:grpSpPr>
        <a:xfrm>
          <a:off x="0" y="0"/>
          <a:ext cx="0" cy="0"/>
          <a:chOff x="0" y="0"/>
          <a:chExt cx="0" cy="0"/>
        </a:xfrm>
      </p:grpSpPr>
      <p:sp>
        <p:nvSpPr>
          <p:cNvPr id="2984" name="Google Shape;2984;p60"/>
          <p:cNvSpPr txBox="1"/>
          <p:nvPr>
            <p:ph type="title"/>
          </p:nvPr>
        </p:nvSpPr>
        <p:spPr>
          <a:xfrm>
            <a:off x="713225" y="2743200"/>
            <a:ext cx="8851500" cy="9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—SOMEONE</a:t>
            </a:r>
            <a:r>
              <a:rPr lang="en">
                <a:solidFill>
                  <a:schemeClr val="accent4"/>
                </a:solidFill>
              </a:rPr>
              <a:t> FAMOUS</a:t>
            </a:r>
            <a:endParaRPr>
              <a:solidFill>
                <a:schemeClr val="accent4"/>
              </a:solidFill>
            </a:endParaRPr>
          </a:p>
        </p:txBody>
      </p:sp>
      <p:sp>
        <p:nvSpPr>
          <p:cNvPr id="2985" name="Google Shape;2985;p60"/>
          <p:cNvSpPr txBox="1"/>
          <p:nvPr>
            <p:ph idx="1" type="subTitle"/>
          </p:nvPr>
        </p:nvSpPr>
        <p:spPr>
          <a:xfrm>
            <a:off x="717750" y="3814200"/>
            <a:ext cx="8851500" cy="5403900"/>
          </a:xfrm>
          <a:prstGeom prst="rect">
            <a:avLst/>
          </a:prstGeom>
        </p:spPr>
        <p:txBody>
          <a:bodyPr anchorCtr="0" anchor="t" bIns="91425" lIns="91425" spcFirstLastPara="1" rIns="91425" wrap="square" tIns="91425">
            <a:noAutofit/>
          </a:bodyPr>
          <a:lstStyle/>
          <a:p>
            <a:pPr indent="0" lvl="0" marL="0" rtl="0" algn="l">
              <a:spcBef>
                <a:spcPts val="0"/>
              </a:spcBef>
              <a:spcAft>
                <a:spcPts val="2300"/>
              </a:spcAft>
              <a:buNone/>
            </a:pPr>
            <a:r>
              <a:rPr lang="en"/>
              <a:t>“Despite being red, Mars is actually a cold place.” </a:t>
            </a:r>
            <a:endParaRPr/>
          </a:p>
        </p:txBody>
      </p:sp>
      <p:sp>
        <p:nvSpPr>
          <p:cNvPr id="2986" name="Google Shape;2986;p60"/>
          <p:cNvSpPr/>
          <p:nvPr/>
        </p:nvSpPr>
        <p:spPr>
          <a:xfrm>
            <a:off x="972290" y="17142479"/>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0"/>
          <p:cNvSpPr/>
          <p:nvPr/>
        </p:nvSpPr>
        <p:spPr>
          <a:xfrm>
            <a:off x="368467" y="16552858"/>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8" name="Google Shape;2988;p60"/>
          <p:cNvGrpSpPr/>
          <p:nvPr/>
        </p:nvGrpSpPr>
        <p:grpSpPr>
          <a:xfrm flipH="1" rot="10800000">
            <a:off x="8207272" y="14128852"/>
            <a:ext cx="2079582" cy="4159164"/>
            <a:chOff x="1447125" y="978000"/>
            <a:chExt cx="5295600" cy="10591200"/>
          </a:xfrm>
        </p:grpSpPr>
        <p:sp>
          <p:nvSpPr>
            <p:cNvPr id="2989" name="Google Shape;2989;p60"/>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0"/>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0"/>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0"/>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0"/>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0"/>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0"/>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6" name="Google Shape;2996;p60"/>
          <p:cNvSpPr/>
          <p:nvPr/>
        </p:nvSpPr>
        <p:spPr>
          <a:xfrm flipH="1" rot="5400000">
            <a:off x="8531927" y="16478455"/>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0"/>
          <p:cNvSpPr/>
          <p:nvPr/>
        </p:nvSpPr>
        <p:spPr>
          <a:xfrm>
            <a:off x="4790354" y="914454"/>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8" name="Google Shape;2998;p60"/>
          <p:cNvGrpSpPr/>
          <p:nvPr/>
        </p:nvGrpSpPr>
        <p:grpSpPr>
          <a:xfrm>
            <a:off x="8207463" y="1414843"/>
            <a:ext cx="1357370" cy="1175690"/>
            <a:chOff x="5667350" y="960775"/>
            <a:chExt cx="593775" cy="514300"/>
          </a:xfrm>
        </p:grpSpPr>
        <p:sp>
          <p:nvSpPr>
            <p:cNvPr id="2999" name="Google Shape;2999;p60"/>
            <p:cNvSpPr/>
            <p:nvPr/>
          </p:nvSpPr>
          <p:spPr>
            <a:xfrm>
              <a:off x="5816175" y="1348125"/>
              <a:ext cx="130350" cy="110700"/>
            </a:xfrm>
            <a:custGeom>
              <a:rect b="b" l="l" r="r" t="t"/>
              <a:pathLst>
                <a:path extrusionOk="0" h="4428" w="5214">
                  <a:moveTo>
                    <a:pt x="2242" y="1"/>
                  </a:moveTo>
                  <a:lnTo>
                    <a:pt x="2242" y="1"/>
                  </a:lnTo>
                  <a:cubicBezTo>
                    <a:pt x="2006" y="566"/>
                    <a:pt x="0" y="3542"/>
                    <a:pt x="2631" y="4337"/>
                  </a:cubicBezTo>
                  <a:cubicBezTo>
                    <a:pt x="2837" y="4399"/>
                    <a:pt x="3026" y="4428"/>
                    <a:pt x="3201" y="4428"/>
                  </a:cubicBezTo>
                  <a:cubicBezTo>
                    <a:pt x="5127" y="4428"/>
                    <a:pt x="5213" y="949"/>
                    <a:pt x="5213" y="949"/>
                  </a:cubicBezTo>
                  <a:cubicBezTo>
                    <a:pt x="3717" y="168"/>
                    <a:pt x="2242" y="1"/>
                    <a:pt x="224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0"/>
            <p:cNvSpPr/>
            <p:nvPr/>
          </p:nvSpPr>
          <p:spPr>
            <a:xfrm>
              <a:off x="5912825" y="1368100"/>
              <a:ext cx="133125" cy="103550"/>
            </a:xfrm>
            <a:custGeom>
              <a:rect b="b" l="l" r="r" t="t"/>
              <a:pathLst>
                <a:path extrusionOk="0" h="4142" w="5325">
                  <a:moveTo>
                    <a:pt x="2627" y="1"/>
                  </a:moveTo>
                  <a:cubicBezTo>
                    <a:pt x="1692" y="1"/>
                    <a:pt x="1036" y="133"/>
                    <a:pt x="1036" y="133"/>
                  </a:cubicBezTo>
                  <a:cubicBezTo>
                    <a:pt x="984" y="740"/>
                    <a:pt x="1" y="4142"/>
                    <a:pt x="2675" y="4142"/>
                  </a:cubicBezTo>
                  <a:cubicBezTo>
                    <a:pt x="2695" y="4142"/>
                    <a:pt x="2714" y="4142"/>
                    <a:pt x="2734" y="4141"/>
                  </a:cubicBezTo>
                  <a:cubicBezTo>
                    <a:pt x="5324" y="4095"/>
                    <a:pt x="4154" y="126"/>
                    <a:pt x="4154" y="126"/>
                  </a:cubicBezTo>
                  <a:cubicBezTo>
                    <a:pt x="3607" y="32"/>
                    <a:pt x="3084" y="1"/>
                    <a:pt x="262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0"/>
            <p:cNvSpPr/>
            <p:nvPr/>
          </p:nvSpPr>
          <p:spPr>
            <a:xfrm>
              <a:off x="6014450" y="1354625"/>
              <a:ext cx="132425" cy="110000"/>
            </a:xfrm>
            <a:custGeom>
              <a:rect b="b" l="l" r="r" t="t"/>
              <a:pathLst>
                <a:path extrusionOk="0" h="4400" w="5297">
                  <a:moveTo>
                    <a:pt x="2968" y="1"/>
                  </a:moveTo>
                  <a:lnTo>
                    <a:pt x="2968" y="1"/>
                  </a:lnTo>
                  <a:cubicBezTo>
                    <a:pt x="1297" y="238"/>
                    <a:pt x="1" y="961"/>
                    <a:pt x="2" y="961"/>
                  </a:cubicBezTo>
                  <a:cubicBezTo>
                    <a:pt x="124" y="1494"/>
                    <a:pt x="221" y="4399"/>
                    <a:pt x="2079" y="4399"/>
                  </a:cubicBezTo>
                  <a:cubicBezTo>
                    <a:pt x="2307" y="4399"/>
                    <a:pt x="2561" y="4356"/>
                    <a:pt x="2844" y="4259"/>
                  </a:cubicBezTo>
                  <a:cubicBezTo>
                    <a:pt x="5296" y="3422"/>
                    <a:pt x="2968" y="1"/>
                    <a:pt x="296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0"/>
            <p:cNvSpPr/>
            <p:nvPr/>
          </p:nvSpPr>
          <p:spPr>
            <a:xfrm>
              <a:off x="6081150" y="1311575"/>
              <a:ext cx="145900" cy="113075"/>
            </a:xfrm>
            <a:custGeom>
              <a:rect b="b" l="l" r="r" t="t"/>
              <a:pathLst>
                <a:path extrusionOk="0" h="4523" w="5836">
                  <a:moveTo>
                    <a:pt x="2357" y="0"/>
                  </a:moveTo>
                  <a:cubicBezTo>
                    <a:pt x="912" y="871"/>
                    <a:pt x="1" y="2043"/>
                    <a:pt x="1" y="2043"/>
                  </a:cubicBezTo>
                  <a:cubicBezTo>
                    <a:pt x="283" y="2432"/>
                    <a:pt x="1264" y="4522"/>
                    <a:pt x="2662" y="4522"/>
                  </a:cubicBezTo>
                  <a:cubicBezTo>
                    <a:pt x="3047" y="4522"/>
                    <a:pt x="3463" y="4364"/>
                    <a:pt x="3905" y="3969"/>
                  </a:cubicBezTo>
                  <a:cubicBezTo>
                    <a:pt x="5835" y="2241"/>
                    <a:pt x="2357" y="0"/>
                    <a:pt x="23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0"/>
            <p:cNvSpPr/>
            <p:nvPr/>
          </p:nvSpPr>
          <p:spPr>
            <a:xfrm>
              <a:off x="5736025" y="1306450"/>
              <a:ext cx="144575" cy="113450"/>
            </a:xfrm>
            <a:custGeom>
              <a:rect b="b" l="l" r="r" t="t"/>
              <a:pathLst>
                <a:path extrusionOk="0" h="4538" w="5783">
                  <a:moveTo>
                    <a:pt x="3223" y="1"/>
                  </a:moveTo>
                  <a:cubicBezTo>
                    <a:pt x="3223" y="1"/>
                    <a:pt x="1" y="2597"/>
                    <a:pt x="2104" y="4111"/>
                  </a:cubicBezTo>
                  <a:cubicBezTo>
                    <a:pt x="2524" y="4413"/>
                    <a:pt x="2905" y="4537"/>
                    <a:pt x="3249" y="4537"/>
                  </a:cubicBezTo>
                  <a:cubicBezTo>
                    <a:pt x="4734" y="4537"/>
                    <a:pt x="5534" y="2214"/>
                    <a:pt x="5782" y="1782"/>
                  </a:cubicBezTo>
                  <a:cubicBezTo>
                    <a:pt x="5782" y="1782"/>
                    <a:pt x="4753" y="713"/>
                    <a:pt x="322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0"/>
            <p:cNvSpPr/>
            <p:nvPr/>
          </p:nvSpPr>
          <p:spPr>
            <a:xfrm>
              <a:off x="5680425" y="1250325"/>
              <a:ext cx="141050" cy="107525"/>
            </a:xfrm>
            <a:custGeom>
              <a:rect b="b" l="l" r="r" t="t"/>
              <a:pathLst>
                <a:path extrusionOk="0" h="4301" w="5642">
                  <a:moveTo>
                    <a:pt x="3981" y="0"/>
                  </a:moveTo>
                  <a:cubicBezTo>
                    <a:pt x="3981" y="0"/>
                    <a:pt x="0" y="1134"/>
                    <a:pt x="1345" y="3348"/>
                  </a:cubicBezTo>
                  <a:cubicBezTo>
                    <a:pt x="1771" y="4048"/>
                    <a:pt x="2281" y="4301"/>
                    <a:pt x="2801" y="4301"/>
                  </a:cubicBezTo>
                  <a:cubicBezTo>
                    <a:pt x="4024" y="4301"/>
                    <a:pt x="5298" y="2900"/>
                    <a:pt x="5642" y="2639"/>
                  </a:cubicBezTo>
                  <a:cubicBezTo>
                    <a:pt x="5640" y="2639"/>
                    <a:pt x="5110" y="1252"/>
                    <a:pt x="398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0"/>
            <p:cNvSpPr/>
            <p:nvPr/>
          </p:nvSpPr>
          <p:spPr>
            <a:xfrm>
              <a:off x="6128725" y="1248600"/>
              <a:ext cx="132400" cy="101400"/>
            </a:xfrm>
            <a:custGeom>
              <a:rect b="b" l="l" r="r" t="t"/>
              <a:pathLst>
                <a:path extrusionOk="0" h="4056" w="5296">
                  <a:moveTo>
                    <a:pt x="1" y="2886"/>
                  </a:moveTo>
                  <a:cubicBezTo>
                    <a:pt x="1" y="2886"/>
                    <a:pt x="1" y="2886"/>
                    <a:pt x="1" y="2886"/>
                  </a:cubicBezTo>
                  <a:cubicBezTo>
                    <a:pt x="1" y="2886"/>
                    <a:pt x="1" y="2886"/>
                    <a:pt x="1" y="2886"/>
                  </a:cubicBezTo>
                  <a:lnTo>
                    <a:pt x="1" y="2886"/>
                  </a:lnTo>
                  <a:cubicBezTo>
                    <a:pt x="1" y="2886"/>
                    <a:pt x="1" y="2886"/>
                    <a:pt x="1" y="2886"/>
                  </a:cubicBezTo>
                  <a:close/>
                  <a:moveTo>
                    <a:pt x="1180" y="1"/>
                  </a:moveTo>
                  <a:cubicBezTo>
                    <a:pt x="284" y="1429"/>
                    <a:pt x="1" y="2885"/>
                    <a:pt x="1" y="2886"/>
                  </a:cubicBezTo>
                  <a:lnTo>
                    <a:pt x="1" y="2886"/>
                  </a:lnTo>
                  <a:cubicBezTo>
                    <a:pt x="352" y="3067"/>
                    <a:pt x="1640" y="4056"/>
                    <a:pt x="2780" y="4056"/>
                  </a:cubicBezTo>
                  <a:cubicBezTo>
                    <a:pt x="3412" y="4056"/>
                    <a:pt x="3998" y="3752"/>
                    <a:pt x="4354" y="2840"/>
                  </a:cubicBezTo>
                  <a:cubicBezTo>
                    <a:pt x="5295" y="426"/>
                    <a:pt x="1180" y="1"/>
                    <a:pt x="11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0"/>
            <p:cNvSpPr/>
            <p:nvPr/>
          </p:nvSpPr>
          <p:spPr>
            <a:xfrm>
              <a:off x="6141925" y="1164925"/>
              <a:ext cx="111575" cy="90675"/>
            </a:xfrm>
            <a:custGeom>
              <a:rect b="b" l="l" r="r" t="t"/>
              <a:pathLst>
                <a:path extrusionOk="0" h="3627" w="4463">
                  <a:moveTo>
                    <a:pt x="2346" y="1"/>
                  </a:moveTo>
                  <a:cubicBezTo>
                    <a:pt x="1265" y="1"/>
                    <a:pt x="134" y="449"/>
                    <a:pt x="134" y="449"/>
                  </a:cubicBezTo>
                  <a:cubicBezTo>
                    <a:pt x="1" y="2131"/>
                    <a:pt x="425" y="3554"/>
                    <a:pt x="425" y="3554"/>
                  </a:cubicBezTo>
                  <a:cubicBezTo>
                    <a:pt x="426" y="3554"/>
                    <a:pt x="428" y="3554"/>
                    <a:pt x="429" y="3554"/>
                  </a:cubicBezTo>
                  <a:cubicBezTo>
                    <a:pt x="636" y="3554"/>
                    <a:pt x="1156" y="3627"/>
                    <a:pt x="1749" y="3627"/>
                  </a:cubicBezTo>
                  <a:cubicBezTo>
                    <a:pt x="2954" y="3627"/>
                    <a:pt x="4462" y="3325"/>
                    <a:pt x="4262" y="1500"/>
                  </a:cubicBezTo>
                  <a:cubicBezTo>
                    <a:pt x="4134" y="320"/>
                    <a:pt x="3258" y="1"/>
                    <a:pt x="2346"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0"/>
            <p:cNvSpPr/>
            <p:nvPr/>
          </p:nvSpPr>
          <p:spPr>
            <a:xfrm>
              <a:off x="6106775" y="1074300"/>
              <a:ext cx="142450" cy="109375"/>
            </a:xfrm>
            <a:custGeom>
              <a:rect b="b" l="l" r="r" t="t"/>
              <a:pathLst>
                <a:path extrusionOk="0" h="4375" w="5698">
                  <a:moveTo>
                    <a:pt x="2855" y="0"/>
                  </a:moveTo>
                  <a:cubicBezTo>
                    <a:pt x="1487" y="0"/>
                    <a:pt x="1" y="1789"/>
                    <a:pt x="1" y="1789"/>
                  </a:cubicBezTo>
                  <a:cubicBezTo>
                    <a:pt x="690" y="3329"/>
                    <a:pt x="1743" y="4374"/>
                    <a:pt x="1743" y="4374"/>
                  </a:cubicBezTo>
                  <a:cubicBezTo>
                    <a:pt x="2280" y="4078"/>
                    <a:pt x="5698" y="2986"/>
                    <a:pt x="4127" y="731"/>
                  </a:cubicBezTo>
                  <a:cubicBezTo>
                    <a:pt x="3756" y="200"/>
                    <a:pt x="3312" y="0"/>
                    <a:pt x="28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0"/>
            <p:cNvSpPr/>
            <p:nvPr/>
          </p:nvSpPr>
          <p:spPr>
            <a:xfrm>
              <a:off x="5672475" y="1188450"/>
              <a:ext cx="112275" cy="91500"/>
            </a:xfrm>
            <a:custGeom>
              <a:rect b="b" l="l" r="r" t="t"/>
              <a:pathLst>
                <a:path extrusionOk="0" h="3660" w="4491">
                  <a:moveTo>
                    <a:pt x="2944" y="0"/>
                  </a:moveTo>
                  <a:cubicBezTo>
                    <a:pt x="1754" y="0"/>
                    <a:pt x="0" y="286"/>
                    <a:pt x="195" y="2003"/>
                  </a:cubicBezTo>
                  <a:cubicBezTo>
                    <a:pt x="342" y="3305"/>
                    <a:pt x="1166" y="3659"/>
                    <a:pt x="2054" y="3659"/>
                  </a:cubicBezTo>
                  <a:cubicBezTo>
                    <a:pt x="3027" y="3659"/>
                    <a:pt x="4077" y="3233"/>
                    <a:pt x="4390" y="3164"/>
                  </a:cubicBezTo>
                  <a:cubicBezTo>
                    <a:pt x="4390" y="3163"/>
                    <a:pt x="4491" y="1683"/>
                    <a:pt x="3991" y="72"/>
                  </a:cubicBezTo>
                  <a:cubicBezTo>
                    <a:pt x="3991" y="72"/>
                    <a:pt x="3538" y="0"/>
                    <a:pt x="294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0"/>
            <p:cNvSpPr/>
            <p:nvPr/>
          </p:nvSpPr>
          <p:spPr>
            <a:xfrm>
              <a:off x="5667350" y="1096275"/>
              <a:ext cx="130575" cy="100400"/>
            </a:xfrm>
            <a:custGeom>
              <a:rect b="b" l="l" r="r" t="t"/>
              <a:pathLst>
                <a:path extrusionOk="0" h="4016" w="5223">
                  <a:moveTo>
                    <a:pt x="2470" y="1"/>
                  </a:moveTo>
                  <a:cubicBezTo>
                    <a:pt x="1839" y="1"/>
                    <a:pt x="1264" y="271"/>
                    <a:pt x="962" y="1080"/>
                  </a:cubicBezTo>
                  <a:cubicBezTo>
                    <a:pt x="0" y="3654"/>
                    <a:pt x="3583" y="3861"/>
                    <a:pt x="4177" y="4015"/>
                  </a:cubicBezTo>
                  <a:cubicBezTo>
                    <a:pt x="4177" y="4014"/>
                    <a:pt x="4937" y="2740"/>
                    <a:pt x="5222" y="1078"/>
                  </a:cubicBezTo>
                  <a:cubicBezTo>
                    <a:pt x="5222" y="1078"/>
                    <a:pt x="3732" y="1"/>
                    <a:pt x="247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0"/>
            <p:cNvSpPr/>
            <p:nvPr/>
          </p:nvSpPr>
          <p:spPr>
            <a:xfrm>
              <a:off x="6048600" y="1010875"/>
              <a:ext cx="143650" cy="114500"/>
            </a:xfrm>
            <a:custGeom>
              <a:rect b="b" l="l" r="r" t="t"/>
              <a:pathLst>
                <a:path extrusionOk="0" h="4580" w="5746">
                  <a:moveTo>
                    <a:pt x="2524" y="1"/>
                  </a:moveTo>
                  <a:cubicBezTo>
                    <a:pt x="937" y="1"/>
                    <a:pt x="0" y="2799"/>
                    <a:pt x="0" y="2799"/>
                  </a:cubicBezTo>
                  <a:cubicBezTo>
                    <a:pt x="1200" y="3986"/>
                    <a:pt x="2560" y="4580"/>
                    <a:pt x="2560" y="4580"/>
                  </a:cubicBezTo>
                  <a:cubicBezTo>
                    <a:pt x="2953" y="4108"/>
                    <a:pt x="5746" y="1854"/>
                    <a:pt x="3465" y="320"/>
                  </a:cubicBezTo>
                  <a:cubicBezTo>
                    <a:pt x="3130" y="96"/>
                    <a:pt x="2816" y="1"/>
                    <a:pt x="2524"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0"/>
            <p:cNvSpPr/>
            <p:nvPr/>
          </p:nvSpPr>
          <p:spPr>
            <a:xfrm>
              <a:off x="5781450" y="976350"/>
              <a:ext cx="135625" cy="111125"/>
            </a:xfrm>
            <a:custGeom>
              <a:rect b="b" l="l" r="r" t="t"/>
              <a:pathLst>
                <a:path extrusionOk="0" h="4445" w="5425">
                  <a:moveTo>
                    <a:pt x="3255" y="0"/>
                  </a:moveTo>
                  <a:cubicBezTo>
                    <a:pt x="3003" y="0"/>
                    <a:pt x="2719" y="57"/>
                    <a:pt x="2401" y="186"/>
                  </a:cubicBezTo>
                  <a:cubicBezTo>
                    <a:pt x="1" y="1159"/>
                    <a:pt x="2517" y="4444"/>
                    <a:pt x="2517" y="4444"/>
                  </a:cubicBezTo>
                  <a:cubicBezTo>
                    <a:pt x="4171" y="4115"/>
                    <a:pt x="5424" y="3319"/>
                    <a:pt x="5424" y="3319"/>
                  </a:cubicBezTo>
                  <a:cubicBezTo>
                    <a:pt x="5275" y="2803"/>
                    <a:pt x="5023" y="0"/>
                    <a:pt x="32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0"/>
            <p:cNvSpPr/>
            <p:nvPr/>
          </p:nvSpPr>
          <p:spPr>
            <a:xfrm>
              <a:off x="5701050" y="1023250"/>
              <a:ext cx="145950" cy="112475"/>
            </a:xfrm>
            <a:custGeom>
              <a:rect b="b" l="l" r="r" t="t"/>
              <a:pathLst>
                <a:path extrusionOk="0" h="4499" w="5838">
                  <a:moveTo>
                    <a:pt x="3115" y="1"/>
                  </a:moveTo>
                  <a:cubicBezTo>
                    <a:pt x="2706" y="1"/>
                    <a:pt x="2271" y="178"/>
                    <a:pt x="1823" y="631"/>
                  </a:cubicBezTo>
                  <a:cubicBezTo>
                    <a:pt x="1" y="2471"/>
                    <a:pt x="3608" y="4499"/>
                    <a:pt x="3608" y="4499"/>
                  </a:cubicBezTo>
                  <a:cubicBezTo>
                    <a:pt x="4998" y="3544"/>
                    <a:pt x="5836" y="2319"/>
                    <a:pt x="5837" y="2319"/>
                  </a:cubicBezTo>
                  <a:cubicBezTo>
                    <a:pt x="5538" y="1955"/>
                    <a:pt x="4471" y="1"/>
                    <a:pt x="311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0"/>
            <p:cNvSpPr/>
            <p:nvPr/>
          </p:nvSpPr>
          <p:spPr>
            <a:xfrm>
              <a:off x="5981000" y="974625"/>
              <a:ext cx="132050" cy="111350"/>
            </a:xfrm>
            <a:custGeom>
              <a:rect b="b" l="l" r="r" t="t"/>
              <a:pathLst>
                <a:path extrusionOk="0" h="4454" w="5282">
                  <a:moveTo>
                    <a:pt x="2064" y="1"/>
                  </a:moveTo>
                  <a:cubicBezTo>
                    <a:pt x="178" y="1"/>
                    <a:pt x="0" y="3424"/>
                    <a:pt x="0" y="3424"/>
                  </a:cubicBezTo>
                  <a:cubicBezTo>
                    <a:pt x="1474" y="4246"/>
                    <a:pt x="2943" y="4453"/>
                    <a:pt x="2944" y="4453"/>
                  </a:cubicBezTo>
                  <a:cubicBezTo>
                    <a:pt x="3196" y="3894"/>
                    <a:pt x="5281" y="974"/>
                    <a:pt x="2673" y="107"/>
                  </a:cubicBezTo>
                  <a:cubicBezTo>
                    <a:pt x="2453" y="34"/>
                    <a:pt x="2250" y="1"/>
                    <a:pt x="2064"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0"/>
            <p:cNvSpPr/>
            <p:nvPr/>
          </p:nvSpPr>
          <p:spPr>
            <a:xfrm>
              <a:off x="5884125" y="960775"/>
              <a:ext cx="133050" cy="103875"/>
            </a:xfrm>
            <a:custGeom>
              <a:rect b="b" l="l" r="r" t="t"/>
              <a:pathLst>
                <a:path extrusionOk="0" h="4155" w="5322">
                  <a:moveTo>
                    <a:pt x="2658" y="0"/>
                  </a:moveTo>
                  <a:cubicBezTo>
                    <a:pt x="2635" y="0"/>
                    <a:pt x="2613" y="1"/>
                    <a:pt x="2590" y="1"/>
                  </a:cubicBezTo>
                  <a:cubicBezTo>
                    <a:pt x="1" y="56"/>
                    <a:pt x="1184" y="4021"/>
                    <a:pt x="1184" y="4021"/>
                  </a:cubicBezTo>
                  <a:cubicBezTo>
                    <a:pt x="1783" y="4122"/>
                    <a:pt x="2353" y="4154"/>
                    <a:pt x="2838" y="4154"/>
                  </a:cubicBezTo>
                  <a:cubicBezTo>
                    <a:pt x="3701" y="4154"/>
                    <a:pt x="4295" y="4052"/>
                    <a:pt x="4295" y="4052"/>
                  </a:cubicBezTo>
                  <a:cubicBezTo>
                    <a:pt x="4344" y="3446"/>
                    <a:pt x="5321" y="0"/>
                    <a:pt x="2658"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0"/>
            <p:cNvSpPr/>
            <p:nvPr/>
          </p:nvSpPr>
          <p:spPr>
            <a:xfrm>
              <a:off x="5764325" y="1057350"/>
              <a:ext cx="404650" cy="321975"/>
            </a:xfrm>
            <a:custGeom>
              <a:rect b="b" l="l" r="r" t="t"/>
              <a:pathLst>
                <a:path extrusionOk="0" h="12879" w="16186">
                  <a:moveTo>
                    <a:pt x="7239" y="1"/>
                  </a:moveTo>
                  <a:cubicBezTo>
                    <a:pt x="6016" y="1"/>
                    <a:pt x="4830" y="239"/>
                    <a:pt x="3783" y="708"/>
                  </a:cubicBezTo>
                  <a:cubicBezTo>
                    <a:pt x="2048" y="1486"/>
                    <a:pt x="837" y="2837"/>
                    <a:pt x="419" y="4462"/>
                  </a:cubicBezTo>
                  <a:cubicBezTo>
                    <a:pt x="0" y="6087"/>
                    <a:pt x="407" y="7853"/>
                    <a:pt x="1550" y="9374"/>
                  </a:cubicBezTo>
                  <a:cubicBezTo>
                    <a:pt x="2693" y="10894"/>
                    <a:pt x="4479" y="12043"/>
                    <a:pt x="6514" y="12567"/>
                  </a:cubicBezTo>
                  <a:cubicBezTo>
                    <a:pt x="7322" y="12775"/>
                    <a:pt x="8143" y="12878"/>
                    <a:pt x="8948" y="12878"/>
                  </a:cubicBezTo>
                  <a:cubicBezTo>
                    <a:pt x="10171" y="12878"/>
                    <a:pt x="11356" y="12640"/>
                    <a:pt x="12402" y="12171"/>
                  </a:cubicBezTo>
                  <a:cubicBezTo>
                    <a:pt x="14138" y="11392"/>
                    <a:pt x="15348" y="10042"/>
                    <a:pt x="15767" y="8417"/>
                  </a:cubicBezTo>
                  <a:cubicBezTo>
                    <a:pt x="16186" y="6792"/>
                    <a:pt x="15779" y="5025"/>
                    <a:pt x="14636" y="3505"/>
                  </a:cubicBezTo>
                  <a:cubicBezTo>
                    <a:pt x="13493" y="1985"/>
                    <a:pt x="11707" y="837"/>
                    <a:pt x="9672" y="312"/>
                  </a:cubicBezTo>
                  <a:cubicBezTo>
                    <a:pt x="8864" y="104"/>
                    <a:pt x="8044" y="1"/>
                    <a:pt x="72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0"/>
            <p:cNvSpPr/>
            <p:nvPr/>
          </p:nvSpPr>
          <p:spPr>
            <a:xfrm>
              <a:off x="5802600" y="1210025"/>
              <a:ext cx="42525" cy="30875"/>
            </a:xfrm>
            <a:custGeom>
              <a:rect b="b" l="l" r="r" t="t"/>
              <a:pathLst>
                <a:path extrusionOk="0" h="1235" w="1701">
                  <a:moveTo>
                    <a:pt x="805" y="0"/>
                  </a:moveTo>
                  <a:cubicBezTo>
                    <a:pt x="397" y="0"/>
                    <a:pt x="60" y="229"/>
                    <a:pt x="31" y="541"/>
                  </a:cubicBezTo>
                  <a:cubicBezTo>
                    <a:pt x="0" y="879"/>
                    <a:pt x="340" y="1188"/>
                    <a:pt x="793" y="1230"/>
                  </a:cubicBezTo>
                  <a:cubicBezTo>
                    <a:pt x="828" y="1233"/>
                    <a:pt x="863" y="1235"/>
                    <a:pt x="898" y="1235"/>
                  </a:cubicBezTo>
                  <a:cubicBezTo>
                    <a:pt x="1304" y="1235"/>
                    <a:pt x="1639" y="1007"/>
                    <a:pt x="1668" y="694"/>
                  </a:cubicBezTo>
                  <a:cubicBezTo>
                    <a:pt x="1700" y="356"/>
                    <a:pt x="1360" y="47"/>
                    <a:pt x="908" y="5"/>
                  </a:cubicBezTo>
                  <a:cubicBezTo>
                    <a:pt x="873" y="2"/>
                    <a:pt x="839" y="0"/>
                    <a:pt x="805"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0"/>
            <p:cNvSpPr/>
            <p:nvPr/>
          </p:nvSpPr>
          <p:spPr>
            <a:xfrm>
              <a:off x="5821000" y="1135700"/>
              <a:ext cx="112725" cy="84525"/>
            </a:xfrm>
            <a:custGeom>
              <a:rect b="b" l="l" r="r" t="t"/>
              <a:pathLst>
                <a:path extrusionOk="0" h="3381" w="4509">
                  <a:moveTo>
                    <a:pt x="2006" y="1"/>
                  </a:moveTo>
                  <a:cubicBezTo>
                    <a:pt x="947" y="1"/>
                    <a:pt x="1" y="626"/>
                    <a:pt x="1" y="626"/>
                  </a:cubicBezTo>
                  <a:cubicBezTo>
                    <a:pt x="1" y="626"/>
                    <a:pt x="147" y="2925"/>
                    <a:pt x="1713" y="3310"/>
                  </a:cubicBezTo>
                  <a:cubicBezTo>
                    <a:pt x="1913" y="3359"/>
                    <a:pt x="2107" y="3381"/>
                    <a:pt x="2294" y="3381"/>
                  </a:cubicBezTo>
                  <a:cubicBezTo>
                    <a:pt x="3573" y="3381"/>
                    <a:pt x="4509" y="2377"/>
                    <a:pt x="4509" y="2377"/>
                  </a:cubicBezTo>
                  <a:cubicBezTo>
                    <a:pt x="3981" y="498"/>
                    <a:pt x="2949" y="1"/>
                    <a:pt x="2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0"/>
            <p:cNvSpPr/>
            <p:nvPr/>
          </p:nvSpPr>
          <p:spPr>
            <a:xfrm>
              <a:off x="5806100" y="1110550"/>
              <a:ext cx="99725" cy="108875"/>
            </a:xfrm>
            <a:custGeom>
              <a:rect b="b" l="l" r="r" t="t"/>
              <a:pathLst>
                <a:path extrusionOk="0" h="4355" w="3989">
                  <a:moveTo>
                    <a:pt x="1038" y="1"/>
                  </a:moveTo>
                  <a:lnTo>
                    <a:pt x="1" y="3472"/>
                  </a:lnTo>
                  <a:lnTo>
                    <a:pt x="2951" y="4354"/>
                  </a:lnTo>
                  <a:lnTo>
                    <a:pt x="3323" y="3109"/>
                  </a:lnTo>
                  <a:lnTo>
                    <a:pt x="2889" y="2532"/>
                  </a:lnTo>
                  <a:lnTo>
                    <a:pt x="3611" y="2146"/>
                  </a:lnTo>
                  <a:lnTo>
                    <a:pt x="3988" y="883"/>
                  </a:lnTo>
                  <a:lnTo>
                    <a:pt x="103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0"/>
            <p:cNvSpPr/>
            <p:nvPr/>
          </p:nvSpPr>
          <p:spPr>
            <a:xfrm>
              <a:off x="5832400" y="1191500"/>
              <a:ext cx="70150" cy="31025"/>
            </a:xfrm>
            <a:custGeom>
              <a:rect b="b" l="l" r="r" t="t"/>
              <a:pathLst>
                <a:path extrusionOk="0" h="1241" w="2806">
                  <a:moveTo>
                    <a:pt x="250" y="1"/>
                  </a:moveTo>
                  <a:cubicBezTo>
                    <a:pt x="168" y="1"/>
                    <a:pt x="85" y="4"/>
                    <a:pt x="1" y="12"/>
                  </a:cubicBezTo>
                  <a:cubicBezTo>
                    <a:pt x="1" y="12"/>
                    <a:pt x="301" y="1241"/>
                    <a:pt x="1640" y="1241"/>
                  </a:cubicBezTo>
                  <a:cubicBezTo>
                    <a:pt x="1964" y="1241"/>
                    <a:pt x="2349" y="1169"/>
                    <a:pt x="2805" y="990"/>
                  </a:cubicBezTo>
                  <a:cubicBezTo>
                    <a:pt x="2805"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0"/>
            <p:cNvSpPr/>
            <p:nvPr/>
          </p:nvSpPr>
          <p:spPr>
            <a:xfrm>
              <a:off x="6010700" y="1194300"/>
              <a:ext cx="114575" cy="85875"/>
            </a:xfrm>
            <a:custGeom>
              <a:rect b="b" l="l" r="r" t="t"/>
              <a:pathLst>
                <a:path extrusionOk="0" h="3435" w="4583">
                  <a:moveTo>
                    <a:pt x="2024" y="1"/>
                  </a:moveTo>
                  <a:cubicBezTo>
                    <a:pt x="1461" y="1"/>
                    <a:pt x="791" y="209"/>
                    <a:pt x="1" y="749"/>
                  </a:cubicBezTo>
                  <a:cubicBezTo>
                    <a:pt x="1" y="749"/>
                    <a:pt x="97" y="2549"/>
                    <a:pt x="1545" y="3259"/>
                  </a:cubicBezTo>
                  <a:cubicBezTo>
                    <a:pt x="1798" y="3383"/>
                    <a:pt x="2057" y="3434"/>
                    <a:pt x="2310" y="3434"/>
                  </a:cubicBezTo>
                  <a:cubicBezTo>
                    <a:pt x="3501" y="3434"/>
                    <a:pt x="4582" y="2299"/>
                    <a:pt x="4582" y="2299"/>
                  </a:cubicBezTo>
                  <a:cubicBezTo>
                    <a:pt x="4582" y="2299"/>
                    <a:pt x="3895" y="1"/>
                    <a:pt x="2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0"/>
            <p:cNvSpPr/>
            <p:nvPr/>
          </p:nvSpPr>
          <p:spPr>
            <a:xfrm>
              <a:off x="5996525" y="1172475"/>
              <a:ext cx="99650" cy="108825"/>
            </a:xfrm>
            <a:custGeom>
              <a:rect b="b" l="l" r="r" t="t"/>
              <a:pathLst>
                <a:path extrusionOk="0" h="4353" w="3986">
                  <a:moveTo>
                    <a:pt x="1036" y="1"/>
                  </a:moveTo>
                  <a:lnTo>
                    <a:pt x="1" y="3472"/>
                  </a:lnTo>
                  <a:lnTo>
                    <a:pt x="2950" y="4353"/>
                  </a:lnTo>
                  <a:lnTo>
                    <a:pt x="3321" y="3108"/>
                  </a:lnTo>
                  <a:lnTo>
                    <a:pt x="2888" y="2532"/>
                  </a:lnTo>
                  <a:lnTo>
                    <a:pt x="3610" y="2144"/>
                  </a:lnTo>
                  <a:lnTo>
                    <a:pt x="3986" y="881"/>
                  </a:lnTo>
                  <a:lnTo>
                    <a:pt x="1036"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0"/>
            <p:cNvSpPr/>
            <p:nvPr/>
          </p:nvSpPr>
          <p:spPr>
            <a:xfrm>
              <a:off x="6022300" y="1250400"/>
              <a:ext cx="70150" cy="31050"/>
            </a:xfrm>
            <a:custGeom>
              <a:rect b="b" l="l" r="r" t="t"/>
              <a:pathLst>
                <a:path extrusionOk="0" h="1242" w="2806">
                  <a:moveTo>
                    <a:pt x="250" y="1"/>
                  </a:moveTo>
                  <a:cubicBezTo>
                    <a:pt x="167" y="1"/>
                    <a:pt x="84" y="5"/>
                    <a:pt x="1" y="12"/>
                  </a:cubicBezTo>
                  <a:cubicBezTo>
                    <a:pt x="1" y="12"/>
                    <a:pt x="300" y="1241"/>
                    <a:pt x="1640" y="1241"/>
                  </a:cubicBezTo>
                  <a:cubicBezTo>
                    <a:pt x="1964" y="1241"/>
                    <a:pt x="2349" y="1169"/>
                    <a:pt x="2806" y="990"/>
                  </a:cubicBezTo>
                  <a:cubicBezTo>
                    <a:pt x="2806"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0"/>
            <p:cNvSpPr/>
            <p:nvPr/>
          </p:nvSpPr>
          <p:spPr>
            <a:xfrm>
              <a:off x="6060525" y="1289025"/>
              <a:ext cx="44300" cy="31775"/>
            </a:xfrm>
            <a:custGeom>
              <a:rect b="b" l="l" r="r" t="t"/>
              <a:pathLst>
                <a:path extrusionOk="0" h="1271" w="1772">
                  <a:moveTo>
                    <a:pt x="757" y="0"/>
                  </a:moveTo>
                  <a:cubicBezTo>
                    <a:pt x="441" y="0"/>
                    <a:pt x="173" y="151"/>
                    <a:pt x="98" y="400"/>
                  </a:cubicBezTo>
                  <a:cubicBezTo>
                    <a:pt x="1" y="725"/>
                    <a:pt x="275" y="1095"/>
                    <a:pt x="710" y="1225"/>
                  </a:cubicBezTo>
                  <a:cubicBezTo>
                    <a:pt x="813" y="1256"/>
                    <a:pt x="916" y="1270"/>
                    <a:pt x="1014" y="1270"/>
                  </a:cubicBezTo>
                  <a:cubicBezTo>
                    <a:pt x="1331" y="1270"/>
                    <a:pt x="1600" y="1119"/>
                    <a:pt x="1674" y="871"/>
                  </a:cubicBezTo>
                  <a:cubicBezTo>
                    <a:pt x="1771" y="545"/>
                    <a:pt x="1498" y="176"/>
                    <a:pt x="1062" y="46"/>
                  </a:cubicBezTo>
                  <a:cubicBezTo>
                    <a:pt x="959" y="15"/>
                    <a:pt x="856" y="0"/>
                    <a:pt x="7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0"/>
            <p:cNvSpPr/>
            <p:nvPr/>
          </p:nvSpPr>
          <p:spPr>
            <a:xfrm>
              <a:off x="5890025" y="1232900"/>
              <a:ext cx="123225" cy="72075"/>
            </a:xfrm>
            <a:custGeom>
              <a:rect b="b" l="l" r="r" t="t"/>
              <a:pathLst>
                <a:path extrusionOk="0" h="2883" w="4929">
                  <a:moveTo>
                    <a:pt x="361" y="1"/>
                  </a:moveTo>
                  <a:cubicBezTo>
                    <a:pt x="148" y="1"/>
                    <a:pt x="0" y="236"/>
                    <a:pt x="86" y="451"/>
                  </a:cubicBezTo>
                  <a:cubicBezTo>
                    <a:pt x="415" y="1278"/>
                    <a:pt x="1017" y="2279"/>
                    <a:pt x="1958" y="2668"/>
                  </a:cubicBezTo>
                  <a:cubicBezTo>
                    <a:pt x="2328" y="2821"/>
                    <a:pt x="2669" y="2882"/>
                    <a:pt x="2978" y="2882"/>
                  </a:cubicBezTo>
                  <a:cubicBezTo>
                    <a:pt x="3844" y="2882"/>
                    <a:pt x="4466" y="2399"/>
                    <a:pt x="4788" y="2074"/>
                  </a:cubicBezTo>
                  <a:cubicBezTo>
                    <a:pt x="4928" y="1931"/>
                    <a:pt x="4906" y="1685"/>
                    <a:pt x="4745" y="1572"/>
                  </a:cubicBezTo>
                  <a:cubicBezTo>
                    <a:pt x="2928" y="296"/>
                    <a:pt x="1175" y="45"/>
                    <a:pt x="377" y="1"/>
                  </a:cubicBezTo>
                  <a:cubicBezTo>
                    <a:pt x="371" y="1"/>
                    <a:pt x="366" y="1"/>
                    <a:pt x="3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0"/>
            <p:cNvSpPr/>
            <p:nvPr/>
          </p:nvSpPr>
          <p:spPr>
            <a:xfrm>
              <a:off x="5906600" y="1271400"/>
              <a:ext cx="79825" cy="33950"/>
            </a:xfrm>
            <a:custGeom>
              <a:rect b="b" l="l" r="r" t="t"/>
              <a:pathLst>
                <a:path extrusionOk="0" h="1358" w="3193">
                  <a:moveTo>
                    <a:pt x="223" y="0"/>
                  </a:moveTo>
                  <a:cubicBezTo>
                    <a:pt x="149" y="0"/>
                    <a:pt x="75" y="3"/>
                    <a:pt x="1" y="9"/>
                  </a:cubicBezTo>
                  <a:cubicBezTo>
                    <a:pt x="1" y="9"/>
                    <a:pt x="526" y="854"/>
                    <a:pt x="1416" y="1205"/>
                  </a:cubicBezTo>
                  <a:cubicBezTo>
                    <a:pt x="1663" y="1302"/>
                    <a:pt x="1973" y="1357"/>
                    <a:pt x="2286" y="1357"/>
                  </a:cubicBezTo>
                  <a:cubicBezTo>
                    <a:pt x="2606" y="1357"/>
                    <a:pt x="2930" y="1299"/>
                    <a:pt x="3193" y="1170"/>
                  </a:cubicBezTo>
                  <a:cubicBezTo>
                    <a:pt x="3193" y="1170"/>
                    <a:pt x="1749" y="0"/>
                    <a:pt x="22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0"/>
            <p:cNvSpPr/>
            <p:nvPr/>
          </p:nvSpPr>
          <p:spPr>
            <a:xfrm>
              <a:off x="5858975" y="1090150"/>
              <a:ext cx="76300" cy="25575"/>
            </a:xfrm>
            <a:custGeom>
              <a:rect b="b" l="l" r="r" t="t"/>
              <a:pathLst>
                <a:path extrusionOk="0" h="1023" w="3052">
                  <a:moveTo>
                    <a:pt x="773" y="0"/>
                  </a:moveTo>
                  <a:cubicBezTo>
                    <a:pt x="388" y="0"/>
                    <a:pt x="131" y="65"/>
                    <a:pt x="106" y="71"/>
                  </a:cubicBezTo>
                  <a:cubicBezTo>
                    <a:pt x="40" y="88"/>
                    <a:pt x="1" y="154"/>
                    <a:pt x="18" y="220"/>
                  </a:cubicBezTo>
                  <a:cubicBezTo>
                    <a:pt x="32" y="274"/>
                    <a:pt x="82" y="310"/>
                    <a:pt x="136" y="310"/>
                  </a:cubicBezTo>
                  <a:cubicBezTo>
                    <a:pt x="146" y="310"/>
                    <a:pt x="156" y="309"/>
                    <a:pt x="167" y="307"/>
                  </a:cubicBezTo>
                  <a:cubicBezTo>
                    <a:pt x="172" y="305"/>
                    <a:pt x="406" y="247"/>
                    <a:pt x="762" y="247"/>
                  </a:cubicBezTo>
                  <a:cubicBezTo>
                    <a:pt x="1288" y="247"/>
                    <a:pt x="2081" y="373"/>
                    <a:pt x="2806" y="993"/>
                  </a:cubicBezTo>
                  <a:cubicBezTo>
                    <a:pt x="2828" y="1012"/>
                    <a:pt x="2857" y="1023"/>
                    <a:pt x="2885" y="1023"/>
                  </a:cubicBezTo>
                  <a:cubicBezTo>
                    <a:pt x="2998" y="1023"/>
                    <a:pt x="3051" y="882"/>
                    <a:pt x="2965" y="808"/>
                  </a:cubicBezTo>
                  <a:cubicBezTo>
                    <a:pt x="2182" y="140"/>
                    <a:pt x="1340" y="0"/>
                    <a:pt x="77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0"/>
            <p:cNvSpPr/>
            <p:nvPr/>
          </p:nvSpPr>
          <p:spPr>
            <a:xfrm>
              <a:off x="6058200" y="1149800"/>
              <a:ext cx="68800" cy="40450"/>
            </a:xfrm>
            <a:custGeom>
              <a:rect b="b" l="l" r="r" t="t"/>
              <a:pathLst>
                <a:path extrusionOk="0" h="1618" w="2752">
                  <a:moveTo>
                    <a:pt x="115" y="1"/>
                  </a:moveTo>
                  <a:cubicBezTo>
                    <a:pt x="51" y="1"/>
                    <a:pt x="7" y="56"/>
                    <a:pt x="4" y="117"/>
                  </a:cubicBezTo>
                  <a:cubicBezTo>
                    <a:pt x="1" y="185"/>
                    <a:pt x="52" y="242"/>
                    <a:pt x="119" y="245"/>
                  </a:cubicBezTo>
                  <a:cubicBezTo>
                    <a:pt x="1715" y="325"/>
                    <a:pt x="2503" y="1548"/>
                    <a:pt x="2510" y="1560"/>
                  </a:cubicBezTo>
                  <a:cubicBezTo>
                    <a:pt x="2532" y="1596"/>
                    <a:pt x="2571" y="1618"/>
                    <a:pt x="2614" y="1618"/>
                  </a:cubicBezTo>
                  <a:cubicBezTo>
                    <a:pt x="2636" y="1618"/>
                    <a:pt x="2658" y="1611"/>
                    <a:pt x="2677" y="1600"/>
                  </a:cubicBezTo>
                  <a:cubicBezTo>
                    <a:pt x="2734" y="1564"/>
                    <a:pt x="2752" y="1489"/>
                    <a:pt x="2716" y="1432"/>
                  </a:cubicBezTo>
                  <a:cubicBezTo>
                    <a:pt x="2681" y="1377"/>
                    <a:pt x="1858" y="89"/>
                    <a:pt x="132" y="2"/>
                  </a:cubicBezTo>
                  <a:cubicBezTo>
                    <a:pt x="126" y="1"/>
                    <a:pt x="120" y="1"/>
                    <a:pt x="1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0"/>
            <p:cNvSpPr/>
            <p:nvPr/>
          </p:nvSpPr>
          <p:spPr>
            <a:xfrm>
              <a:off x="5910950" y="1300125"/>
              <a:ext cx="36825" cy="21225"/>
            </a:xfrm>
            <a:custGeom>
              <a:rect b="b" l="l" r="r" t="t"/>
              <a:pathLst>
                <a:path extrusionOk="0" h="849" w="1473">
                  <a:moveTo>
                    <a:pt x="136" y="0"/>
                  </a:moveTo>
                  <a:cubicBezTo>
                    <a:pt x="107" y="0"/>
                    <a:pt x="78" y="10"/>
                    <a:pt x="55" y="31"/>
                  </a:cubicBezTo>
                  <a:cubicBezTo>
                    <a:pt x="7" y="74"/>
                    <a:pt x="0" y="149"/>
                    <a:pt x="42" y="200"/>
                  </a:cubicBezTo>
                  <a:cubicBezTo>
                    <a:pt x="64" y="224"/>
                    <a:pt x="562" y="783"/>
                    <a:pt x="1338" y="847"/>
                  </a:cubicBezTo>
                  <a:lnTo>
                    <a:pt x="1348" y="847"/>
                  </a:lnTo>
                  <a:lnTo>
                    <a:pt x="1348" y="848"/>
                  </a:lnTo>
                  <a:cubicBezTo>
                    <a:pt x="1414" y="847"/>
                    <a:pt x="1467" y="796"/>
                    <a:pt x="1469" y="731"/>
                  </a:cubicBezTo>
                  <a:cubicBezTo>
                    <a:pt x="1472" y="667"/>
                    <a:pt x="1423" y="611"/>
                    <a:pt x="1359" y="604"/>
                  </a:cubicBezTo>
                  <a:cubicBezTo>
                    <a:pt x="683" y="548"/>
                    <a:pt x="229" y="44"/>
                    <a:pt x="225" y="39"/>
                  </a:cubicBezTo>
                  <a:cubicBezTo>
                    <a:pt x="201" y="13"/>
                    <a:pt x="169"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0"/>
            <p:cNvSpPr/>
            <p:nvPr/>
          </p:nvSpPr>
          <p:spPr>
            <a:xfrm>
              <a:off x="6121650" y="1052925"/>
              <a:ext cx="38825" cy="62000"/>
            </a:xfrm>
            <a:custGeom>
              <a:rect b="b" l="l" r="r" t="t"/>
              <a:pathLst>
                <a:path extrusionOk="0" h="2480" w="1553">
                  <a:moveTo>
                    <a:pt x="1432" y="0"/>
                  </a:moveTo>
                  <a:cubicBezTo>
                    <a:pt x="1360" y="4"/>
                    <a:pt x="1309" y="53"/>
                    <a:pt x="1308" y="121"/>
                  </a:cubicBezTo>
                  <a:cubicBezTo>
                    <a:pt x="1293" y="995"/>
                    <a:pt x="88" y="2259"/>
                    <a:pt x="76" y="2273"/>
                  </a:cubicBezTo>
                  <a:cubicBezTo>
                    <a:pt x="1" y="2350"/>
                    <a:pt x="55" y="2479"/>
                    <a:pt x="163" y="2479"/>
                  </a:cubicBezTo>
                  <a:cubicBezTo>
                    <a:pt x="196" y="2479"/>
                    <a:pt x="229" y="2465"/>
                    <a:pt x="251" y="2442"/>
                  </a:cubicBezTo>
                  <a:cubicBezTo>
                    <a:pt x="304" y="2387"/>
                    <a:pt x="1535" y="1095"/>
                    <a:pt x="1552" y="125"/>
                  </a:cubicBezTo>
                  <a:cubicBezTo>
                    <a:pt x="1553" y="57"/>
                    <a:pt x="1499" y="3"/>
                    <a:pt x="14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0"/>
            <p:cNvSpPr/>
            <p:nvPr/>
          </p:nvSpPr>
          <p:spPr>
            <a:xfrm>
              <a:off x="6183000" y="1161925"/>
              <a:ext cx="69025" cy="50975"/>
            </a:xfrm>
            <a:custGeom>
              <a:rect b="b" l="l" r="r" t="t"/>
              <a:pathLst>
                <a:path extrusionOk="0" h="2039" w="2761">
                  <a:moveTo>
                    <a:pt x="623" y="0"/>
                  </a:moveTo>
                  <a:cubicBezTo>
                    <a:pt x="338" y="0"/>
                    <a:pt x="135" y="35"/>
                    <a:pt x="115" y="38"/>
                  </a:cubicBezTo>
                  <a:cubicBezTo>
                    <a:pt x="47" y="48"/>
                    <a:pt x="1" y="113"/>
                    <a:pt x="13" y="181"/>
                  </a:cubicBezTo>
                  <a:cubicBezTo>
                    <a:pt x="23" y="240"/>
                    <a:pt x="74" y="281"/>
                    <a:pt x="133" y="281"/>
                  </a:cubicBezTo>
                  <a:cubicBezTo>
                    <a:pt x="141" y="281"/>
                    <a:pt x="149" y="281"/>
                    <a:pt x="157" y="279"/>
                  </a:cubicBezTo>
                  <a:cubicBezTo>
                    <a:pt x="162" y="278"/>
                    <a:pt x="350" y="246"/>
                    <a:pt x="617" y="246"/>
                  </a:cubicBezTo>
                  <a:cubicBezTo>
                    <a:pt x="1010" y="246"/>
                    <a:pt x="1576" y="315"/>
                    <a:pt x="1984" y="651"/>
                  </a:cubicBezTo>
                  <a:cubicBezTo>
                    <a:pt x="2325" y="931"/>
                    <a:pt x="2504" y="1359"/>
                    <a:pt x="2516" y="1920"/>
                  </a:cubicBezTo>
                  <a:cubicBezTo>
                    <a:pt x="2518" y="1985"/>
                    <a:pt x="2572" y="2038"/>
                    <a:pt x="2637" y="2038"/>
                  </a:cubicBezTo>
                  <a:lnTo>
                    <a:pt x="2640" y="2038"/>
                  </a:lnTo>
                  <a:cubicBezTo>
                    <a:pt x="2707" y="2037"/>
                    <a:pt x="2761" y="1981"/>
                    <a:pt x="2760" y="1913"/>
                  </a:cubicBezTo>
                  <a:cubicBezTo>
                    <a:pt x="2746" y="1278"/>
                    <a:pt x="2538" y="789"/>
                    <a:pt x="2137" y="461"/>
                  </a:cubicBezTo>
                  <a:cubicBezTo>
                    <a:pt x="1673" y="79"/>
                    <a:pt x="1054" y="0"/>
                    <a:pt x="62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0"/>
            <p:cNvSpPr/>
            <p:nvPr/>
          </p:nvSpPr>
          <p:spPr>
            <a:xfrm>
              <a:off x="6138225" y="1325650"/>
              <a:ext cx="88125" cy="27500"/>
            </a:xfrm>
            <a:custGeom>
              <a:rect b="b" l="l" r="r" t="t"/>
              <a:pathLst>
                <a:path extrusionOk="0" h="1100" w="3525">
                  <a:moveTo>
                    <a:pt x="137" y="1"/>
                  </a:moveTo>
                  <a:cubicBezTo>
                    <a:pt x="100" y="1"/>
                    <a:pt x="63" y="18"/>
                    <a:pt x="39" y="50"/>
                  </a:cubicBezTo>
                  <a:cubicBezTo>
                    <a:pt x="0" y="103"/>
                    <a:pt x="10" y="177"/>
                    <a:pt x="60" y="218"/>
                  </a:cubicBezTo>
                  <a:cubicBezTo>
                    <a:pt x="125" y="266"/>
                    <a:pt x="1263" y="1099"/>
                    <a:pt x="2369" y="1099"/>
                  </a:cubicBezTo>
                  <a:cubicBezTo>
                    <a:pt x="2755" y="1099"/>
                    <a:pt x="3137" y="998"/>
                    <a:pt x="3469" y="727"/>
                  </a:cubicBezTo>
                  <a:cubicBezTo>
                    <a:pt x="3518" y="683"/>
                    <a:pt x="3525" y="607"/>
                    <a:pt x="3483" y="556"/>
                  </a:cubicBezTo>
                  <a:cubicBezTo>
                    <a:pt x="3458" y="527"/>
                    <a:pt x="3423" y="512"/>
                    <a:pt x="3388" y="512"/>
                  </a:cubicBezTo>
                  <a:cubicBezTo>
                    <a:pt x="3362" y="512"/>
                    <a:pt x="3335" y="520"/>
                    <a:pt x="3313" y="537"/>
                  </a:cubicBezTo>
                  <a:cubicBezTo>
                    <a:pt x="3036" y="765"/>
                    <a:pt x="2709" y="852"/>
                    <a:pt x="2373" y="852"/>
                  </a:cubicBezTo>
                  <a:cubicBezTo>
                    <a:pt x="1339" y="852"/>
                    <a:pt x="221" y="33"/>
                    <a:pt x="206" y="23"/>
                  </a:cubicBezTo>
                  <a:cubicBezTo>
                    <a:pt x="185" y="8"/>
                    <a:pt x="161"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0"/>
            <p:cNvSpPr/>
            <p:nvPr/>
          </p:nvSpPr>
          <p:spPr>
            <a:xfrm>
              <a:off x="6076900" y="1402900"/>
              <a:ext cx="45350" cy="62600"/>
            </a:xfrm>
            <a:custGeom>
              <a:rect b="b" l="l" r="r" t="t"/>
              <a:pathLst>
                <a:path extrusionOk="0" h="2504" w="1814">
                  <a:moveTo>
                    <a:pt x="1387" y="0"/>
                  </a:moveTo>
                  <a:cubicBezTo>
                    <a:pt x="1371" y="0"/>
                    <a:pt x="1355" y="3"/>
                    <a:pt x="1339" y="10"/>
                  </a:cubicBezTo>
                  <a:cubicBezTo>
                    <a:pt x="1276" y="36"/>
                    <a:pt x="1247" y="110"/>
                    <a:pt x="1276" y="173"/>
                  </a:cubicBezTo>
                  <a:cubicBezTo>
                    <a:pt x="1279" y="180"/>
                    <a:pt x="1548" y="830"/>
                    <a:pt x="1265" y="1424"/>
                  </a:cubicBezTo>
                  <a:cubicBezTo>
                    <a:pt x="1082" y="1813"/>
                    <a:pt x="701" y="2096"/>
                    <a:pt x="136" y="2264"/>
                  </a:cubicBezTo>
                  <a:cubicBezTo>
                    <a:pt x="1" y="2304"/>
                    <a:pt x="29" y="2503"/>
                    <a:pt x="171" y="2503"/>
                  </a:cubicBezTo>
                  <a:cubicBezTo>
                    <a:pt x="182" y="2503"/>
                    <a:pt x="194" y="2501"/>
                    <a:pt x="205" y="2498"/>
                  </a:cubicBezTo>
                  <a:cubicBezTo>
                    <a:pt x="841" y="2310"/>
                    <a:pt x="1271" y="1983"/>
                    <a:pt x="1486" y="1529"/>
                  </a:cubicBezTo>
                  <a:cubicBezTo>
                    <a:pt x="1814" y="837"/>
                    <a:pt x="1514" y="109"/>
                    <a:pt x="1501" y="78"/>
                  </a:cubicBezTo>
                  <a:cubicBezTo>
                    <a:pt x="1483" y="30"/>
                    <a:pt x="1436" y="0"/>
                    <a:pt x="138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0"/>
            <p:cNvSpPr/>
            <p:nvPr/>
          </p:nvSpPr>
          <p:spPr>
            <a:xfrm>
              <a:off x="5957875" y="1421600"/>
              <a:ext cx="68700" cy="53475"/>
            </a:xfrm>
            <a:custGeom>
              <a:rect b="b" l="l" r="r" t="t"/>
              <a:pathLst>
                <a:path extrusionOk="0" h="2139" w="2748">
                  <a:moveTo>
                    <a:pt x="2626" y="0"/>
                  </a:moveTo>
                  <a:cubicBezTo>
                    <a:pt x="2559" y="0"/>
                    <a:pt x="2505" y="55"/>
                    <a:pt x="2505" y="122"/>
                  </a:cubicBezTo>
                  <a:cubicBezTo>
                    <a:pt x="2505" y="132"/>
                    <a:pt x="2497" y="1131"/>
                    <a:pt x="1852" y="1621"/>
                  </a:cubicBezTo>
                  <a:cubicBezTo>
                    <a:pt x="1612" y="1803"/>
                    <a:pt x="1311" y="1894"/>
                    <a:pt x="952" y="1894"/>
                  </a:cubicBezTo>
                  <a:cubicBezTo>
                    <a:pt x="716" y="1894"/>
                    <a:pt x="455" y="1855"/>
                    <a:pt x="170" y="1775"/>
                  </a:cubicBezTo>
                  <a:cubicBezTo>
                    <a:pt x="158" y="1772"/>
                    <a:pt x="147" y="1770"/>
                    <a:pt x="136" y="1770"/>
                  </a:cubicBezTo>
                  <a:cubicBezTo>
                    <a:pt x="82" y="1770"/>
                    <a:pt x="34" y="1805"/>
                    <a:pt x="19" y="1859"/>
                  </a:cubicBezTo>
                  <a:cubicBezTo>
                    <a:pt x="1" y="1924"/>
                    <a:pt x="39" y="1991"/>
                    <a:pt x="103" y="2010"/>
                  </a:cubicBezTo>
                  <a:cubicBezTo>
                    <a:pt x="411" y="2095"/>
                    <a:pt x="695" y="2139"/>
                    <a:pt x="954" y="2139"/>
                  </a:cubicBezTo>
                  <a:cubicBezTo>
                    <a:pt x="1366" y="2139"/>
                    <a:pt x="1716" y="2030"/>
                    <a:pt x="2000" y="1813"/>
                  </a:cubicBezTo>
                  <a:cubicBezTo>
                    <a:pt x="2742" y="1249"/>
                    <a:pt x="2748" y="167"/>
                    <a:pt x="2748" y="122"/>
                  </a:cubicBezTo>
                  <a:cubicBezTo>
                    <a:pt x="2748" y="54"/>
                    <a:pt x="2693" y="0"/>
                    <a:pt x="26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0"/>
            <p:cNvSpPr/>
            <p:nvPr/>
          </p:nvSpPr>
          <p:spPr>
            <a:xfrm>
              <a:off x="5854375" y="1439200"/>
              <a:ext cx="55475" cy="22600"/>
            </a:xfrm>
            <a:custGeom>
              <a:rect b="b" l="l" r="r" t="t"/>
              <a:pathLst>
                <a:path extrusionOk="0" h="904" w="2219">
                  <a:moveTo>
                    <a:pt x="135" y="0"/>
                  </a:moveTo>
                  <a:cubicBezTo>
                    <a:pt x="103" y="0"/>
                    <a:pt x="72" y="12"/>
                    <a:pt x="49" y="36"/>
                  </a:cubicBezTo>
                  <a:cubicBezTo>
                    <a:pt x="2" y="82"/>
                    <a:pt x="0" y="156"/>
                    <a:pt x="44" y="205"/>
                  </a:cubicBezTo>
                  <a:cubicBezTo>
                    <a:pt x="76" y="238"/>
                    <a:pt x="751" y="903"/>
                    <a:pt x="1654" y="903"/>
                  </a:cubicBezTo>
                  <a:cubicBezTo>
                    <a:pt x="1810" y="903"/>
                    <a:pt x="1966" y="883"/>
                    <a:pt x="2117" y="844"/>
                  </a:cubicBezTo>
                  <a:cubicBezTo>
                    <a:pt x="2181" y="825"/>
                    <a:pt x="2219" y="760"/>
                    <a:pt x="2202" y="695"/>
                  </a:cubicBezTo>
                  <a:cubicBezTo>
                    <a:pt x="2188" y="641"/>
                    <a:pt x="2138" y="605"/>
                    <a:pt x="2084" y="605"/>
                  </a:cubicBezTo>
                  <a:cubicBezTo>
                    <a:pt x="2074" y="605"/>
                    <a:pt x="2065" y="606"/>
                    <a:pt x="2055" y="608"/>
                  </a:cubicBezTo>
                  <a:cubicBezTo>
                    <a:pt x="1922" y="643"/>
                    <a:pt x="1791" y="659"/>
                    <a:pt x="1664" y="659"/>
                  </a:cubicBezTo>
                  <a:cubicBezTo>
                    <a:pt x="855" y="659"/>
                    <a:pt x="224" y="40"/>
                    <a:pt x="217" y="33"/>
                  </a:cubicBezTo>
                  <a:cubicBezTo>
                    <a:pt x="194" y="11"/>
                    <a:pt x="164"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0"/>
            <p:cNvSpPr/>
            <p:nvPr/>
          </p:nvSpPr>
          <p:spPr>
            <a:xfrm>
              <a:off x="5785125" y="1373150"/>
              <a:ext cx="86650" cy="48375"/>
            </a:xfrm>
            <a:custGeom>
              <a:rect b="b" l="l" r="r" t="t"/>
              <a:pathLst>
                <a:path extrusionOk="0" h="1935" w="3466">
                  <a:moveTo>
                    <a:pt x="3328" y="0"/>
                  </a:moveTo>
                  <a:cubicBezTo>
                    <a:pt x="3279" y="0"/>
                    <a:pt x="3233" y="30"/>
                    <a:pt x="3214" y="78"/>
                  </a:cubicBezTo>
                  <a:cubicBezTo>
                    <a:pt x="3210" y="90"/>
                    <a:pt x="2727" y="1296"/>
                    <a:pt x="1773" y="1614"/>
                  </a:cubicBezTo>
                  <a:cubicBezTo>
                    <a:pt x="1619" y="1665"/>
                    <a:pt x="1461" y="1690"/>
                    <a:pt x="1299" y="1690"/>
                  </a:cubicBezTo>
                  <a:cubicBezTo>
                    <a:pt x="951" y="1690"/>
                    <a:pt x="585" y="1573"/>
                    <a:pt x="204" y="1339"/>
                  </a:cubicBezTo>
                  <a:cubicBezTo>
                    <a:pt x="183" y="1326"/>
                    <a:pt x="161" y="1321"/>
                    <a:pt x="139" y="1321"/>
                  </a:cubicBezTo>
                  <a:cubicBezTo>
                    <a:pt x="98" y="1321"/>
                    <a:pt x="58" y="1341"/>
                    <a:pt x="36" y="1378"/>
                  </a:cubicBezTo>
                  <a:cubicBezTo>
                    <a:pt x="1" y="1436"/>
                    <a:pt x="18" y="1511"/>
                    <a:pt x="76" y="1546"/>
                  </a:cubicBezTo>
                  <a:cubicBezTo>
                    <a:pt x="496" y="1805"/>
                    <a:pt x="906" y="1935"/>
                    <a:pt x="1298" y="1935"/>
                  </a:cubicBezTo>
                  <a:cubicBezTo>
                    <a:pt x="1485" y="1935"/>
                    <a:pt x="1672" y="1905"/>
                    <a:pt x="1850" y="1845"/>
                  </a:cubicBezTo>
                  <a:cubicBezTo>
                    <a:pt x="2911" y="1491"/>
                    <a:pt x="3420" y="221"/>
                    <a:pt x="3441" y="167"/>
                  </a:cubicBezTo>
                  <a:cubicBezTo>
                    <a:pt x="3465" y="104"/>
                    <a:pt x="3435" y="33"/>
                    <a:pt x="3372" y="9"/>
                  </a:cubicBezTo>
                  <a:cubicBezTo>
                    <a:pt x="3358" y="3"/>
                    <a:pt x="3342" y="0"/>
                    <a:pt x="332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0"/>
            <p:cNvSpPr/>
            <p:nvPr/>
          </p:nvSpPr>
          <p:spPr>
            <a:xfrm>
              <a:off x="5708425" y="1327025"/>
              <a:ext cx="59375" cy="33775"/>
            </a:xfrm>
            <a:custGeom>
              <a:rect b="b" l="l" r="r" t="t"/>
              <a:pathLst>
                <a:path extrusionOk="0" h="1351" w="2375">
                  <a:moveTo>
                    <a:pt x="139" y="0"/>
                  </a:moveTo>
                  <a:cubicBezTo>
                    <a:pt x="124" y="0"/>
                    <a:pt x="108" y="3"/>
                    <a:pt x="93" y="9"/>
                  </a:cubicBezTo>
                  <a:cubicBezTo>
                    <a:pt x="31" y="34"/>
                    <a:pt x="0" y="105"/>
                    <a:pt x="26" y="168"/>
                  </a:cubicBezTo>
                  <a:cubicBezTo>
                    <a:pt x="31" y="181"/>
                    <a:pt x="511" y="1351"/>
                    <a:pt x="1686" y="1351"/>
                  </a:cubicBezTo>
                  <a:cubicBezTo>
                    <a:pt x="1883" y="1349"/>
                    <a:pt x="2080" y="1319"/>
                    <a:pt x="2269" y="1262"/>
                  </a:cubicBezTo>
                  <a:cubicBezTo>
                    <a:pt x="2335" y="1244"/>
                    <a:pt x="2375" y="1176"/>
                    <a:pt x="2354" y="1110"/>
                  </a:cubicBezTo>
                  <a:cubicBezTo>
                    <a:pt x="2339" y="1057"/>
                    <a:pt x="2291" y="1022"/>
                    <a:pt x="2238" y="1022"/>
                  </a:cubicBezTo>
                  <a:cubicBezTo>
                    <a:pt x="2225" y="1022"/>
                    <a:pt x="2212" y="1024"/>
                    <a:pt x="2199" y="1029"/>
                  </a:cubicBezTo>
                  <a:cubicBezTo>
                    <a:pt x="2013" y="1083"/>
                    <a:pt x="1843" y="1107"/>
                    <a:pt x="1687" y="1107"/>
                  </a:cubicBezTo>
                  <a:cubicBezTo>
                    <a:pt x="679" y="1107"/>
                    <a:pt x="271" y="125"/>
                    <a:pt x="252" y="78"/>
                  </a:cubicBezTo>
                  <a:cubicBezTo>
                    <a:pt x="233" y="29"/>
                    <a:pt x="187"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0"/>
            <p:cNvSpPr/>
            <p:nvPr/>
          </p:nvSpPr>
          <p:spPr>
            <a:xfrm>
              <a:off x="5679200" y="1254800"/>
              <a:ext cx="84525" cy="28550"/>
            </a:xfrm>
            <a:custGeom>
              <a:rect b="b" l="l" r="r" t="t"/>
              <a:pathLst>
                <a:path extrusionOk="0" h="1142" w="3381">
                  <a:moveTo>
                    <a:pt x="138" y="0"/>
                  </a:moveTo>
                  <a:cubicBezTo>
                    <a:pt x="124" y="0"/>
                    <a:pt x="110" y="2"/>
                    <a:pt x="97" y="7"/>
                  </a:cubicBezTo>
                  <a:cubicBezTo>
                    <a:pt x="34" y="29"/>
                    <a:pt x="1" y="99"/>
                    <a:pt x="23" y="163"/>
                  </a:cubicBezTo>
                  <a:cubicBezTo>
                    <a:pt x="40" y="213"/>
                    <a:pt x="392" y="1142"/>
                    <a:pt x="1821" y="1142"/>
                  </a:cubicBezTo>
                  <a:cubicBezTo>
                    <a:pt x="2218" y="1142"/>
                    <a:pt x="2698" y="1070"/>
                    <a:pt x="3276" y="888"/>
                  </a:cubicBezTo>
                  <a:cubicBezTo>
                    <a:pt x="3343" y="869"/>
                    <a:pt x="3381" y="800"/>
                    <a:pt x="3360" y="734"/>
                  </a:cubicBezTo>
                  <a:cubicBezTo>
                    <a:pt x="3344" y="682"/>
                    <a:pt x="3296" y="649"/>
                    <a:pt x="3244" y="649"/>
                  </a:cubicBezTo>
                  <a:cubicBezTo>
                    <a:pt x="3230" y="649"/>
                    <a:pt x="3217" y="651"/>
                    <a:pt x="3203" y="656"/>
                  </a:cubicBezTo>
                  <a:cubicBezTo>
                    <a:pt x="2650" y="830"/>
                    <a:pt x="2196" y="897"/>
                    <a:pt x="1826" y="897"/>
                  </a:cubicBezTo>
                  <a:cubicBezTo>
                    <a:pt x="570" y="897"/>
                    <a:pt x="268" y="123"/>
                    <a:pt x="252" y="80"/>
                  </a:cubicBezTo>
                  <a:cubicBezTo>
                    <a:pt x="234" y="30"/>
                    <a:pt x="187"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0"/>
            <p:cNvSpPr/>
            <p:nvPr/>
          </p:nvSpPr>
          <p:spPr>
            <a:xfrm>
              <a:off x="5680975" y="1137200"/>
              <a:ext cx="68225" cy="57700"/>
            </a:xfrm>
            <a:custGeom>
              <a:rect b="b" l="l" r="r" t="t"/>
              <a:pathLst>
                <a:path extrusionOk="0" h="2308" w="2729">
                  <a:moveTo>
                    <a:pt x="255" y="0"/>
                  </a:moveTo>
                  <a:cubicBezTo>
                    <a:pt x="195" y="0"/>
                    <a:pt x="143" y="50"/>
                    <a:pt x="138" y="113"/>
                  </a:cubicBezTo>
                  <a:cubicBezTo>
                    <a:pt x="1" y="1868"/>
                    <a:pt x="2555" y="2302"/>
                    <a:pt x="2582" y="2306"/>
                  </a:cubicBezTo>
                  <a:cubicBezTo>
                    <a:pt x="2588" y="2307"/>
                    <a:pt x="2596" y="2307"/>
                    <a:pt x="2602" y="2307"/>
                  </a:cubicBezTo>
                  <a:cubicBezTo>
                    <a:pt x="2603" y="2308"/>
                    <a:pt x="2603" y="2308"/>
                    <a:pt x="2604" y="2308"/>
                  </a:cubicBezTo>
                  <a:cubicBezTo>
                    <a:pt x="2666" y="2308"/>
                    <a:pt x="2719" y="2258"/>
                    <a:pt x="2723" y="2195"/>
                  </a:cubicBezTo>
                  <a:cubicBezTo>
                    <a:pt x="2729" y="2132"/>
                    <a:pt x="2684" y="2075"/>
                    <a:pt x="2621" y="2066"/>
                  </a:cubicBezTo>
                  <a:cubicBezTo>
                    <a:pt x="2598" y="2062"/>
                    <a:pt x="261" y="1666"/>
                    <a:pt x="381" y="132"/>
                  </a:cubicBezTo>
                  <a:cubicBezTo>
                    <a:pt x="386" y="64"/>
                    <a:pt x="336" y="6"/>
                    <a:pt x="269" y="1"/>
                  </a:cubicBezTo>
                  <a:cubicBezTo>
                    <a:pt x="264" y="0"/>
                    <a:pt x="260" y="0"/>
                    <a:pt x="2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0"/>
            <p:cNvSpPr/>
            <p:nvPr/>
          </p:nvSpPr>
          <p:spPr>
            <a:xfrm>
              <a:off x="5735250" y="1020525"/>
              <a:ext cx="62375" cy="31775"/>
            </a:xfrm>
            <a:custGeom>
              <a:rect b="b" l="l" r="r" t="t"/>
              <a:pathLst>
                <a:path extrusionOk="0" h="1271" w="2495">
                  <a:moveTo>
                    <a:pt x="1771" y="1"/>
                  </a:moveTo>
                  <a:cubicBezTo>
                    <a:pt x="709" y="1"/>
                    <a:pt x="44" y="1072"/>
                    <a:pt x="36" y="1084"/>
                  </a:cubicBezTo>
                  <a:cubicBezTo>
                    <a:pt x="1" y="1142"/>
                    <a:pt x="19" y="1217"/>
                    <a:pt x="76" y="1252"/>
                  </a:cubicBezTo>
                  <a:cubicBezTo>
                    <a:pt x="95" y="1264"/>
                    <a:pt x="117" y="1270"/>
                    <a:pt x="139" y="1270"/>
                  </a:cubicBezTo>
                  <a:cubicBezTo>
                    <a:pt x="182" y="1270"/>
                    <a:pt x="222" y="1248"/>
                    <a:pt x="244" y="1211"/>
                  </a:cubicBezTo>
                  <a:cubicBezTo>
                    <a:pt x="272" y="1165"/>
                    <a:pt x="848" y="244"/>
                    <a:pt x="1764" y="244"/>
                  </a:cubicBezTo>
                  <a:cubicBezTo>
                    <a:pt x="1934" y="244"/>
                    <a:pt x="2116" y="276"/>
                    <a:pt x="2308" y="351"/>
                  </a:cubicBezTo>
                  <a:cubicBezTo>
                    <a:pt x="2324" y="357"/>
                    <a:pt x="2340" y="360"/>
                    <a:pt x="2356" y="360"/>
                  </a:cubicBezTo>
                  <a:cubicBezTo>
                    <a:pt x="2405" y="360"/>
                    <a:pt x="2451" y="331"/>
                    <a:pt x="2470" y="282"/>
                  </a:cubicBezTo>
                  <a:cubicBezTo>
                    <a:pt x="2494" y="219"/>
                    <a:pt x="2462" y="147"/>
                    <a:pt x="2397" y="124"/>
                  </a:cubicBezTo>
                  <a:cubicBezTo>
                    <a:pt x="2176" y="37"/>
                    <a:pt x="1967" y="1"/>
                    <a:pt x="17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0"/>
            <p:cNvSpPr/>
            <p:nvPr/>
          </p:nvSpPr>
          <p:spPr>
            <a:xfrm>
              <a:off x="5861325" y="973300"/>
              <a:ext cx="49125" cy="47825"/>
            </a:xfrm>
            <a:custGeom>
              <a:rect b="b" l="l" r="r" t="t"/>
              <a:pathLst>
                <a:path extrusionOk="0" h="1913" w="1965">
                  <a:moveTo>
                    <a:pt x="145" y="0"/>
                  </a:moveTo>
                  <a:cubicBezTo>
                    <a:pt x="131" y="0"/>
                    <a:pt x="122" y="1"/>
                    <a:pt x="118" y="1"/>
                  </a:cubicBezTo>
                  <a:cubicBezTo>
                    <a:pt x="52" y="5"/>
                    <a:pt x="1" y="62"/>
                    <a:pt x="4" y="129"/>
                  </a:cubicBezTo>
                  <a:cubicBezTo>
                    <a:pt x="8" y="190"/>
                    <a:pt x="53" y="245"/>
                    <a:pt x="117" y="245"/>
                  </a:cubicBezTo>
                  <a:cubicBezTo>
                    <a:pt x="123" y="245"/>
                    <a:pt x="128" y="245"/>
                    <a:pt x="133" y="244"/>
                  </a:cubicBezTo>
                  <a:cubicBezTo>
                    <a:pt x="173" y="246"/>
                    <a:pt x="1137" y="216"/>
                    <a:pt x="1712" y="1831"/>
                  </a:cubicBezTo>
                  <a:cubicBezTo>
                    <a:pt x="1728" y="1879"/>
                    <a:pt x="1775" y="1912"/>
                    <a:pt x="1827" y="1912"/>
                  </a:cubicBezTo>
                  <a:cubicBezTo>
                    <a:pt x="1840" y="1912"/>
                    <a:pt x="1854" y="1910"/>
                    <a:pt x="1867" y="1905"/>
                  </a:cubicBezTo>
                  <a:cubicBezTo>
                    <a:pt x="1930" y="1883"/>
                    <a:pt x="1964" y="1813"/>
                    <a:pt x="1941" y="1750"/>
                  </a:cubicBezTo>
                  <a:cubicBezTo>
                    <a:pt x="1346" y="78"/>
                    <a:pt x="326" y="0"/>
                    <a:pt x="1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0"/>
            <p:cNvSpPr/>
            <p:nvPr/>
          </p:nvSpPr>
          <p:spPr>
            <a:xfrm>
              <a:off x="5988000" y="981100"/>
              <a:ext cx="19500" cy="73150"/>
            </a:xfrm>
            <a:custGeom>
              <a:rect b="b" l="l" r="r" t="t"/>
              <a:pathLst>
                <a:path extrusionOk="0" h="2926" w="780">
                  <a:moveTo>
                    <a:pt x="139" y="0"/>
                  </a:moveTo>
                  <a:cubicBezTo>
                    <a:pt x="121" y="0"/>
                    <a:pt x="103" y="4"/>
                    <a:pt x="86" y="12"/>
                  </a:cubicBezTo>
                  <a:cubicBezTo>
                    <a:pt x="26" y="42"/>
                    <a:pt x="0" y="115"/>
                    <a:pt x="29" y="175"/>
                  </a:cubicBezTo>
                  <a:cubicBezTo>
                    <a:pt x="34" y="185"/>
                    <a:pt x="519" y="1230"/>
                    <a:pt x="89" y="2770"/>
                  </a:cubicBezTo>
                  <a:cubicBezTo>
                    <a:pt x="71" y="2835"/>
                    <a:pt x="109" y="2902"/>
                    <a:pt x="174" y="2921"/>
                  </a:cubicBezTo>
                  <a:cubicBezTo>
                    <a:pt x="185" y="2923"/>
                    <a:pt x="196" y="2925"/>
                    <a:pt x="207" y="2925"/>
                  </a:cubicBezTo>
                  <a:cubicBezTo>
                    <a:pt x="261" y="2925"/>
                    <a:pt x="310" y="2888"/>
                    <a:pt x="325" y="2835"/>
                  </a:cubicBezTo>
                  <a:cubicBezTo>
                    <a:pt x="780" y="1203"/>
                    <a:pt x="271" y="115"/>
                    <a:pt x="249" y="69"/>
                  </a:cubicBezTo>
                  <a:cubicBezTo>
                    <a:pt x="228" y="26"/>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0"/>
            <p:cNvSpPr/>
            <p:nvPr/>
          </p:nvSpPr>
          <p:spPr>
            <a:xfrm>
              <a:off x="6059075" y="990600"/>
              <a:ext cx="38800" cy="83775"/>
            </a:xfrm>
            <a:custGeom>
              <a:rect b="b" l="l" r="r" t="t"/>
              <a:pathLst>
                <a:path extrusionOk="0" h="3351" w="1552">
                  <a:moveTo>
                    <a:pt x="549" y="1"/>
                  </a:moveTo>
                  <a:cubicBezTo>
                    <a:pt x="519" y="1"/>
                    <a:pt x="488" y="12"/>
                    <a:pt x="464" y="35"/>
                  </a:cubicBezTo>
                  <a:cubicBezTo>
                    <a:pt x="416" y="81"/>
                    <a:pt x="414" y="158"/>
                    <a:pt x="460" y="207"/>
                  </a:cubicBezTo>
                  <a:cubicBezTo>
                    <a:pt x="469" y="215"/>
                    <a:pt x="1240" y="1083"/>
                    <a:pt x="34" y="3168"/>
                  </a:cubicBezTo>
                  <a:cubicBezTo>
                    <a:pt x="1" y="3226"/>
                    <a:pt x="21" y="3300"/>
                    <a:pt x="79" y="3333"/>
                  </a:cubicBezTo>
                  <a:cubicBezTo>
                    <a:pt x="97" y="3344"/>
                    <a:pt x="118" y="3350"/>
                    <a:pt x="140" y="3350"/>
                  </a:cubicBezTo>
                  <a:cubicBezTo>
                    <a:pt x="183" y="3350"/>
                    <a:pt x="223" y="3327"/>
                    <a:pt x="245" y="3289"/>
                  </a:cubicBezTo>
                  <a:cubicBezTo>
                    <a:pt x="1552" y="1031"/>
                    <a:pt x="675" y="78"/>
                    <a:pt x="637" y="38"/>
                  </a:cubicBezTo>
                  <a:cubicBezTo>
                    <a:pt x="613" y="13"/>
                    <a:pt x="581" y="1"/>
                    <a:pt x="54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0"/>
            <p:cNvSpPr/>
            <p:nvPr/>
          </p:nvSpPr>
          <p:spPr>
            <a:xfrm>
              <a:off x="5726350" y="1132700"/>
              <a:ext cx="33600" cy="16825"/>
            </a:xfrm>
            <a:custGeom>
              <a:rect b="b" l="l" r="r" t="t"/>
              <a:pathLst>
                <a:path extrusionOk="0" h="673" w="1344">
                  <a:moveTo>
                    <a:pt x="137" y="1"/>
                  </a:moveTo>
                  <a:cubicBezTo>
                    <a:pt x="90" y="1"/>
                    <a:pt x="45" y="29"/>
                    <a:pt x="25" y="75"/>
                  </a:cubicBezTo>
                  <a:cubicBezTo>
                    <a:pt x="1" y="137"/>
                    <a:pt x="28" y="206"/>
                    <a:pt x="87" y="234"/>
                  </a:cubicBezTo>
                  <a:lnTo>
                    <a:pt x="1128" y="663"/>
                  </a:lnTo>
                  <a:cubicBezTo>
                    <a:pt x="1142" y="669"/>
                    <a:pt x="1158" y="672"/>
                    <a:pt x="1175" y="672"/>
                  </a:cubicBezTo>
                  <a:cubicBezTo>
                    <a:pt x="1307" y="672"/>
                    <a:pt x="1344" y="488"/>
                    <a:pt x="1221" y="438"/>
                  </a:cubicBezTo>
                  <a:lnTo>
                    <a:pt x="180" y="9"/>
                  </a:lnTo>
                  <a:cubicBezTo>
                    <a:pt x="166" y="3"/>
                    <a:pt x="15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0"/>
            <p:cNvSpPr/>
            <p:nvPr/>
          </p:nvSpPr>
          <p:spPr>
            <a:xfrm>
              <a:off x="5774225" y="1065025"/>
              <a:ext cx="23900" cy="23975"/>
            </a:xfrm>
            <a:custGeom>
              <a:rect b="b" l="l" r="r" t="t"/>
              <a:pathLst>
                <a:path extrusionOk="0" h="959" w="956">
                  <a:moveTo>
                    <a:pt x="136" y="0"/>
                  </a:moveTo>
                  <a:cubicBezTo>
                    <a:pt x="107" y="0"/>
                    <a:pt x="77" y="11"/>
                    <a:pt x="53" y="32"/>
                  </a:cubicBezTo>
                  <a:cubicBezTo>
                    <a:pt x="4" y="79"/>
                    <a:pt x="0" y="157"/>
                    <a:pt x="48" y="206"/>
                  </a:cubicBezTo>
                  <a:lnTo>
                    <a:pt x="705" y="920"/>
                  </a:lnTo>
                  <a:cubicBezTo>
                    <a:pt x="727" y="945"/>
                    <a:pt x="760" y="959"/>
                    <a:pt x="794" y="959"/>
                  </a:cubicBezTo>
                  <a:cubicBezTo>
                    <a:pt x="901" y="959"/>
                    <a:pt x="956" y="832"/>
                    <a:pt x="884" y="755"/>
                  </a:cubicBezTo>
                  <a:lnTo>
                    <a:pt x="228" y="42"/>
                  </a:lnTo>
                  <a:cubicBezTo>
                    <a:pt x="203" y="14"/>
                    <a:pt x="170"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0"/>
            <p:cNvSpPr/>
            <p:nvPr/>
          </p:nvSpPr>
          <p:spPr>
            <a:xfrm>
              <a:off x="5852925" y="1014575"/>
              <a:ext cx="15025" cy="26875"/>
            </a:xfrm>
            <a:custGeom>
              <a:rect b="b" l="l" r="r" t="t"/>
              <a:pathLst>
                <a:path extrusionOk="0" h="1075" w="601">
                  <a:moveTo>
                    <a:pt x="140" y="1"/>
                  </a:moveTo>
                  <a:cubicBezTo>
                    <a:pt x="125" y="1"/>
                    <a:pt x="110" y="3"/>
                    <a:pt x="96" y="9"/>
                  </a:cubicBezTo>
                  <a:cubicBezTo>
                    <a:pt x="33" y="33"/>
                    <a:pt x="1" y="105"/>
                    <a:pt x="26" y="168"/>
                  </a:cubicBezTo>
                  <a:lnTo>
                    <a:pt x="349" y="997"/>
                  </a:lnTo>
                  <a:cubicBezTo>
                    <a:pt x="367" y="1043"/>
                    <a:pt x="412" y="1075"/>
                    <a:pt x="462" y="1075"/>
                  </a:cubicBezTo>
                  <a:cubicBezTo>
                    <a:pt x="476" y="1075"/>
                    <a:pt x="492" y="1072"/>
                    <a:pt x="506" y="1066"/>
                  </a:cubicBezTo>
                  <a:cubicBezTo>
                    <a:pt x="568" y="1042"/>
                    <a:pt x="600" y="971"/>
                    <a:pt x="576" y="909"/>
                  </a:cubicBezTo>
                  <a:lnTo>
                    <a:pt x="253" y="80"/>
                  </a:lnTo>
                  <a:cubicBezTo>
                    <a:pt x="236" y="31"/>
                    <a:pt x="189"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0"/>
            <p:cNvSpPr/>
            <p:nvPr/>
          </p:nvSpPr>
          <p:spPr>
            <a:xfrm>
              <a:off x="5948875" y="997450"/>
              <a:ext cx="6125" cy="33625"/>
            </a:xfrm>
            <a:custGeom>
              <a:rect b="b" l="l" r="r" t="t"/>
              <a:pathLst>
                <a:path extrusionOk="0" h="1345" w="245">
                  <a:moveTo>
                    <a:pt x="122" y="1"/>
                  </a:moveTo>
                  <a:cubicBezTo>
                    <a:pt x="55" y="1"/>
                    <a:pt x="0" y="54"/>
                    <a:pt x="0" y="122"/>
                  </a:cubicBezTo>
                  <a:lnTo>
                    <a:pt x="0" y="1223"/>
                  </a:lnTo>
                  <a:cubicBezTo>
                    <a:pt x="0" y="1291"/>
                    <a:pt x="55" y="1345"/>
                    <a:pt x="122" y="1345"/>
                  </a:cubicBezTo>
                  <a:cubicBezTo>
                    <a:pt x="190" y="1345"/>
                    <a:pt x="245" y="1291"/>
                    <a:pt x="245" y="1223"/>
                  </a:cubicBezTo>
                  <a:lnTo>
                    <a:pt x="245" y="122"/>
                  </a:lnTo>
                  <a:cubicBezTo>
                    <a:pt x="245" y="54"/>
                    <a:pt x="190" y="1"/>
                    <a:pt x="12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0"/>
            <p:cNvSpPr/>
            <p:nvPr/>
          </p:nvSpPr>
          <p:spPr>
            <a:xfrm>
              <a:off x="6027225" y="1009625"/>
              <a:ext cx="15125" cy="33975"/>
            </a:xfrm>
            <a:custGeom>
              <a:rect b="b" l="l" r="r" t="t"/>
              <a:pathLst>
                <a:path extrusionOk="0" h="1359" w="605">
                  <a:moveTo>
                    <a:pt x="469" y="1"/>
                  </a:moveTo>
                  <a:cubicBezTo>
                    <a:pt x="416" y="1"/>
                    <a:pt x="368" y="35"/>
                    <a:pt x="352" y="88"/>
                  </a:cubicBezTo>
                  <a:lnTo>
                    <a:pt x="19" y="1202"/>
                  </a:lnTo>
                  <a:cubicBezTo>
                    <a:pt x="0" y="1266"/>
                    <a:pt x="37" y="1334"/>
                    <a:pt x="102" y="1353"/>
                  </a:cubicBezTo>
                  <a:cubicBezTo>
                    <a:pt x="113" y="1356"/>
                    <a:pt x="125" y="1358"/>
                    <a:pt x="137" y="1358"/>
                  </a:cubicBezTo>
                  <a:cubicBezTo>
                    <a:pt x="190" y="1358"/>
                    <a:pt x="238" y="1322"/>
                    <a:pt x="254" y="1272"/>
                  </a:cubicBezTo>
                  <a:lnTo>
                    <a:pt x="586" y="158"/>
                  </a:lnTo>
                  <a:cubicBezTo>
                    <a:pt x="605" y="94"/>
                    <a:pt x="568" y="26"/>
                    <a:pt x="503" y="6"/>
                  </a:cubicBezTo>
                  <a:cubicBezTo>
                    <a:pt x="492" y="3"/>
                    <a:pt x="480" y="1"/>
                    <a:pt x="46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0"/>
            <p:cNvSpPr/>
            <p:nvPr/>
          </p:nvSpPr>
          <p:spPr>
            <a:xfrm>
              <a:off x="6097500" y="1048050"/>
              <a:ext cx="21025" cy="29325"/>
            </a:xfrm>
            <a:custGeom>
              <a:rect b="b" l="l" r="r" t="t"/>
              <a:pathLst>
                <a:path extrusionOk="0" h="1173" w="841">
                  <a:moveTo>
                    <a:pt x="702" y="0"/>
                  </a:moveTo>
                  <a:cubicBezTo>
                    <a:pt x="659" y="0"/>
                    <a:pt x="617" y="23"/>
                    <a:pt x="595" y="63"/>
                  </a:cubicBezTo>
                  <a:lnTo>
                    <a:pt x="49" y="989"/>
                  </a:lnTo>
                  <a:cubicBezTo>
                    <a:pt x="1" y="1069"/>
                    <a:pt x="60" y="1173"/>
                    <a:pt x="154" y="1173"/>
                  </a:cubicBezTo>
                  <a:cubicBezTo>
                    <a:pt x="197" y="1173"/>
                    <a:pt x="238" y="1150"/>
                    <a:pt x="259" y="1113"/>
                  </a:cubicBezTo>
                  <a:lnTo>
                    <a:pt x="805" y="187"/>
                  </a:lnTo>
                  <a:cubicBezTo>
                    <a:pt x="841" y="129"/>
                    <a:pt x="823" y="52"/>
                    <a:pt x="764" y="17"/>
                  </a:cubicBezTo>
                  <a:cubicBezTo>
                    <a:pt x="744" y="5"/>
                    <a:pt x="723" y="0"/>
                    <a:pt x="70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0"/>
            <p:cNvSpPr/>
            <p:nvPr/>
          </p:nvSpPr>
          <p:spPr>
            <a:xfrm>
              <a:off x="6159000" y="1112200"/>
              <a:ext cx="30450" cy="23250"/>
            </a:xfrm>
            <a:custGeom>
              <a:rect b="b" l="l" r="r" t="t"/>
              <a:pathLst>
                <a:path extrusionOk="0" h="930" w="1218">
                  <a:moveTo>
                    <a:pt x="1081" y="0"/>
                  </a:moveTo>
                  <a:cubicBezTo>
                    <a:pt x="1055" y="0"/>
                    <a:pt x="1029" y="8"/>
                    <a:pt x="1007" y="25"/>
                  </a:cubicBezTo>
                  <a:lnTo>
                    <a:pt x="95" y="710"/>
                  </a:lnTo>
                  <a:cubicBezTo>
                    <a:pt x="1" y="780"/>
                    <a:pt x="50" y="929"/>
                    <a:pt x="167" y="929"/>
                  </a:cubicBezTo>
                  <a:cubicBezTo>
                    <a:pt x="194" y="929"/>
                    <a:pt x="220" y="921"/>
                    <a:pt x="241" y="905"/>
                  </a:cubicBezTo>
                  <a:lnTo>
                    <a:pt x="1153" y="219"/>
                  </a:lnTo>
                  <a:cubicBezTo>
                    <a:pt x="1207" y="179"/>
                    <a:pt x="1218" y="103"/>
                    <a:pt x="1178" y="49"/>
                  </a:cubicBezTo>
                  <a:cubicBezTo>
                    <a:pt x="1154" y="17"/>
                    <a:pt x="1117" y="0"/>
                    <a:pt x="108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0"/>
            <p:cNvSpPr/>
            <p:nvPr/>
          </p:nvSpPr>
          <p:spPr>
            <a:xfrm>
              <a:off x="6181775" y="1206775"/>
              <a:ext cx="36200" cy="10175"/>
            </a:xfrm>
            <a:custGeom>
              <a:rect b="b" l="l" r="r" t="t"/>
              <a:pathLst>
                <a:path extrusionOk="0" h="407" w="1448">
                  <a:moveTo>
                    <a:pt x="1319" y="1"/>
                  </a:moveTo>
                  <a:cubicBezTo>
                    <a:pt x="1314" y="1"/>
                    <a:pt x="1308" y="1"/>
                    <a:pt x="1302" y="2"/>
                  </a:cubicBezTo>
                  <a:lnTo>
                    <a:pt x="109" y="164"/>
                  </a:lnTo>
                  <a:cubicBezTo>
                    <a:pt x="46" y="173"/>
                    <a:pt x="0" y="229"/>
                    <a:pt x="5" y="293"/>
                  </a:cubicBezTo>
                  <a:cubicBezTo>
                    <a:pt x="9" y="357"/>
                    <a:pt x="62" y="407"/>
                    <a:pt x="125" y="407"/>
                  </a:cubicBezTo>
                  <a:cubicBezTo>
                    <a:pt x="131" y="407"/>
                    <a:pt x="137" y="407"/>
                    <a:pt x="142" y="406"/>
                  </a:cubicBezTo>
                  <a:lnTo>
                    <a:pt x="1335" y="243"/>
                  </a:lnTo>
                  <a:cubicBezTo>
                    <a:pt x="1401" y="233"/>
                    <a:pt x="1448" y="172"/>
                    <a:pt x="1438" y="106"/>
                  </a:cubicBezTo>
                  <a:cubicBezTo>
                    <a:pt x="1431" y="45"/>
                    <a:pt x="1379" y="1"/>
                    <a:pt x="131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0"/>
            <p:cNvSpPr/>
            <p:nvPr/>
          </p:nvSpPr>
          <p:spPr>
            <a:xfrm>
              <a:off x="6170100" y="1295625"/>
              <a:ext cx="36375" cy="14250"/>
            </a:xfrm>
            <a:custGeom>
              <a:rect b="b" l="l" r="r" t="t"/>
              <a:pathLst>
                <a:path extrusionOk="0" h="570" w="1455">
                  <a:moveTo>
                    <a:pt x="135" y="0"/>
                  </a:moveTo>
                  <a:cubicBezTo>
                    <a:pt x="82" y="0"/>
                    <a:pt x="33" y="35"/>
                    <a:pt x="18" y="89"/>
                  </a:cubicBezTo>
                  <a:cubicBezTo>
                    <a:pt x="0" y="155"/>
                    <a:pt x="39" y="221"/>
                    <a:pt x="104" y="239"/>
                  </a:cubicBezTo>
                  <a:lnTo>
                    <a:pt x="1294" y="566"/>
                  </a:lnTo>
                  <a:cubicBezTo>
                    <a:pt x="1304" y="568"/>
                    <a:pt x="1315" y="570"/>
                    <a:pt x="1325" y="570"/>
                  </a:cubicBezTo>
                  <a:cubicBezTo>
                    <a:pt x="1387" y="570"/>
                    <a:pt x="1438" y="524"/>
                    <a:pt x="1447" y="464"/>
                  </a:cubicBezTo>
                  <a:cubicBezTo>
                    <a:pt x="1454" y="403"/>
                    <a:pt x="1416" y="346"/>
                    <a:pt x="1358" y="330"/>
                  </a:cubicBezTo>
                  <a:lnTo>
                    <a:pt x="168" y="5"/>
                  </a:lnTo>
                  <a:cubicBezTo>
                    <a:pt x="157" y="2"/>
                    <a:pt x="146"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0"/>
            <p:cNvSpPr/>
            <p:nvPr/>
          </p:nvSpPr>
          <p:spPr>
            <a:xfrm>
              <a:off x="6128150" y="1360450"/>
              <a:ext cx="25400" cy="26150"/>
            </a:xfrm>
            <a:custGeom>
              <a:rect b="b" l="l" r="r" t="t"/>
              <a:pathLst>
                <a:path extrusionOk="0" h="1046" w="1016">
                  <a:moveTo>
                    <a:pt x="136" y="1"/>
                  </a:moveTo>
                  <a:cubicBezTo>
                    <a:pt x="107" y="1"/>
                    <a:pt x="78" y="11"/>
                    <a:pt x="54" y="32"/>
                  </a:cubicBezTo>
                  <a:cubicBezTo>
                    <a:pt x="4" y="78"/>
                    <a:pt x="0" y="157"/>
                    <a:pt x="48" y="207"/>
                  </a:cubicBezTo>
                  <a:lnTo>
                    <a:pt x="764" y="1004"/>
                  </a:lnTo>
                  <a:cubicBezTo>
                    <a:pt x="787" y="1030"/>
                    <a:pt x="820" y="1045"/>
                    <a:pt x="854" y="1045"/>
                  </a:cubicBezTo>
                  <a:cubicBezTo>
                    <a:pt x="960" y="1045"/>
                    <a:pt x="1016" y="919"/>
                    <a:pt x="945" y="841"/>
                  </a:cubicBezTo>
                  <a:lnTo>
                    <a:pt x="229" y="43"/>
                  </a:lnTo>
                  <a:cubicBezTo>
                    <a:pt x="205" y="15"/>
                    <a:pt x="170"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0"/>
            <p:cNvSpPr/>
            <p:nvPr/>
          </p:nvSpPr>
          <p:spPr>
            <a:xfrm>
              <a:off x="6058950" y="1392700"/>
              <a:ext cx="16975" cy="35000"/>
            </a:xfrm>
            <a:custGeom>
              <a:rect b="b" l="l" r="r" t="t"/>
              <a:pathLst>
                <a:path extrusionOk="0" h="1400" w="679">
                  <a:moveTo>
                    <a:pt x="136" y="1"/>
                  </a:moveTo>
                  <a:cubicBezTo>
                    <a:pt x="123" y="1"/>
                    <a:pt x="109" y="3"/>
                    <a:pt x="95" y="8"/>
                  </a:cubicBezTo>
                  <a:cubicBezTo>
                    <a:pt x="33" y="29"/>
                    <a:pt x="0" y="96"/>
                    <a:pt x="20" y="160"/>
                  </a:cubicBezTo>
                  <a:lnTo>
                    <a:pt x="426" y="1318"/>
                  </a:lnTo>
                  <a:cubicBezTo>
                    <a:pt x="443" y="1366"/>
                    <a:pt x="488" y="1399"/>
                    <a:pt x="541" y="1399"/>
                  </a:cubicBezTo>
                  <a:cubicBezTo>
                    <a:pt x="554" y="1399"/>
                    <a:pt x="568" y="1397"/>
                    <a:pt x="581" y="1393"/>
                  </a:cubicBezTo>
                  <a:cubicBezTo>
                    <a:pt x="645" y="1371"/>
                    <a:pt x="679" y="1301"/>
                    <a:pt x="655" y="1238"/>
                  </a:cubicBezTo>
                  <a:lnTo>
                    <a:pt x="250" y="79"/>
                  </a:lnTo>
                  <a:cubicBezTo>
                    <a:pt x="231" y="31"/>
                    <a:pt x="185"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0"/>
            <p:cNvSpPr/>
            <p:nvPr/>
          </p:nvSpPr>
          <p:spPr>
            <a:xfrm>
              <a:off x="5972775" y="1402975"/>
              <a:ext cx="6125" cy="37350"/>
            </a:xfrm>
            <a:custGeom>
              <a:rect b="b" l="l" r="r" t="t"/>
              <a:pathLst>
                <a:path extrusionOk="0" h="1494" w="245">
                  <a:moveTo>
                    <a:pt x="122" y="0"/>
                  </a:moveTo>
                  <a:cubicBezTo>
                    <a:pt x="55" y="0"/>
                    <a:pt x="1" y="55"/>
                    <a:pt x="1" y="123"/>
                  </a:cubicBezTo>
                  <a:lnTo>
                    <a:pt x="1" y="1371"/>
                  </a:lnTo>
                  <a:cubicBezTo>
                    <a:pt x="1" y="1438"/>
                    <a:pt x="55" y="1493"/>
                    <a:pt x="122" y="1493"/>
                  </a:cubicBezTo>
                  <a:cubicBezTo>
                    <a:pt x="190" y="1493"/>
                    <a:pt x="245" y="1438"/>
                    <a:pt x="245" y="1371"/>
                  </a:cubicBezTo>
                  <a:lnTo>
                    <a:pt x="245" y="123"/>
                  </a:lnTo>
                  <a:cubicBezTo>
                    <a:pt x="245" y="55"/>
                    <a:pt x="190" y="0"/>
                    <a:pt x="1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0"/>
            <p:cNvSpPr/>
            <p:nvPr/>
          </p:nvSpPr>
          <p:spPr>
            <a:xfrm>
              <a:off x="5886550" y="1392700"/>
              <a:ext cx="16300" cy="33400"/>
            </a:xfrm>
            <a:custGeom>
              <a:rect b="b" l="l" r="r" t="t"/>
              <a:pathLst>
                <a:path extrusionOk="0" h="1336" w="652">
                  <a:moveTo>
                    <a:pt x="515" y="1"/>
                  </a:moveTo>
                  <a:cubicBezTo>
                    <a:pt x="466" y="1"/>
                    <a:pt x="420" y="31"/>
                    <a:pt x="401" y="79"/>
                  </a:cubicBezTo>
                  <a:lnTo>
                    <a:pt x="23" y="1174"/>
                  </a:lnTo>
                  <a:cubicBezTo>
                    <a:pt x="1" y="1238"/>
                    <a:pt x="35" y="1307"/>
                    <a:pt x="98" y="1329"/>
                  </a:cubicBezTo>
                  <a:cubicBezTo>
                    <a:pt x="111" y="1334"/>
                    <a:pt x="125" y="1336"/>
                    <a:pt x="138" y="1336"/>
                  </a:cubicBezTo>
                  <a:cubicBezTo>
                    <a:pt x="190" y="1336"/>
                    <a:pt x="237" y="1303"/>
                    <a:pt x="254" y="1253"/>
                  </a:cubicBezTo>
                  <a:lnTo>
                    <a:pt x="632" y="159"/>
                  </a:lnTo>
                  <a:cubicBezTo>
                    <a:pt x="652" y="96"/>
                    <a:pt x="618" y="29"/>
                    <a:pt x="556" y="8"/>
                  </a:cubicBezTo>
                  <a:cubicBezTo>
                    <a:pt x="542" y="3"/>
                    <a:pt x="529" y="1"/>
                    <a:pt x="5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0"/>
            <p:cNvSpPr/>
            <p:nvPr/>
          </p:nvSpPr>
          <p:spPr>
            <a:xfrm>
              <a:off x="5808350" y="1354750"/>
              <a:ext cx="23575" cy="28725"/>
            </a:xfrm>
            <a:custGeom>
              <a:rect b="b" l="l" r="r" t="t"/>
              <a:pathLst>
                <a:path extrusionOk="0" h="1149" w="943">
                  <a:moveTo>
                    <a:pt x="804" y="1"/>
                  </a:moveTo>
                  <a:cubicBezTo>
                    <a:pt x="766" y="1"/>
                    <a:pt x="729" y="19"/>
                    <a:pt x="705" y="52"/>
                  </a:cubicBezTo>
                  <a:lnTo>
                    <a:pt x="59" y="956"/>
                  </a:lnTo>
                  <a:cubicBezTo>
                    <a:pt x="0" y="1036"/>
                    <a:pt x="59" y="1148"/>
                    <a:pt x="158" y="1148"/>
                  </a:cubicBezTo>
                  <a:cubicBezTo>
                    <a:pt x="197" y="1148"/>
                    <a:pt x="234" y="1129"/>
                    <a:pt x="256" y="1098"/>
                  </a:cubicBezTo>
                  <a:lnTo>
                    <a:pt x="904" y="193"/>
                  </a:lnTo>
                  <a:cubicBezTo>
                    <a:pt x="943" y="139"/>
                    <a:pt x="930" y="63"/>
                    <a:pt x="875" y="24"/>
                  </a:cubicBezTo>
                  <a:cubicBezTo>
                    <a:pt x="854" y="8"/>
                    <a:pt x="829" y="1"/>
                    <a:pt x="80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0"/>
            <p:cNvSpPr/>
            <p:nvPr/>
          </p:nvSpPr>
          <p:spPr>
            <a:xfrm>
              <a:off x="5743150" y="1301025"/>
              <a:ext cx="34775" cy="20000"/>
            </a:xfrm>
            <a:custGeom>
              <a:rect b="b" l="l" r="r" t="t"/>
              <a:pathLst>
                <a:path extrusionOk="0" h="800" w="1391">
                  <a:moveTo>
                    <a:pt x="1252" y="0"/>
                  </a:moveTo>
                  <a:cubicBezTo>
                    <a:pt x="1233" y="0"/>
                    <a:pt x="1214" y="4"/>
                    <a:pt x="1196" y="14"/>
                  </a:cubicBezTo>
                  <a:lnTo>
                    <a:pt x="115" y="569"/>
                  </a:lnTo>
                  <a:cubicBezTo>
                    <a:pt x="1" y="627"/>
                    <a:pt x="42" y="800"/>
                    <a:pt x="171" y="800"/>
                  </a:cubicBezTo>
                  <a:cubicBezTo>
                    <a:pt x="190" y="800"/>
                    <a:pt x="209" y="795"/>
                    <a:pt x="226" y="786"/>
                  </a:cubicBezTo>
                  <a:lnTo>
                    <a:pt x="1308" y="230"/>
                  </a:lnTo>
                  <a:cubicBezTo>
                    <a:pt x="1367" y="200"/>
                    <a:pt x="1390" y="126"/>
                    <a:pt x="1360" y="66"/>
                  </a:cubicBezTo>
                  <a:cubicBezTo>
                    <a:pt x="1338" y="24"/>
                    <a:pt x="1296" y="0"/>
                    <a:pt x="125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0"/>
            <p:cNvSpPr/>
            <p:nvPr/>
          </p:nvSpPr>
          <p:spPr>
            <a:xfrm>
              <a:off x="5710175" y="1231125"/>
              <a:ext cx="39100" cy="8800"/>
            </a:xfrm>
            <a:custGeom>
              <a:rect b="b" l="l" r="r" t="t"/>
              <a:pathLst>
                <a:path extrusionOk="0" h="352" w="1564">
                  <a:moveTo>
                    <a:pt x="1438" y="0"/>
                  </a:moveTo>
                  <a:cubicBezTo>
                    <a:pt x="1433" y="0"/>
                    <a:pt x="1428" y="1"/>
                    <a:pt x="1423" y="1"/>
                  </a:cubicBezTo>
                  <a:lnTo>
                    <a:pt x="114" y="109"/>
                  </a:lnTo>
                  <a:cubicBezTo>
                    <a:pt x="49" y="113"/>
                    <a:pt x="0" y="169"/>
                    <a:pt x="2" y="235"/>
                  </a:cubicBezTo>
                  <a:cubicBezTo>
                    <a:pt x="4" y="300"/>
                    <a:pt x="58" y="352"/>
                    <a:pt x="124" y="352"/>
                  </a:cubicBezTo>
                  <a:cubicBezTo>
                    <a:pt x="128" y="352"/>
                    <a:pt x="131" y="352"/>
                    <a:pt x="134" y="351"/>
                  </a:cubicBezTo>
                  <a:lnTo>
                    <a:pt x="1443" y="244"/>
                  </a:lnTo>
                  <a:cubicBezTo>
                    <a:pt x="1512" y="240"/>
                    <a:pt x="1564" y="181"/>
                    <a:pt x="1559" y="112"/>
                  </a:cubicBezTo>
                  <a:cubicBezTo>
                    <a:pt x="1554" y="48"/>
                    <a:pt x="1501" y="0"/>
                    <a:pt x="14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9" name="Google Shape;3059;p60"/>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61"/>
          <p:cNvSpPr txBox="1"/>
          <p:nvPr>
            <p:ph type="title"/>
          </p:nvPr>
        </p:nvSpPr>
        <p:spPr>
          <a:xfrm>
            <a:off x="713225" y="9603400"/>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a:t>
            </a:r>
            <a:r>
              <a:rPr lang="en">
                <a:solidFill>
                  <a:schemeClr val="lt1"/>
                </a:solidFill>
              </a:rPr>
              <a:t>FAMOUS</a:t>
            </a:r>
            <a:endParaRPr>
              <a:solidFill>
                <a:schemeClr val="lt1"/>
              </a:solidFill>
            </a:endParaRPr>
          </a:p>
        </p:txBody>
      </p:sp>
      <p:sp>
        <p:nvSpPr>
          <p:cNvPr id="3065" name="Google Shape;3065;p61"/>
          <p:cNvSpPr txBox="1"/>
          <p:nvPr>
            <p:ph idx="1" type="subTitle"/>
          </p:nvPr>
        </p:nvSpPr>
        <p:spPr>
          <a:xfrm>
            <a:off x="717750" y="6482975"/>
            <a:ext cx="8851500" cy="265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
            </a:r>
            <a:r>
              <a:rPr lang="en"/>
              <a:t>Venus has a beautiful name and is the second planet from the Sun. It’s terribly hot, even hotter than Mercury, and its atmosphere is poisonous”</a:t>
            </a:r>
            <a:endParaRPr/>
          </a:p>
        </p:txBody>
      </p:sp>
      <p:pic>
        <p:nvPicPr>
          <p:cNvPr id="3066" name="Google Shape;3066;p61"/>
          <p:cNvPicPr preferRelativeResize="0"/>
          <p:nvPr>
            <p:ph idx="2" type="pic"/>
          </p:nvPr>
        </p:nvPicPr>
        <p:blipFill rotWithShape="1">
          <a:blip r:embed="rId3">
            <a:alphaModFix/>
          </a:blip>
          <a:srcRect b="3470" l="0" r="0" t="3480"/>
          <a:stretch/>
        </p:blipFill>
        <p:spPr>
          <a:xfrm>
            <a:off x="717750" y="789825"/>
            <a:ext cx="8847000" cy="5490601"/>
          </a:xfrm>
          <a:prstGeom prst="rect">
            <a:avLst/>
          </a:prstGeom>
        </p:spPr>
      </p:pic>
      <p:grpSp>
        <p:nvGrpSpPr>
          <p:cNvPr id="3067" name="Google Shape;3067;p61"/>
          <p:cNvGrpSpPr/>
          <p:nvPr/>
        </p:nvGrpSpPr>
        <p:grpSpPr>
          <a:xfrm>
            <a:off x="3815673" y="11815342"/>
            <a:ext cx="2655655" cy="2655572"/>
            <a:chOff x="4798275" y="4618425"/>
            <a:chExt cx="805525" cy="805500"/>
          </a:xfrm>
        </p:grpSpPr>
        <p:sp>
          <p:nvSpPr>
            <p:cNvPr id="3068" name="Google Shape;3068;p61"/>
            <p:cNvSpPr/>
            <p:nvPr/>
          </p:nvSpPr>
          <p:spPr>
            <a:xfrm>
              <a:off x="4798275" y="4618425"/>
              <a:ext cx="805525" cy="805500"/>
            </a:xfrm>
            <a:custGeom>
              <a:rect b="b" l="l" r="r" t="t"/>
              <a:pathLst>
                <a:path extrusionOk="0" h="32220" w="32221">
                  <a:moveTo>
                    <a:pt x="16111" y="0"/>
                  </a:moveTo>
                  <a:cubicBezTo>
                    <a:pt x="11838" y="0"/>
                    <a:pt x="7740" y="1697"/>
                    <a:pt x="4720" y="4718"/>
                  </a:cubicBezTo>
                  <a:cubicBezTo>
                    <a:pt x="1698" y="7740"/>
                    <a:pt x="1" y="11837"/>
                    <a:pt x="1" y="16110"/>
                  </a:cubicBezTo>
                  <a:cubicBezTo>
                    <a:pt x="1" y="20383"/>
                    <a:pt x="1698" y="24480"/>
                    <a:pt x="4720" y="27501"/>
                  </a:cubicBezTo>
                  <a:cubicBezTo>
                    <a:pt x="7740" y="30523"/>
                    <a:pt x="11838" y="32220"/>
                    <a:pt x="16111" y="32220"/>
                  </a:cubicBezTo>
                  <a:cubicBezTo>
                    <a:pt x="20383" y="32220"/>
                    <a:pt x="24481" y="30523"/>
                    <a:pt x="27502" y="27501"/>
                  </a:cubicBezTo>
                  <a:cubicBezTo>
                    <a:pt x="30523" y="24480"/>
                    <a:pt x="32220" y="20383"/>
                    <a:pt x="32220" y="16110"/>
                  </a:cubicBezTo>
                  <a:cubicBezTo>
                    <a:pt x="32220" y="11837"/>
                    <a:pt x="30523" y="7740"/>
                    <a:pt x="27502" y="4718"/>
                  </a:cubicBezTo>
                  <a:cubicBezTo>
                    <a:pt x="24481" y="1697"/>
                    <a:pt x="20383" y="0"/>
                    <a:pt x="1611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1"/>
            <p:cNvSpPr/>
            <p:nvPr/>
          </p:nvSpPr>
          <p:spPr>
            <a:xfrm>
              <a:off x="5136775" y="4934650"/>
              <a:ext cx="124700" cy="32575"/>
            </a:xfrm>
            <a:custGeom>
              <a:rect b="b" l="l" r="r" t="t"/>
              <a:pathLst>
                <a:path extrusionOk="0" h="1303" w="4988">
                  <a:moveTo>
                    <a:pt x="63" y="1"/>
                  </a:moveTo>
                  <a:cubicBezTo>
                    <a:pt x="30" y="1"/>
                    <a:pt x="1" y="43"/>
                    <a:pt x="31" y="74"/>
                  </a:cubicBezTo>
                  <a:cubicBezTo>
                    <a:pt x="805" y="889"/>
                    <a:pt x="1639" y="1302"/>
                    <a:pt x="2509" y="1302"/>
                  </a:cubicBezTo>
                  <a:lnTo>
                    <a:pt x="2539" y="1301"/>
                  </a:lnTo>
                  <a:cubicBezTo>
                    <a:pt x="3936" y="1287"/>
                    <a:pt x="4948" y="194"/>
                    <a:pt x="4958" y="182"/>
                  </a:cubicBezTo>
                  <a:cubicBezTo>
                    <a:pt x="4987" y="150"/>
                    <a:pt x="4958" y="109"/>
                    <a:pt x="4925" y="109"/>
                  </a:cubicBezTo>
                  <a:cubicBezTo>
                    <a:pt x="4915" y="109"/>
                    <a:pt x="4904" y="114"/>
                    <a:pt x="4894" y="124"/>
                  </a:cubicBezTo>
                  <a:cubicBezTo>
                    <a:pt x="4884" y="135"/>
                    <a:pt x="3898" y="1201"/>
                    <a:pt x="2538" y="1216"/>
                  </a:cubicBezTo>
                  <a:cubicBezTo>
                    <a:pt x="2531" y="1216"/>
                    <a:pt x="2524" y="1216"/>
                    <a:pt x="2518" y="1216"/>
                  </a:cubicBezTo>
                  <a:cubicBezTo>
                    <a:pt x="1667" y="1216"/>
                    <a:pt x="854" y="814"/>
                    <a:pt x="94" y="15"/>
                  </a:cubicBezTo>
                  <a:cubicBezTo>
                    <a:pt x="84" y="5"/>
                    <a:pt x="73" y="1"/>
                    <a:pt x="6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1"/>
            <p:cNvSpPr/>
            <p:nvPr/>
          </p:nvSpPr>
          <p:spPr>
            <a:xfrm>
              <a:off x="5299325" y="4760850"/>
              <a:ext cx="97525" cy="26725"/>
            </a:xfrm>
            <a:custGeom>
              <a:rect b="b" l="l" r="r" t="t"/>
              <a:pathLst>
                <a:path extrusionOk="0" h="1069" w="3901">
                  <a:moveTo>
                    <a:pt x="1150" y="1"/>
                  </a:moveTo>
                  <a:cubicBezTo>
                    <a:pt x="797" y="1"/>
                    <a:pt x="427" y="54"/>
                    <a:pt x="49" y="184"/>
                  </a:cubicBezTo>
                  <a:cubicBezTo>
                    <a:pt x="0" y="201"/>
                    <a:pt x="17" y="268"/>
                    <a:pt x="61" y="268"/>
                  </a:cubicBezTo>
                  <a:cubicBezTo>
                    <a:pt x="66" y="268"/>
                    <a:pt x="72" y="267"/>
                    <a:pt x="77" y="265"/>
                  </a:cubicBezTo>
                  <a:cubicBezTo>
                    <a:pt x="446" y="138"/>
                    <a:pt x="807" y="87"/>
                    <a:pt x="1152" y="87"/>
                  </a:cubicBezTo>
                  <a:cubicBezTo>
                    <a:pt x="2635" y="87"/>
                    <a:pt x="3800" y="1046"/>
                    <a:pt x="3813" y="1058"/>
                  </a:cubicBezTo>
                  <a:cubicBezTo>
                    <a:pt x="3822" y="1064"/>
                    <a:pt x="3831" y="1068"/>
                    <a:pt x="3842" y="1068"/>
                  </a:cubicBezTo>
                  <a:cubicBezTo>
                    <a:pt x="3842" y="1068"/>
                    <a:pt x="3843" y="1068"/>
                    <a:pt x="3843" y="1068"/>
                  </a:cubicBezTo>
                  <a:cubicBezTo>
                    <a:pt x="3882" y="1068"/>
                    <a:pt x="3901" y="1018"/>
                    <a:pt x="3869" y="992"/>
                  </a:cubicBezTo>
                  <a:cubicBezTo>
                    <a:pt x="3855" y="980"/>
                    <a:pt x="2667" y="1"/>
                    <a:pt x="11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1"/>
            <p:cNvSpPr/>
            <p:nvPr/>
          </p:nvSpPr>
          <p:spPr>
            <a:xfrm>
              <a:off x="5001100" y="4754150"/>
              <a:ext cx="99000" cy="21125"/>
            </a:xfrm>
            <a:custGeom>
              <a:rect b="b" l="l" r="r" t="t"/>
              <a:pathLst>
                <a:path extrusionOk="0" h="845" w="3960">
                  <a:moveTo>
                    <a:pt x="2518" y="0"/>
                  </a:moveTo>
                  <a:cubicBezTo>
                    <a:pt x="1149" y="0"/>
                    <a:pt x="52" y="755"/>
                    <a:pt x="37" y="765"/>
                  </a:cubicBezTo>
                  <a:cubicBezTo>
                    <a:pt x="1" y="789"/>
                    <a:pt x="18" y="844"/>
                    <a:pt x="60" y="844"/>
                  </a:cubicBezTo>
                  <a:cubicBezTo>
                    <a:pt x="61" y="844"/>
                    <a:pt x="61" y="844"/>
                    <a:pt x="62" y="844"/>
                  </a:cubicBezTo>
                  <a:cubicBezTo>
                    <a:pt x="71" y="844"/>
                    <a:pt x="80" y="841"/>
                    <a:pt x="87" y="837"/>
                  </a:cubicBezTo>
                  <a:cubicBezTo>
                    <a:pt x="101" y="826"/>
                    <a:pt x="1176" y="87"/>
                    <a:pt x="2515" y="87"/>
                  </a:cubicBezTo>
                  <a:cubicBezTo>
                    <a:pt x="2951" y="87"/>
                    <a:pt x="3414" y="165"/>
                    <a:pt x="3878" y="372"/>
                  </a:cubicBezTo>
                  <a:cubicBezTo>
                    <a:pt x="3885" y="375"/>
                    <a:pt x="3891" y="376"/>
                    <a:pt x="3898" y="376"/>
                  </a:cubicBezTo>
                  <a:cubicBezTo>
                    <a:pt x="3939" y="376"/>
                    <a:pt x="3960" y="314"/>
                    <a:pt x="3914" y="293"/>
                  </a:cubicBezTo>
                  <a:cubicBezTo>
                    <a:pt x="3438" y="80"/>
                    <a:pt x="2963" y="0"/>
                    <a:pt x="251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1"/>
            <p:cNvSpPr/>
            <p:nvPr/>
          </p:nvSpPr>
          <p:spPr>
            <a:xfrm>
              <a:off x="5249825" y="4811175"/>
              <a:ext cx="166400" cy="98525"/>
            </a:xfrm>
            <a:custGeom>
              <a:rect b="b" l="l" r="r" t="t"/>
              <a:pathLst>
                <a:path extrusionOk="0" h="3941" w="6656">
                  <a:moveTo>
                    <a:pt x="3290" y="1"/>
                  </a:moveTo>
                  <a:cubicBezTo>
                    <a:pt x="2258" y="1"/>
                    <a:pt x="1104" y="464"/>
                    <a:pt x="0" y="1894"/>
                  </a:cubicBezTo>
                  <a:cubicBezTo>
                    <a:pt x="0" y="1894"/>
                    <a:pt x="1071" y="3805"/>
                    <a:pt x="3290" y="3936"/>
                  </a:cubicBezTo>
                  <a:cubicBezTo>
                    <a:pt x="3346" y="3939"/>
                    <a:pt x="3401" y="3941"/>
                    <a:pt x="3456" y="3941"/>
                  </a:cubicBezTo>
                  <a:cubicBezTo>
                    <a:pt x="5566" y="3941"/>
                    <a:pt x="6655" y="1552"/>
                    <a:pt x="6655" y="1552"/>
                  </a:cubicBezTo>
                  <a:cubicBezTo>
                    <a:pt x="6655" y="1552"/>
                    <a:pt x="5178" y="1"/>
                    <a:pt x="3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1"/>
            <p:cNvSpPr/>
            <p:nvPr/>
          </p:nvSpPr>
          <p:spPr>
            <a:xfrm>
              <a:off x="5278925" y="4805875"/>
              <a:ext cx="107950" cy="107950"/>
            </a:xfrm>
            <a:custGeom>
              <a:rect b="b" l="l" r="r" t="t"/>
              <a:pathLst>
                <a:path extrusionOk="0" h="4318" w="4318">
                  <a:moveTo>
                    <a:pt x="72" y="1"/>
                  </a:moveTo>
                  <a:lnTo>
                    <a:pt x="0" y="4246"/>
                  </a:lnTo>
                  <a:lnTo>
                    <a:pt x="4247" y="4318"/>
                  </a:lnTo>
                  <a:lnTo>
                    <a:pt x="4272" y="2773"/>
                  </a:lnTo>
                  <a:lnTo>
                    <a:pt x="3484" y="2082"/>
                  </a:lnTo>
                  <a:lnTo>
                    <a:pt x="4292" y="1594"/>
                  </a:lnTo>
                  <a:lnTo>
                    <a:pt x="4318" y="71"/>
                  </a:lnTo>
                  <a:lnTo>
                    <a:pt x="72"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1"/>
            <p:cNvSpPr/>
            <p:nvPr/>
          </p:nvSpPr>
          <p:spPr>
            <a:xfrm>
              <a:off x="4984750" y="4806725"/>
              <a:ext cx="166400" cy="98525"/>
            </a:xfrm>
            <a:custGeom>
              <a:rect b="b" l="l" r="r" t="t"/>
              <a:pathLst>
                <a:path extrusionOk="0" h="3941" w="6656">
                  <a:moveTo>
                    <a:pt x="3289" y="1"/>
                  </a:moveTo>
                  <a:cubicBezTo>
                    <a:pt x="2258" y="1"/>
                    <a:pt x="1104" y="464"/>
                    <a:pt x="0" y="1894"/>
                  </a:cubicBezTo>
                  <a:cubicBezTo>
                    <a:pt x="0" y="1894"/>
                    <a:pt x="1072" y="3805"/>
                    <a:pt x="3291" y="3935"/>
                  </a:cubicBezTo>
                  <a:cubicBezTo>
                    <a:pt x="3347" y="3939"/>
                    <a:pt x="3403" y="3940"/>
                    <a:pt x="3457" y="3940"/>
                  </a:cubicBezTo>
                  <a:cubicBezTo>
                    <a:pt x="5567" y="3940"/>
                    <a:pt x="6656" y="1553"/>
                    <a:pt x="6656" y="1553"/>
                  </a:cubicBezTo>
                  <a:cubicBezTo>
                    <a:pt x="6656" y="1553"/>
                    <a:pt x="5178" y="1"/>
                    <a:pt x="3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1"/>
            <p:cNvSpPr/>
            <p:nvPr/>
          </p:nvSpPr>
          <p:spPr>
            <a:xfrm>
              <a:off x="5013850" y="4801450"/>
              <a:ext cx="107950" cy="107950"/>
            </a:xfrm>
            <a:custGeom>
              <a:rect b="b" l="l" r="r" t="t"/>
              <a:pathLst>
                <a:path extrusionOk="0" h="4318" w="4318">
                  <a:moveTo>
                    <a:pt x="73" y="0"/>
                  </a:moveTo>
                  <a:lnTo>
                    <a:pt x="1" y="4246"/>
                  </a:lnTo>
                  <a:lnTo>
                    <a:pt x="4247" y="4317"/>
                  </a:lnTo>
                  <a:lnTo>
                    <a:pt x="4272" y="2822"/>
                  </a:lnTo>
                  <a:lnTo>
                    <a:pt x="3491" y="2181"/>
                  </a:lnTo>
                  <a:lnTo>
                    <a:pt x="4294" y="1562"/>
                  </a:lnTo>
                  <a:lnTo>
                    <a:pt x="4318" y="71"/>
                  </a:lnTo>
                  <a:lnTo>
                    <a:pt x="73"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6" name="Google Shape;3076;p61"/>
          <p:cNvSpPr/>
          <p:nvPr/>
        </p:nvSpPr>
        <p:spPr>
          <a:xfrm>
            <a:off x="9211479" y="389679"/>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1"/>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pic>
        <p:nvPicPr>
          <p:cNvPr id="1741" name="Google Shape;1741;p35"/>
          <p:cNvPicPr preferRelativeResize="0"/>
          <p:nvPr>
            <p:ph idx="2" type="pic"/>
          </p:nvPr>
        </p:nvPicPr>
        <p:blipFill rotWithShape="1">
          <a:blip r:embed="rId3">
            <a:alphaModFix/>
          </a:blip>
          <a:srcRect b="3436" l="0" r="0" t="3445"/>
          <a:stretch/>
        </p:blipFill>
        <p:spPr>
          <a:xfrm>
            <a:off x="717750" y="10291375"/>
            <a:ext cx="8847000" cy="5490600"/>
          </a:xfrm>
          <a:prstGeom prst="rect">
            <a:avLst/>
          </a:prstGeom>
        </p:spPr>
      </p:pic>
      <p:sp>
        <p:nvSpPr>
          <p:cNvPr id="1742" name="Google Shape;1742;p35"/>
          <p:cNvSpPr txBox="1"/>
          <p:nvPr>
            <p:ph type="title"/>
          </p:nvPr>
        </p:nvSpPr>
        <p:spPr>
          <a:xfrm>
            <a:off x="713225" y="795725"/>
            <a:ext cx="8851500" cy="445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TEMPLATE WITH COLOR </a:t>
            </a:r>
            <a:r>
              <a:rPr lang="en">
                <a:solidFill>
                  <a:schemeClr val="accent4"/>
                </a:solidFill>
              </a:rPr>
              <a:t>FILTER ON PHOTOS</a:t>
            </a:r>
            <a:endParaRPr>
              <a:solidFill>
                <a:schemeClr val="accent4"/>
              </a:solidFill>
            </a:endParaRPr>
          </a:p>
        </p:txBody>
      </p:sp>
      <p:sp>
        <p:nvSpPr>
          <p:cNvPr id="1743" name="Google Shape;1743;p35"/>
          <p:cNvSpPr txBox="1"/>
          <p:nvPr>
            <p:ph idx="1" type="subTitle"/>
          </p:nvPr>
        </p:nvSpPr>
        <p:spPr>
          <a:xfrm>
            <a:off x="717750" y="5722850"/>
            <a:ext cx="8851500" cy="41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If you want to apply the same filter as the pictures already included in the template, follow these instructions:</a:t>
            </a:r>
            <a:endParaRPr/>
          </a:p>
          <a:p>
            <a:pPr indent="-419100" lvl="0" marL="457200" rtl="0" algn="l">
              <a:spcBef>
                <a:spcPts val="0"/>
              </a:spcBef>
              <a:spcAft>
                <a:spcPts val="0"/>
              </a:spcAft>
              <a:buSzPts val="3000"/>
              <a:buAutoNum type="arabicPeriod"/>
            </a:pPr>
            <a:r>
              <a:rPr lang="en"/>
              <a:t>Insert the picture into the slide</a:t>
            </a:r>
            <a:endParaRPr/>
          </a:p>
          <a:p>
            <a:pPr indent="-419100" lvl="0" marL="457200" rtl="0" algn="l">
              <a:spcBef>
                <a:spcPts val="0"/>
              </a:spcBef>
              <a:spcAft>
                <a:spcPts val="0"/>
              </a:spcAft>
              <a:buSzPts val="3000"/>
              <a:buAutoNum type="arabicPeriod"/>
            </a:pPr>
            <a:r>
              <a:rPr lang="en"/>
              <a:t>Select the photo</a:t>
            </a:r>
            <a:endParaRPr/>
          </a:p>
          <a:p>
            <a:pPr indent="-419100" lvl="0" marL="457200" rtl="0" algn="l">
              <a:spcBef>
                <a:spcPts val="0"/>
              </a:spcBef>
              <a:spcAft>
                <a:spcPts val="0"/>
              </a:spcAft>
              <a:buSzPts val="3000"/>
              <a:buAutoNum type="arabicPeriod"/>
            </a:pPr>
            <a:r>
              <a:rPr lang="en"/>
              <a:t>Click right mouse button</a:t>
            </a:r>
            <a:endParaRPr/>
          </a:p>
          <a:p>
            <a:pPr indent="-419100" lvl="0" marL="457200" rtl="0" algn="l">
              <a:spcBef>
                <a:spcPts val="0"/>
              </a:spcBef>
              <a:spcAft>
                <a:spcPts val="0"/>
              </a:spcAft>
              <a:buSzPts val="3000"/>
              <a:buAutoNum type="arabicPeriod"/>
            </a:pPr>
            <a:r>
              <a:rPr lang="en"/>
              <a:t>Go to “Format options” &gt; “Recolor”. Choose the color you need!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1" name="Shape 3081"/>
        <p:cNvGrpSpPr/>
        <p:nvPr/>
      </p:nvGrpSpPr>
      <p:grpSpPr>
        <a:xfrm>
          <a:off x="0" y="0"/>
          <a:ext cx="0" cy="0"/>
          <a:chOff x="0" y="0"/>
          <a:chExt cx="0" cy="0"/>
        </a:xfrm>
      </p:grpSpPr>
      <p:sp>
        <p:nvSpPr>
          <p:cNvPr id="3082" name="Google Shape;3082;p62"/>
          <p:cNvSpPr txBox="1"/>
          <p:nvPr>
            <p:ph type="title"/>
          </p:nvPr>
        </p:nvSpPr>
        <p:spPr>
          <a:xfrm>
            <a:off x="713225" y="14626500"/>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—SOMEONE</a:t>
            </a:r>
            <a:r>
              <a:rPr lang="en"/>
              <a:t> FAMOUS</a:t>
            </a:r>
            <a:endParaRPr/>
          </a:p>
        </p:txBody>
      </p:sp>
      <p:sp>
        <p:nvSpPr>
          <p:cNvPr id="3083" name="Google Shape;3083;p62"/>
          <p:cNvSpPr txBox="1"/>
          <p:nvPr>
            <p:ph idx="1" type="subTitle"/>
          </p:nvPr>
        </p:nvSpPr>
        <p:spPr>
          <a:xfrm>
            <a:off x="717750" y="7596150"/>
            <a:ext cx="8851500" cy="6413100"/>
          </a:xfrm>
          <a:prstGeom prst="rect">
            <a:avLst/>
          </a:prstGeom>
        </p:spPr>
        <p:txBody>
          <a:bodyPr anchorCtr="0" anchor="b" bIns="91425" lIns="91425" spcFirstLastPara="1" rIns="91425" wrap="square" tIns="91425">
            <a:noAutofit/>
          </a:bodyPr>
          <a:lstStyle/>
          <a:p>
            <a:pPr indent="0" lvl="0" marL="0" rtl="0" algn="ctr">
              <a:spcBef>
                <a:spcPts val="0"/>
              </a:spcBef>
              <a:spcAft>
                <a:spcPts val="2300"/>
              </a:spcAft>
              <a:buNone/>
            </a:pPr>
            <a:r>
              <a:rPr lang="en"/>
              <a:t>“This is a quote, words full of wisdom that someone important said and that can inspire </a:t>
            </a:r>
            <a:r>
              <a:rPr lang="en"/>
              <a:t>their readers anywhere</a:t>
            </a:r>
            <a:r>
              <a:rPr lang="en"/>
              <a:t>.”</a:t>
            </a:r>
            <a:endParaRPr/>
          </a:p>
        </p:txBody>
      </p:sp>
      <p:pic>
        <p:nvPicPr>
          <p:cNvPr id="3084" name="Google Shape;3084;p62"/>
          <p:cNvPicPr preferRelativeResize="0"/>
          <p:nvPr>
            <p:ph idx="2" type="pic"/>
          </p:nvPr>
        </p:nvPicPr>
        <p:blipFill rotWithShape="1">
          <a:blip r:embed="rId3">
            <a:alphaModFix/>
          </a:blip>
          <a:srcRect b="16675" l="0" r="0" t="16675"/>
          <a:stretch/>
        </p:blipFill>
        <p:spPr>
          <a:xfrm>
            <a:off x="2217450" y="1126800"/>
            <a:ext cx="5852100" cy="5852100"/>
          </a:xfrm>
          <a:prstGeom prst="ellipse">
            <a:avLst/>
          </a:prstGeom>
        </p:spPr>
      </p:pic>
      <p:grpSp>
        <p:nvGrpSpPr>
          <p:cNvPr id="3085" name="Google Shape;3085;p62"/>
          <p:cNvGrpSpPr/>
          <p:nvPr/>
        </p:nvGrpSpPr>
        <p:grpSpPr>
          <a:xfrm>
            <a:off x="717751" y="531114"/>
            <a:ext cx="1697903" cy="1705879"/>
            <a:chOff x="4959600" y="308475"/>
            <a:chExt cx="643950" cy="646975"/>
          </a:xfrm>
        </p:grpSpPr>
        <p:sp>
          <p:nvSpPr>
            <p:cNvPr id="3086" name="Google Shape;3086;p62"/>
            <p:cNvSpPr/>
            <p:nvPr/>
          </p:nvSpPr>
          <p:spPr>
            <a:xfrm>
              <a:off x="5338125" y="393025"/>
              <a:ext cx="182050" cy="168250"/>
            </a:xfrm>
            <a:custGeom>
              <a:rect b="b" l="l" r="r" t="t"/>
              <a:pathLst>
                <a:path extrusionOk="0" h="6730" w="7282">
                  <a:moveTo>
                    <a:pt x="0" y="2312"/>
                  </a:moveTo>
                  <a:lnTo>
                    <a:pt x="0" y="2312"/>
                  </a:lnTo>
                  <a:cubicBezTo>
                    <a:pt x="0" y="2312"/>
                    <a:pt x="0" y="2312"/>
                    <a:pt x="0" y="2312"/>
                  </a:cubicBezTo>
                  <a:cubicBezTo>
                    <a:pt x="0" y="2312"/>
                    <a:pt x="0" y="2312"/>
                    <a:pt x="0" y="2312"/>
                  </a:cubicBezTo>
                  <a:close/>
                  <a:moveTo>
                    <a:pt x="6130" y="0"/>
                  </a:moveTo>
                  <a:cubicBezTo>
                    <a:pt x="3709" y="0"/>
                    <a:pt x="667" y="1305"/>
                    <a:pt x="0" y="2312"/>
                  </a:cubicBezTo>
                  <a:lnTo>
                    <a:pt x="0" y="2312"/>
                  </a:lnTo>
                  <a:cubicBezTo>
                    <a:pt x="0" y="2312"/>
                    <a:pt x="0" y="2312"/>
                    <a:pt x="0" y="2312"/>
                  </a:cubicBezTo>
                  <a:cubicBezTo>
                    <a:pt x="3" y="2312"/>
                    <a:pt x="2774" y="3347"/>
                    <a:pt x="4793" y="6729"/>
                  </a:cubicBezTo>
                  <a:cubicBezTo>
                    <a:pt x="4793" y="6729"/>
                    <a:pt x="7281" y="4467"/>
                    <a:pt x="6487" y="10"/>
                  </a:cubicBezTo>
                  <a:cubicBezTo>
                    <a:pt x="6369" y="4"/>
                    <a:pt x="6250" y="0"/>
                    <a:pt x="6130"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2"/>
            <p:cNvSpPr/>
            <p:nvPr/>
          </p:nvSpPr>
          <p:spPr>
            <a:xfrm>
              <a:off x="5043875" y="411450"/>
              <a:ext cx="171950" cy="166500"/>
            </a:xfrm>
            <a:custGeom>
              <a:rect b="b" l="l" r="r" t="t"/>
              <a:pathLst>
                <a:path extrusionOk="0" h="6660" w="6878">
                  <a:moveTo>
                    <a:pt x="1698" y="1"/>
                  </a:moveTo>
                  <a:cubicBezTo>
                    <a:pt x="1231" y="1"/>
                    <a:pt x="733" y="37"/>
                    <a:pt x="203" y="118"/>
                  </a:cubicBezTo>
                  <a:cubicBezTo>
                    <a:pt x="1" y="2584"/>
                    <a:pt x="1305" y="5934"/>
                    <a:pt x="2342" y="6660"/>
                  </a:cubicBezTo>
                  <a:cubicBezTo>
                    <a:pt x="2342" y="6660"/>
                    <a:pt x="3445" y="3914"/>
                    <a:pt x="6877" y="1977"/>
                  </a:cubicBezTo>
                  <a:cubicBezTo>
                    <a:pt x="6877" y="1977"/>
                    <a:pt x="5168" y="1"/>
                    <a:pt x="169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2"/>
            <p:cNvSpPr/>
            <p:nvPr/>
          </p:nvSpPr>
          <p:spPr>
            <a:xfrm>
              <a:off x="5055650" y="711100"/>
              <a:ext cx="183850" cy="169400"/>
            </a:xfrm>
            <a:custGeom>
              <a:rect b="b" l="l" r="r" t="t"/>
              <a:pathLst>
                <a:path extrusionOk="0" h="6776" w="7354">
                  <a:moveTo>
                    <a:pt x="2407" y="0"/>
                  </a:moveTo>
                  <a:cubicBezTo>
                    <a:pt x="2407" y="0"/>
                    <a:pt x="0" y="2348"/>
                    <a:pt x="952" y="6774"/>
                  </a:cubicBezTo>
                  <a:cubicBezTo>
                    <a:pt x="995" y="6775"/>
                    <a:pt x="1037" y="6775"/>
                    <a:pt x="1080" y="6775"/>
                  </a:cubicBezTo>
                  <a:cubicBezTo>
                    <a:pt x="3536" y="6775"/>
                    <a:pt x="6703" y="5307"/>
                    <a:pt x="7354" y="4246"/>
                  </a:cubicBezTo>
                  <a:cubicBezTo>
                    <a:pt x="7354" y="4246"/>
                    <a:pt x="4547" y="3309"/>
                    <a:pt x="2407"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2"/>
            <p:cNvSpPr/>
            <p:nvPr/>
          </p:nvSpPr>
          <p:spPr>
            <a:xfrm>
              <a:off x="5363975" y="676425"/>
              <a:ext cx="170375" cy="165300"/>
            </a:xfrm>
            <a:custGeom>
              <a:rect b="b" l="l" r="r" t="t"/>
              <a:pathLst>
                <a:path extrusionOk="0" h="6612" w="6815">
                  <a:moveTo>
                    <a:pt x="4101" y="1"/>
                  </a:moveTo>
                  <a:cubicBezTo>
                    <a:pt x="4101" y="1"/>
                    <a:pt x="3247" y="2834"/>
                    <a:pt x="1" y="5068"/>
                  </a:cubicBezTo>
                  <a:cubicBezTo>
                    <a:pt x="1" y="5068"/>
                    <a:pt x="1596" y="6612"/>
                    <a:pt x="4552" y="6612"/>
                  </a:cubicBezTo>
                  <a:cubicBezTo>
                    <a:pt x="5235" y="6612"/>
                    <a:pt x="5990" y="6529"/>
                    <a:pt x="6815" y="6327"/>
                  </a:cubicBezTo>
                  <a:cubicBezTo>
                    <a:pt x="6795" y="3853"/>
                    <a:pt x="5200" y="632"/>
                    <a:pt x="41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2"/>
            <p:cNvSpPr/>
            <p:nvPr/>
          </p:nvSpPr>
          <p:spPr>
            <a:xfrm>
              <a:off x="5190750" y="311525"/>
              <a:ext cx="172300" cy="156400"/>
            </a:xfrm>
            <a:custGeom>
              <a:rect b="b" l="l" r="r" t="t"/>
              <a:pathLst>
                <a:path extrusionOk="0" h="6256" w="6892">
                  <a:moveTo>
                    <a:pt x="3144" y="0"/>
                  </a:moveTo>
                  <a:cubicBezTo>
                    <a:pt x="1321" y="1673"/>
                    <a:pt x="1" y="5017"/>
                    <a:pt x="270" y="6255"/>
                  </a:cubicBezTo>
                  <a:cubicBezTo>
                    <a:pt x="270" y="6255"/>
                    <a:pt x="1717" y="5570"/>
                    <a:pt x="4008" y="5570"/>
                  </a:cubicBezTo>
                  <a:cubicBezTo>
                    <a:pt x="4832" y="5570"/>
                    <a:pt x="5765" y="5658"/>
                    <a:pt x="6779" y="5899"/>
                  </a:cubicBezTo>
                  <a:cubicBezTo>
                    <a:pt x="6779" y="5899"/>
                    <a:pt x="6892" y="2538"/>
                    <a:pt x="314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2"/>
            <p:cNvSpPr/>
            <p:nvPr/>
          </p:nvSpPr>
          <p:spPr>
            <a:xfrm>
              <a:off x="4962900" y="566550"/>
              <a:ext cx="159900" cy="163500"/>
            </a:xfrm>
            <a:custGeom>
              <a:rect b="b" l="l" r="r" t="t"/>
              <a:pathLst>
                <a:path extrusionOk="0" h="6540" w="6396">
                  <a:moveTo>
                    <a:pt x="5701" y="1"/>
                  </a:moveTo>
                  <a:lnTo>
                    <a:pt x="5701" y="1"/>
                  </a:lnTo>
                  <a:cubicBezTo>
                    <a:pt x="5700" y="1"/>
                    <a:pt x="2339" y="63"/>
                    <a:pt x="1" y="3938"/>
                  </a:cubicBezTo>
                  <a:cubicBezTo>
                    <a:pt x="1560" y="5469"/>
                    <a:pt x="4400" y="6539"/>
                    <a:pt x="5884" y="6539"/>
                  </a:cubicBezTo>
                  <a:cubicBezTo>
                    <a:pt x="6081" y="6539"/>
                    <a:pt x="6253" y="6521"/>
                    <a:pt x="6396" y="6482"/>
                  </a:cubicBezTo>
                  <a:cubicBezTo>
                    <a:pt x="6396" y="6482"/>
                    <a:pt x="4992" y="3877"/>
                    <a:pt x="57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2"/>
            <p:cNvSpPr/>
            <p:nvPr/>
          </p:nvSpPr>
          <p:spPr>
            <a:xfrm>
              <a:off x="5219725" y="795300"/>
              <a:ext cx="170450" cy="160150"/>
            </a:xfrm>
            <a:custGeom>
              <a:rect b="b" l="l" r="r" t="t"/>
              <a:pathLst>
                <a:path extrusionOk="0" h="6406" w="6818">
                  <a:moveTo>
                    <a:pt x="6480" y="1"/>
                  </a:moveTo>
                  <a:lnTo>
                    <a:pt x="6480" y="1"/>
                  </a:lnTo>
                  <a:cubicBezTo>
                    <a:pt x="6480" y="1"/>
                    <a:pt x="6480" y="1"/>
                    <a:pt x="6480" y="1"/>
                  </a:cubicBezTo>
                  <a:lnTo>
                    <a:pt x="6480" y="1"/>
                  </a:lnTo>
                  <a:cubicBezTo>
                    <a:pt x="6480" y="1"/>
                    <a:pt x="6480" y="1"/>
                    <a:pt x="6480" y="1"/>
                  </a:cubicBezTo>
                  <a:close/>
                  <a:moveTo>
                    <a:pt x="6480" y="1"/>
                  </a:moveTo>
                  <a:cubicBezTo>
                    <a:pt x="6479" y="1"/>
                    <a:pt x="4804" y="911"/>
                    <a:pt x="2138" y="911"/>
                  </a:cubicBezTo>
                  <a:cubicBezTo>
                    <a:pt x="1482" y="911"/>
                    <a:pt x="766" y="856"/>
                    <a:pt x="1" y="719"/>
                  </a:cubicBezTo>
                  <a:lnTo>
                    <a:pt x="1" y="719"/>
                  </a:lnTo>
                  <a:cubicBezTo>
                    <a:pt x="1" y="719"/>
                    <a:pt x="76" y="4081"/>
                    <a:pt x="3961" y="6406"/>
                  </a:cubicBezTo>
                  <a:cubicBezTo>
                    <a:pt x="5686" y="4635"/>
                    <a:pt x="6818" y="1222"/>
                    <a:pt x="64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2"/>
            <p:cNvSpPr/>
            <p:nvPr/>
          </p:nvSpPr>
          <p:spPr>
            <a:xfrm>
              <a:off x="5442825" y="532475"/>
              <a:ext cx="160725" cy="163425"/>
            </a:xfrm>
            <a:custGeom>
              <a:rect b="b" l="l" r="r" t="t"/>
              <a:pathLst>
                <a:path extrusionOk="0" h="6537" w="6429">
                  <a:moveTo>
                    <a:pt x="554" y="0"/>
                  </a:moveTo>
                  <a:cubicBezTo>
                    <a:pt x="340" y="0"/>
                    <a:pt x="153" y="21"/>
                    <a:pt x="1" y="65"/>
                  </a:cubicBezTo>
                  <a:cubicBezTo>
                    <a:pt x="1" y="65"/>
                    <a:pt x="1440" y="2650"/>
                    <a:pt x="780" y="6537"/>
                  </a:cubicBezTo>
                  <a:cubicBezTo>
                    <a:pt x="780" y="6537"/>
                    <a:pt x="4142" y="6430"/>
                    <a:pt x="6429" y="2524"/>
                  </a:cubicBezTo>
                  <a:cubicBezTo>
                    <a:pt x="4865" y="1028"/>
                    <a:pt x="2050" y="0"/>
                    <a:pt x="55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2"/>
            <p:cNvSpPr/>
            <p:nvPr/>
          </p:nvSpPr>
          <p:spPr>
            <a:xfrm>
              <a:off x="5089625" y="444150"/>
              <a:ext cx="387525" cy="377950"/>
            </a:xfrm>
            <a:custGeom>
              <a:rect b="b" l="l" r="r" t="t"/>
              <a:pathLst>
                <a:path extrusionOk="0" h="15118" w="15501">
                  <a:moveTo>
                    <a:pt x="7725" y="1"/>
                  </a:moveTo>
                  <a:cubicBezTo>
                    <a:pt x="7204" y="1"/>
                    <a:pt x="6680" y="56"/>
                    <a:pt x="6162" y="167"/>
                  </a:cubicBezTo>
                  <a:cubicBezTo>
                    <a:pt x="4218" y="585"/>
                    <a:pt x="2522" y="1764"/>
                    <a:pt x="1445" y="3446"/>
                  </a:cubicBezTo>
                  <a:cubicBezTo>
                    <a:pt x="369" y="5128"/>
                    <a:pt x="1" y="7175"/>
                    <a:pt x="422" y="9135"/>
                  </a:cubicBezTo>
                  <a:cubicBezTo>
                    <a:pt x="843" y="11096"/>
                    <a:pt x="2020" y="12809"/>
                    <a:pt x="3692" y="13901"/>
                  </a:cubicBezTo>
                  <a:cubicBezTo>
                    <a:pt x="4919" y="14702"/>
                    <a:pt x="6340" y="15118"/>
                    <a:pt x="7777" y="15118"/>
                  </a:cubicBezTo>
                  <a:cubicBezTo>
                    <a:pt x="8299" y="15118"/>
                    <a:pt x="8823" y="15063"/>
                    <a:pt x="9340" y="14952"/>
                  </a:cubicBezTo>
                  <a:cubicBezTo>
                    <a:pt x="11283" y="14535"/>
                    <a:pt x="12980" y="13355"/>
                    <a:pt x="14057" y="11673"/>
                  </a:cubicBezTo>
                  <a:cubicBezTo>
                    <a:pt x="15133" y="9991"/>
                    <a:pt x="15501" y="7945"/>
                    <a:pt x="15079" y="5985"/>
                  </a:cubicBezTo>
                  <a:cubicBezTo>
                    <a:pt x="14659" y="4024"/>
                    <a:pt x="13482" y="2309"/>
                    <a:pt x="11809" y="1219"/>
                  </a:cubicBezTo>
                  <a:cubicBezTo>
                    <a:pt x="10583" y="418"/>
                    <a:pt x="9163" y="1"/>
                    <a:pt x="7725" y="1"/>
                  </a:cubicBezTo>
                  <a:close/>
                </a:path>
              </a:pathLst>
            </a:custGeom>
            <a:solidFill>
              <a:srgbClr val="FF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2"/>
            <p:cNvSpPr/>
            <p:nvPr/>
          </p:nvSpPr>
          <p:spPr>
            <a:xfrm>
              <a:off x="5316900" y="563700"/>
              <a:ext cx="119925" cy="83975"/>
            </a:xfrm>
            <a:custGeom>
              <a:rect b="b" l="l" r="r" t="t"/>
              <a:pathLst>
                <a:path extrusionOk="0" h="3359" w="4797">
                  <a:moveTo>
                    <a:pt x="2499" y="1"/>
                  </a:moveTo>
                  <a:cubicBezTo>
                    <a:pt x="998" y="1"/>
                    <a:pt x="1" y="1634"/>
                    <a:pt x="1" y="1634"/>
                  </a:cubicBezTo>
                  <a:cubicBezTo>
                    <a:pt x="1" y="1634"/>
                    <a:pt x="950" y="3358"/>
                    <a:pt x="2340" y="3358"/>
                  </a:cubicBezTo>
                  <a:cubicBezTo>
                    <a:pt x="2449" y="3358"/>
                    <a:pt x="2561" y="3348"/>
                    <a:pt x="2676" y="3324"/>
                  </a:cubicBezTo>
                  <a:cubicBezTo>
                    <a:pt x="4248" y="3009"/>
                    <a:pt x="4797" y="1303"/>
                    <a:pt x="4797" y="1303"/>
                  </a:cubicBezTo>
                  <a:cubicBezTo>
                    <a:pt x="3958" y="334"/>
                    <a:pt x="3177" y="1"/>
                    <a:pt x="24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2"/>
            <p:cNvSpPr/>
            <p:nvPr/>
          </p:nvSpPr>
          <p:spPr>
            <a:xfrm>
              <a:off x="5332600" y="554550"/>
              <a:ext cx="89025" cy="100375"/>
            </a:xfrm>
            <a:custGeom>
              <a:rect b="b" l="l" r="r" t="t"/>
              <a:pathLst>
                <a:path extrusionOk="0" h="4015" w="3561">
                  <a:moveTo>
                    <a:pt x="3028" y="1"/>
                  </a:moveTo>
                  <a:lnTo>
                    <a:pt x="0" y="454"/>
                  </a:lnTo>
                  <a:lnTo>
                    <a:pt x="187" y="1704"/>
                  </a:lnTo>
                  <a:lnTo>
                    <a:pt x="832" y="2150"/>
                  </a:lnTo>
                  <a:lnTo>
                    <a:pt x="346" y="2762"/>
                  </a:lnTo>
                  <a:lnTo>
                    <a:pt x="534" y="4015"/>
                  </a:lnTo>
                  <a:lnTo>
                    <a:pt x="3560" y="3562"/>
                  </a:lnTo>
                  <a:lnTo>
                    <a:pt x="302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2"/>
            <p:cNvSpPr/>
            <p:nvPr/>
          </p:nvSpPr>
          <p:spPr>
            <a:xfrm>
              <a:off x="5400025" y="641550"/>
              <a:ext cx="42950" cy="30900"/>
            </a:xfrm>
            <a:custGeom>
              <a:rect b="b" l="l" r="r" t="t"/>
              <a:pathLst>
                <a:path extrusionOk="0" h="1236" w="1718">
                  <a:moveTo>
                    <a:pt x="931" y="1"/>
                  </a:moveTo>
                  <a:cubicBezTo>
                    <a:pt x="878" y="1"/>
                    <a:pt x="824" y="5"/>
                    <a:pt x="769" y="13"/>
                  </a:cubicBezTo>
                  <a:cubicBezTo>
                    <a:pt x="322" y="80"/>
                    <a:pt x="1" y="406"/>
                    <a:pt x="51" y="740"/>
                  </a:cubicBezTo>
                  <a:cubicBezTo>
                    <a:pt x="95" y="1033"/>
                    <a:pt x="411" y="1236"/>
                    <a:pt x="789" y="1236"/>
                  </a:cubicBezTo>
                  <a:cubicBezTo>
                    <a:pt x="842" y="1236"/>
                    <a:pt x="895" y="1232"/>
                    <a:pt x="950" y="1224"/>
                  </a:cubicBezTo>
                  <a:cubicBezTo>
                    <a:pt x="1397" y="1156"/>
                    <a:pt x="1718" y="831"/>
                    <a:pt x="1668" y="497"/>
                  </a:cubicBezTo>
                  <a:cubicBezTo>
                    <a:pt x="1624" y="204"/>
                    <a:pt x="1309"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2"/>
            <p:cNvSpPr/>
            <p:nvPr/>
          </p:nvSpPr>
          <p:spPr>
            <a:xfrm>
              <a:off x="5140325" y="680450"/>
              <a:ext cx="42950" cy="30900"/>
            </a:xfrm>
            <a:custGeom>
              <a:rect b="b" l="l" r="r" t="t"/>
              <a:pathLst>
                <a:path extrusionOk="0" h="1236" w="1718">
                  <a:moveTo>
                    <a:pt x="931" y="1"/>
                  </a:moveTo>
                  <a:cubicBezTo>
                    <a:pt x="878" y="1"/>
                    <a:pt x="824" y="5"/>
                    <a:pt x="769" y="13"/>
                  </a:cubicBezTo>
                  <a:cubicBezTo>
                    <a:pt x="322" y="80"/>
                    <a:pt x="1" y="405"/>
                    <a:pt x="50" y="739"/>
                  </a:cubicBezTo>
                  <a:cubicBezTo>
                    <a:pt x="95" y="1032"/>
                    <a:pt x="409" y="1235"/>
                    <a:pt x="787" y="1235"/>
                  </a:cubicBezTo>
                  <a:cubicBezTo>
                    <a:pt x="840" y="1235"/>
                    <a:pt x="894" y="1231"/>
                    <a:pt x="949" y="1223"/>
                  </a:cubicBezTo>
                  <a:cubicBezTo>
                    <a:pt x="1396" y="1155"/>
                    <a:pt x="1718" y="831"/>
                    <a:pt x="1667" y="497"/>
                  </a:cubicBezTo>
                  <a:cubicBezTo>
                    <a:pt x="1623" y="204"/>
                    <a:pt x="1308"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2"/>
            <p:cNvSpPr/>
            <p:nvPr/>
          </p:nvSpPr>
          <p:spPr>
            <a:xfrm>
              <a:off x="5130050" y="563050"/>
              <a:ext cx="85300" cy="26650"/>
            </a:xfrm>
            <a:custGeom>
              <a:rect b="b" l="l" r="r" t="t"/>
              <a:pathLst>
                <a:path extrusionOk="0" h="1066" w="3412">
                  <a:moveTo>
                    <a:pt x="2211" y="0"/>
                  </a:moveTo>
                  <a:cubicBezTo>
                    <a:pt x="1596" y="0"/>
                    <a:pt x="811" y="175"/>
                    <a:pt x="82" y="854"/>
                  </a:cubicBezTo>
                  <a:cubicBezTo>
                    <a:pt x="1" y="929"/>
                    <a:pt x="54" y="1065"/>
                    <a:pt x="165" y="1065"/>
                  </a:cubicBezTo>
                  <a:cubicBezTo>
                    <a:pt x="196" y="1065"/>
                    <a:pt x="226" y="1053"/>
                    <a:pt x="248" y="1031"/>
                  </a:cubicBezTo>
                  <a:cubicBezTo>
                    <a:pt x="927" y="399"/>
                    <a:pt x="1647" y="235"/>
                    <a:pt x="2209" y="235"/>
                  </a:cubicBezTo>
                  <a:cubicBezTo>
                    <a:pt x="2784" y="235"/>
                    <a:pt x="3194" y="406"/>
                    <a:pt x="3227" y="421"/>
                  </a:cubicBezTo>
                  <a:cubicBezTo>
                    <a:pt x="3242" y="426"/>
                    <a:pt x="3257" y="429"/>
                    <a:pt x="3273" y="429"/>
                  </a:cubicBezTo>
                  <a:cubicBezTo>
                    <a:pt x="3320" y="429"/>
                    <a:pt x="3365" y="402"/>
                    <a:pt x="3385" y="356"/>
                  </a:cubicBezTo>
                  <a:cubicBezTo>
                    <a:pt x="3411" y="295"/>
                    <a:pt x="3384" y="225"/>
                    <a:pt x="3323" y="197"/>
                  </a:cubicBezTo>
                  <a:cubicBezTo>
                    <a:pt x="3315" y="193"/>
                    <a:pt x="2857" y="0"/>
                    <a:pt x="221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2"/>
            <p:cNvSpPr/>
            <p:nvPr/>
          </p:nvSpPr>
          <p:spPr>
            <a:xfrm>
              <a:off x="5334550" y="529700"/>
              <a:ext cx="87000" cy="19175"/>
            </a:xfrm>
            <a:custGeom>
              <a:rect b="b" l="l" r="r" t="t"/>
              <a:pathLst>
                <a:path extrusionOk="0" h="767" w="3480">
                  <a:moveTo>
                    <a:pt x="1646" y="1"/>
                  </a:moveTo>
                  <a:cubicBezTo>
                    <a:pt x="736" y="1"/>
                    <a:pt x="85" y="408"/>
                    <a:pt x="75" y="414"/>
                  </a:cubicBezTo>
                  <a:cubicBezTo>
                    <a:pt x="17" y="451"/>
                    <a:pt x="1" y="526"/>
                    <a:pt x="38" y="583"/>
                  </a:cubicBezTo>
                  <a:cubicBezTo>
                    <a:pt x="61" y="619"/>
                    <a:pt x="100" y="639"/>
                    <a:pt x="140" y="639"/>
                  </a:cubicBezTo>
                  <a:cubicBezTo>
                    <a:pt x="163" y="639"/>
                    <a:pt x="186" y="633"/>
                    <a:pt x="207" y="620"/>
                  </a:cubicBezTo>
                  <a:cubicBezTo>
                    <a:pt x="215" y="614"/>
                    <a:pt x="808" y="243"/>
                    <a:pt x="1640" y="243"/>
                  </a:cubicBezTo>
                  <a:cubicBezTo>
                    <a:pt x="2118" y="243"/>
                    <a:pt x="2674" y="365"/>
                    <a:pt x="3244" y="747"/>
                  </a:cubicBezTo>
                  <a:cubicBezTo>
                    <a:pt x="3263" y="759"/>
                    <a:pt x="3288" y="767"/>
                    <a:pt x="3312" y="767"/>
                  </a:cubicBezTo>
                  <a:cubicBezTo>
                    <a:pt x="3432" y="767"/>
                    <a:pt x="3480" y="610"/>
                    <a:pt x="3380" y="544"/>
                  </a:cubicBezTo>
                  <a:cubicBezTo>
                    <a:pt x="2764" y="132"/>
                    <a:pt x="2163" y="1"/>
                    <a:pt x="164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2"/>
            <p:cNvSpPr/>
            <p:nvPr/>
          </p:nvSpPr>
          <p:spPr>
            <a:xfrm>
              <a:off x="5212825" y="663550"/>
              <a:ext cx="163950" cy="58250"/>
            </a:xfrm>
            <a:custGeom>
              <a:rect b="b" l="l" r="r" t="t"/>
              <a:pathLst>
                <a:path extrusionOk="0" h="2330" w="6558">
                  <a:moveTo>
                    <a:pt x="6419" y="0"/>
                  </a:moveTo>
                  <a:cubicBezTo>
                    <a:pt x="6380" y="0"/>
                    <a:pt x="6341" y="19"/>
                    <a:pt x="6318" y="54"/>
                  </a:cubicBezTo>
                  <a:cubicBezTo>
                    <a:pt x="6307" y="72"/>
                    <a:pt x="5116" y="1804"/>
                    <a:pt x="3311" y="2055"/>
                  </a:cubicBezTo>
                  <a:cubicBezTo>
                    <a:pt x="3165" y="2076"/>
                    <a:pt x="3019" y="2086"/>
                    <a:pt x="2872" y="2086"/>
                  </a:cubicBezTo>
                  <a:cubicBezTo>
                    <a:pt x="1984" y="2086"/>
                    <a:pt x="1092" y="1712"/>
                    <a:pt x="215" y="972"/>
                  </a:cubicBezTo>
                  <a:cubicBezTo>
                    <a:pt x="193" y="953"/>
                    <a:pt x="165" y="944"/>
                    <a:pt x="137" y="944"/>
                  </a:cubicBezTo>
                  <a:cubicBezTo>
                    <a:pt x="103" y="944"/>
                    <a:pt x="68" y="958"/>
                    <a:pt x="44" y="987"/>
                  </a:cubicBezTo>
                  <a:cubicBezTo>
                    <a:pt x="1" y="1038"/>
                    <a:pt x="7" y="1115"/>
                    <a:pt x="59" y="1158"/>
                  </a:cubicBezTo>
                  <a:cubicBezTo>
                    <a:pt x="981" y="1937"/>
                    <a:pt x="1925" y="2329"/>
                    <a:pt x="2871" y="2329"/>
                  </a:cubicBezTo>
                  <a:cubicBezTo>
                    <a:pt x="3030" y="2329"/>
                    <a:pt x="3189" y="2318"/>
                    <a:pt x="3346" y="2296"/>
                  </a:cubicBezTo>
                  <a:cubicBezTo>
                    <a:pt x="5259" y="2030"/>
                    <a:pt x="6469" y="266"/>
                    <a:pt x="6520" y="191"/>
                  </a:cubicBezTo>
                  <a:cubicBezTo>
                    <a:pt x="6558" y="135"/>
                    <a:pt x="6543" y="59"/>
                    <a:pt x="6487" y="21"/>
                  </a:cubicBezTo>
                  <a:cubicBezTo>
                    <a:pt x="6466" y="7"/>
                    <a:pt x="6442" y="0"/>
                    <a:pt x="641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2"/>
            <p:cNvSpPr/>
            <p:nvPr/>
          </p:nvSpPr>
          <p:spPr>
            <a:xfrm>
              <a:off x="5129100" y="621275"/>
              <a:ext cx="117325" cy="37825"/>
            </a:xfrm>
            <a:custGeom>
              <a:rect b="b" l="l" r="r" t="t"/>
              <a:pathLst>
                <a:path extrusionOk="0" h="1513" w="4693">
                  <a:moveTo>
                    <a:pt x="4558" y="1"/>
                  </a:moveTo>
                  <a:cubicBezTo>
                    <a:pt x="4523" y="1"/>
                    <a:pt x="4489" y="15"/>
                    <a:pt x="4465" y="44"/>
                  </a:cubicBezTo>
                  <a:cubicBezTo>
                    <a:pt x="3760" y="825"/>
                    <a:pt x="3000" y="1237"/>
                    <a:pt x="2208" y="1267"/>
                  </a:cubicBezTo>
                  <a:cubicBezTo>
                    <a:pt x="2177" y="1268"/>
                    <a:pt x="2146" y="1268"/>
                    <a:pt x="2115" y="1268"/>
                  </a:cubicBezTo>
                  <a:cubicBezTo>
                    <a:pt x="1014" y="1268"/>
                    <a:pt x="227" y="528"/>
                    <a:pt x="219" y="521"/>
                  </a:cubicBezTo>
                  <a:cubicBezTo>
                    <a:pt x="196" y="498"/>
                    <a:pt x="166" y="487"/>
                    <a:pt x="135" y="487"/>
                  </a:cubicBezTo>
                  <a:cubicBezTo>
                    <a:pt x="103" y="487"/>
                    <a:pt x="71" y="500"/>
                    <a:pt x="47" y="525"/>
                  </a:cubicBezTo>
                  <a:cubicBezTo>
                    <a:pt x="1" y="573"/>
                    <a:pt x="3" y="651"/>
                    <a:pt x="51" y="697"/>
                  </a:cubicBezTo>
                  <a:cubicBezTo>
                    <a:pt x="87" y="731"/>
                    <a:pt x="918" y="1513"/>
                    <a:pt x="2114" y="1513"/>
                  </a:cubicBezTo>
                  <a:cubicBezTo>
                    <a:pt x="2146" y="1513"/>
                    <a:pt x="2180" y="1512"/>
                    <a:pt x="2214" y="1511"/>
                  </a:cubicBezTo>
                  <a:cubicBezTo>
                    <a:pt x="3076" y="1479"/>
                    <a:pt x="3894" y="1040"/>
                    <a:pt x="4645" y="207"/>
                  </a:cubicBezTo>
                  <a:cubicBezTo>
                    <a:pt x="4693" y="157"/>
                    <a:pt x="4691" y="78"/>
                    <a:pt x="4639" y="31"/>
                  </a:cubicBezTo>
                  <a:cubicBezTo>
                    <a:pt x="4616" y="11"/>
                    <a:pt x="4587" y="1"/>
                    <a:pt x="455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2"/>
            <p:cNvSpPr/>
            <p:nvPr/>
          </p:nvSpPr>
          <p:spPr>
            <a:xfrm>
              <a:off x="5236450" y="624875"/>
              <a:ext cx="20975" cy="18275"/>
            </a:xfrm>
            <a:custGeom>
              <a:rect b="b" l="l" r="r" t="t"/>
              <a:pathLst>
                <a:path extrusionOk="0" h="731" w="839">
                  <a:moveTo>
                    <a:pt x="134" y="0"/>
                  </a:moveTo>
                  <a:cubicBezTo>
                    <a:pt x="101" y="0"/>
                    <a:pt x="68" y="14"/>
                    <a:pt x="44" y="41"/>
                  </a:cubicBezTo>
                  <a:cubicBezTo>
                    <a:pt x="0" y="89"/>
                    <a:pt x="3" y="164"/>
                    <a:pt x="50" y="210"/>
                  </a:cubicBezTo>
                  <a:lnTo>
                    <a:pt x="593" y="699"/>
                  </a:lnTo>
                  <a:cubicBezTo>
                    <a:pt x="615" y="720"/>
                    <a:pt x="644" y="731"/>
                    <a:pt x="675" y="731"/>
                  </a:cubicBezTo>
                  <a:cubicBezTo>
                    <a:pt x="785" y="731"/>
                    <a:pt x="838" y="593"/>
                    <a:pt x="756" y="518"/>
                  </a:cubicBezTo>
                  <a:lnTo>
                    <a:pt x="214" y="29"/>
                  </a:lnTo>
                  <a:cubicBezTo>
                    <a:pt x="191" y="10"/>
                    <a:pt x="162" y="0"/>
                    <a:pt x="1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2"/>
            <p:cNvSpPr/>
            <p:nvPr/>
          </p:nvSpPr>
          <p:spPr>
            <a:xfrm>
              <a:off x="5221850" y="637800"/>
              <a:ext cx="19050" cy="19750"/>
            </a:xfrm>
            <a:custGeom>
              <a:rect b="b" l="l" r="r" t="t"/>
              <a:pathLst>
                <a:path extrusionOk="0" h="790" w="762">
                  <a:moveTo>
                    <a:pt x="135" y="1"/>
                  </a:moveTo>
                  <a:cubicBezTo>
                    <a:pt x="107" y="1"/>
                    <a:pt x="79" y="10"/>
                    <a:pt x="56" y="30"/>
                  </a:cubicBezTo>
                  <a:cubicBezTo>
                    <a:pt x="8" y="72"/>
                    <a:pt x="0" y="146"/>
                    <a:pt x="39" y="198"/>
                  </a:cubicBezTo>
                  <a:lnTo>
                    <a:pt x="509" y="747"/>
                  </a:lnTo>
                  <a:cubicBezTo>
                    <a:pt x="533" y="774"/>
                    <a:pt x="566" y="789"/>
                    <a:pt x="601" y="789"/>
                  </a:cubicBezTo>
                  <a:cubicBezTo>
                    <a:pt x="706" y="789"/>
                    <a:pt x="762" y="667"/>
                    <a:pt x="694" y="589"/>
                  </a:cubicBezTo>
                  <a:lnTo>
                    <a:pt x="224" y="39"/>
                  </a:lnTo>
                  <a:cubicBezTo>
                    <a:pt x="200" y="14"/>
                    <a:pt x="168" y="1"/>
                    <a:pt x="13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2"/>
            <p:cNvSpPr/>
            <p:nvPr/>
          </p:nvSpPr>
          <p:spPr>
            <a:xfrm>
              <a:off x="5205525" y="647150"/>
              <a:ext cx="14750" cy="21775"/>
            </a:xfrm>
            <a:custGeom>
              <a:rect b="b" l="l" r="r" t="t"/>
              <a:pathLst>
                <a:path extrusionOk="0" h="871" w="590">
                  <a:moveTo>
                    <a:pt x="139" y="0"/>
                  </a:moveTo>
                  <a:cubicBezTo>
                    <a:pt x="121" y="0"/>
                    <a:pt x="104" y="4"/>
                    <a:pt x="87" y="12"/>
                  </a:cubicBezTo>
                  <a:cubicBezTo>
                    <a:pt x="26" y="41"/>
                    <a:pt x="0" y="114"/>
                    <a:pt x="30" y="175"/>
                  </a:cubicBezTo>
                  <a:lnTo>
                    <a:pt x="331" y="802"/>
                  </a:lnTo>
                  <a:cubicBezTo>
                    <a:pt x="351" y="844"/>
                    <a:pt x="394" y="871"/>
                    <a:pt x="441" y="871"/>
                  </a:cubicBezTo>
                  <a:cubicBezTo>
                    <a:pt x="531" y="871"/>
                    <a:pt x="590" y="777"/>
                    <a:pt x="551" y="696"/>
                  </a:cubicBezTo>
                  <a:lnTo>
                    <a:pt x="250" y="69"/>
                  </a:lnTo>
                  <a:cubicBezTo>
                    <a:pt x="228" y="25"/>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2"/>
            <p:cNvSpPr/>
            <p:nvPr/>
          </p:nvSpPr>
          <p:spPr>
            <a:xfrm>
              <a:off x="5186250" y="652575"/>
              <a:ext cx="8550" cy="23050"/>
            </a:xfrm>
            <a:custGeom>
              <a:rect b="b" l="l" r="r" t="t"/>
              <a:pathLst>
                <a:path extrusionOk="0" h="922" w="342">
                  <a:moveTo>
                    <a:pt x="129" y="0"/>
                  </a:moveTo>
                  <a:cubicBezTo>
                    <a:pt x="124" y="0"/>
                    <a:pt x="120" y="0"/>
                    <a:pt x="115" y="1"/>
                  </a:cubicBezTo>
                  <a:cubicBezTo>
                    <a:pt x="49" y="9"/>
                    <a:pt x="1" y="70"/>
                    <a:pt x="9" y="137"/>
                  </a:cubicBezTo>
                  <a:lnTo>
                    <a:pt x="91" y="813"/>
                  </a:lnTo>
                  <a:cubicBezTo>
                    <a:pt x="98" y="875"/>
                    <a:pt x="150" y="920"/>
                    <a:pt x="212" y="921"/>
                  </a:cubicBezTo>
                  <a:cubicBezTo>
                    <a:pt x="216" y="921"/>
                    <a:pt x="222" y="920"/>
                    <a:pt x="227" y="920"/>
                  </a:cubicBezTo>
                  <a:cubicBezTo>
                    <a:pt x="294" y="912"/>
                    <a:pt x="341" y="851"/>
                    <a:pt x="333" y="784"/>
                  </a:cubicBezTo>
                  <a:lnTo>
                    <a:pt x="251" y="108"/>
                  </a:lnTo>
                  <a:cubicBezTo>
                    <a:pt x="243" y="46"/>
                    <a:pt x="191"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2"/>
            <p:cNvSpPr/>
            <p:nvPr/>
          </p:nvSpPr>
          <p:spPr>
            <a:xfrm>
              <a:off x="5163125" y="651700"/>
              <a:ext cx="9325" cy="23625"/>
            </a:xfrm>
            <a:custGeom>
              <a:rect b="b" l="l" r="r" t="t"/>
              <a:pathLst>
                <a:path extrusionOk="0" h="945" w="373">
                  <a:moveTo>
                    <a:pt x="241" y="1"/>
                  </a:moveTo>
                  <a:cubicBezTo>
                    <a:pt x="182" y="1"/>
                    <a:pt x="130" y="43"/>
                    <a:pt x="121" y="103"/>
                  </a:cubicBezTo>
                  <a:lnTo>
                    <a:pt x="11" y="804"/>
                  </a:lnTo>
                  <a:cubicBezTo>
                    <a:pt x="0" y="869"/>
                    <a:pt x="46" y="933"/>
                    <a:pt x="112" y="943"/>
                  </a:cubicBezTo>
                  <a:cubicBezTo>
                    <a:pt x="119" y="943"/>
                    <a:pt x="125" y="945"/>
                    <a:pt x="131" y="945"/>
                  </a:cubicBezTo>
                  <a:cubicBezTo>
                    <a:pt x="192" y="945"/>
                    <a:pt x="242" y="900"/>
                    <a:pt x="252" y="841"/>
                  </a:cubicBezTo>
                  <a:lnTo>
                    <a:pt x="362" y="142"/>
                  </a:lnTo>
                  <a:cubicBezTo>
                    <a:pt x="372" y="75"/>
                    <a:pt x="327" y="13"/>
                    <a:pt x="260" y="2"/>
                  </a:cubicBezTo>
                  <a:cubicBezTo>
                    <a:pt x="254" y="1"/>
                    <a:pt x="247" y="1"/>
                    <a:pt x="2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2"/>
            <p:cNvSpPr/>
            <p:nvPr/>
          </p:nvSpPr>
          <p:spPr>
            <a:xfrm>
              <a:off x="5140425" y="646175"/>
              <a:ext cx="15250" cy="21950"/>
            </a:xfrm>
            <a:custGeom>
              <a:rect b="b" l="l" r="r" t="t"/>
              <a:pathLst>
                <a:path extrusionOk="0" h="878" w="610">
                  <a:moveTo>
                    <a:pt x="470" y="1"/>
                  </a:moveTo>
                  <a:cubicBezTo>
                    <a:pt x="425" y="1"/>
                    <a:pt x="383" y="25"/>
                    <a:pt x="361" y="68"/>
                  </a:cubicBezTo>
                  <a:lnTo>
                    <a:pt x="42" y="700"/>
                  </a:lnTo>
                  <a:cubicBezTo>
                    <a:pt x="1" y="781"/>
                    <a:pt x="59" y="877"/>
                    <a:pt x="150" y="877"/>
                  </a:cubicBezTo>
                  <a:cubicBezTo>
                    <a:pt x="196" y="877"/>
                    <a:pt x="239" y="851"/>
                    <a:pt x="259" y="809"/>
                  </a:cubicBezTo>
                  <a:lnTo>
                    <a:pt x="579" y="178"/>
                  </a:lnTo>
                  <a:cubicBezTo>
                    <a:pt x="609" y="117"/>
                    <a:pt x="585" y="44"/>
                    <a:pt x="525" y="14"/>
                  </a:cubicBezTo>
                  <a:cubicBezTo>
                    <a:pt x="507" y="5"/>
                    <a:pt x="488" y="1"/>
                    <a:pt x="47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2"/>
            <p:cNvSpPr/>
            <p:nvPr/>
          </p:nvSpPr>
          <p:spPr>
            <a:xfrm>
              <a:off x="5122125" y="636200"/>
              <a:ext cx="17125" cy="20725"/>
            </a:xfrm>
            <a:custGeom>
              <a:rect b="b" l="l" r="r" t="t"/>
              <a:pathLst>
                <a:path extrusionOk="0" h="829" w="685">
                  <a:moveTo>
                    <a:pt x="545" y="0"/>
                  </a:moveTo>
                  <a:cubicBezTo>
                    <a:pt x="506" y="0"/>
                    <a:pt x="467" y="19"/>
                    <a:pt x="443" y="55"/>
                  </a:cubicBezTo>
                  <a:lnTo>
                    <a:pt x="54" y="638"/>
                  </a:lnTo>
                  <a:cubicBezTo>
                    <a:pt x="1" y="719"/>
                    <a:pt x="59" y="828"/>
                    <a:pt x="156" y="828"/>
                  </a:cubicBezTo>
                  <a:cubicBezTo>
                    <a:pt x="197" y="828"/>
                    <a:pt x="235" y="807"/>
                    <a:pt x="257" y="773"/>
                  </a:cubicBezTo>
                  <a:lnTo>
                    <a:pt x="646" y="190"/>
                  </a:lnTo>
                  <a:cubicBezTo>
                    <a:pt x="684" y="134"/>
                    <a:pt x="668" y="58"/>
                    <a:pt x="612" y="21"/>
                  </a:cubicBezTo>
                  <a:cubicBezTo>
                    <a:pt x="592" y="7"/>
                    <a:pt x="568" y="0"/>
                    <a:pt x="5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2"/>
            <p:cNvSpPr/>
            <p:nvPr/>
          </p:nvSpPr>
          <p:spPr>
            <a:xfrm>
              <a:off x="5281825" y="723175"/>
              <a:ext cx="52800" cy="18875"/>
            </a:xfrm>
            <a:custGeom>
              <a:rect b="b" l="l" r="r" t="t"/>
              <a:pathLst>
                <a:path extrusionOk="0" h="755" w="2112">
                  <a:moveTo>
                    <a:pt x="1977" y="1"/>
                  </a:moveTo>
                  <a:cubicBezTo>
                    <a:pt x="1944" y="1"/>
                    <a:pt x="1911" y="14"/>
                    <a:pt x="1887" y="39"/>
                  </a:cubicBezTo>
                  <a:cubicBezTo>
                    <a:pt x="1533" y="422"/>
                    <a:pt x="1044" y="507"/>
                    <a:pt x="677" y="507"/>
                  </a:cubicBezTo>
                  <a:cubicBezTo>
                    <a:pt x="383" y="507"/>
                    <a:pt x="168" y="453"/>
                    <a:pt x="163" y="451"/>
                  </a:cubicBezTo>
                  <a:cubicBezTo>
                    <a:pt x="154" y="449"/>
                    <a:pt x="145" y="448"/>
                    <a:pt x="135" y="448"/>
                  </a:cubicBezTo>
                  <a:cubicBezTo>
                    <a:pt x="81" y="448"/>
                    <a:pt x="32" y="484"/>
                    <a:pt x="18" y="539"/>
                  </a:cubicBezTo>
                  <a:cubicBezTo>
                    <a:pt x="1" y="602"/>
                    <a:pt x="38" y="668"/>
                    <a:pt x="101" y="687"/>
                  </a:cubicBezTo>
                  <a:cubicBezTo>
                    <a:pt x="288" y="731"/>
                    <a:pt x="479" y="754"/>
                    <a:pt x="671" y="754"/>
                  </a:cubicBezTo>
                  <a:cubicBezTo>
                    <a:pt x="676" y="754"/>
                    <a:pt x="680" y="754"/>
                    <a:pt x="684" y="754"/>
                  </a:cubicBezTo>
                  <a:cubicBezTo>
                    <a:pt x="1098" y="754"/>
                    <a:pt x="1651" y="653"/>
                    <a:pt x="2066" y="205"/>
                  </a:cubicBezTo>
                  <a:cubicBezTo>
                    <a:pt x="2112" y="156"/>
                    <a:pt x="2109" y="79"/>
                    <a:pt x="2059" y="33"/>
                  </a:cubicBezTo>
                  <a:cubicBezTo>
                    <a:pt x="2036" y="11"/>
                    <a:pt x="2006" y="1"/>
                    <a:pt x="197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2"/>
            <p:cNvSpPr/>
            <p:nvPr/>
          </p:nvSpPr>
          <p:spPr>
            <a:xfrm>
              <a:off x="5449225" y="529475"/>
              <a:ext cx="137575" cy="52150"/>
            </a:xfrm>
            <a:custGeom>
              <a:rect b="b" l="l" r="r" t="t"/>
              <a:pathLst>
                <a:path extrusionOk="0" h="2086" w="5503">
                  <a:moveTo>
                    <a:pt x="124" y="0"/>
                  </a:moveTo>
                  <a:cubicBezTo>
                    <a:pt x="56" y="0"/>
                    <a:pt x="1" y="54"/>
                    <a:pt x="1" y="122"/>
                  </a:cubicBezTo>
                  <a:cubicBezTo>
                    <a:pt x="0" y="188"/>
                    <a:pt x="54" y="243"/>
                    <a:pt x="122" y="244"/>
                  </a:cubicBezTo>
                  <a:cubicBezTo>
                    <a:pt x="147" y="244"/>
                    <a:pt x="2688" y="307"/>
                    <a:pt x="5267" y="2065"/>
                  </a:cubicBezTo>
                  <a:cubicBezTo>
                    <a:pt x="5287" y="2078"/>
                    <a:pt x="5311" y="2086"/>
                    <a:pt x="5336" y="2086"/>
                  </a:cubicBezTo>
                  <a:lnTo>
                    <a:pt x="5336" y="2085"/>
                  </a:lnTo>
                  <a:cubicBezTo>
                    <a:pt x="5455" y="2085"/>
                    <a:pt x="5503" y="1930"/>
                    <a:pt x="5405" y="1863"/>
                  </a:cubicBezTo>
                  <a:cubicBezTo>
                    <a:pt x="2766" y="65"/>
                    <a:pt x="152" y="0"/>
                    <a:pt x="1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2"/>
            <p:cNvSpPr/>
            <p:nvPr/>
          </p:nvSpPr>
          <p:spPr>
            <a:xfrm>
              <a:off x="5480075" y="689275"/>
              <a:ext cx="57425" cy="148375"/>
            </a:xfrm>
            <a:custGeom>
              <a:rect b="b" l="l" r="r" t="t"/>
              <a:pathLst>
                <a:path extrusionOk="0" h="5935" w="2297">
                  <a:moveTo>
                    <a:pt x="137" y="1"/>
                  </a:moveTo>
                  <a:cubicBezTo>
                    <a:pt x="110" y="1"/>
                    <a:pt x="82" y="10"/>
                    <a:pt x="59" y="29"/>
                  </a:cubicBezTo>
                  <a:cubicBezTo>
                    <a:pt x="8" y="71"/>
                    <a:pt x="0" y="147"/>
                    <a:pt x="43" y="199"/>
                  </a:cubicBezTo>
                  <a:cubicBezTo>
                    <a:pt x="61" y="221"/>
                    <a:pt x="1848" y="2419"/>
                    <a:pt x="2049" y="5819"/>
                  </a:cubicBezTo>
                  <a:cubicBezTo>
                    <a:pt x="2052" y="5883"/>
                    <a:pt x="2106" y="5934"/>
                    <a:pt x="2171" y="5934"/>
                  </a:cubicBezTo>
                  <a:lnTo>
                    <a:pt x="2178" y="5934"/>
                  </a:lnTo>
                  <a:cubicBezTo>
                    <a:pt x="2244" y="5930"/>
                    <a:pt x="2296" y="5872"/>
                    <a:pt x="2292" y="5805"/>
                  </a:cubicBezTo>
                  <a:cubicBezTo>
                    <a:pt x="2087" y="2326"/>
                    <a:pt x="250" y="66"/>
                    <a:pt x="231" y="44"/>
                  </a:cubicBezTo>
                  <a:cubicBezTo>
                    <a:pt x="206" y="15"/>
                    <a:pt x="17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2"/>
            <p:cNvSpPr/>
            <p:nvPr/>
          </p:nvSpPr>
          <p:spPr>
            <a:xfrm>
              <a:off x="5342150" y="803450"/>
              <a:ext cx="44150" cy="118900"/>
            </a:xfrm>
            <a:custGeom>
              <a:rect b="b" l="l" r="r" t="t"/>
              <a:pathLst>
                <a:path extrusionOk="0" h="4756" w="1766">
                  <a:moveTo>
                    <a:pt x="1631" y="1"/>
                  </a:moveTo>
                  <a:cubicBezTo>
                    <a:pt x="1571" y="1"/>
                    <a:pt x="1521" y="57"/>
                    <a:pt x="1519" y="119"/>
                  </a:cubicBezTo>
                  <a:cubicBezTo>
                    <a:pt x="1518" y="139"/>
                    <a:pt x="1421" y="2182"/>
                    <a:pt x="48" y="4574"/>
                  </a:cubicBezTo>
                  <a:cubicBezTo>
                    <a:pt x="1" y="4654"/>
                    <a:pt x="60" y="4756"/>
                    <a:pt x="154" y="4756"/>
                  </a:cubicBezTo>
                  <a:cubicBezTo>
                    <a:pt x="197" y="4756"/>
                    <a:pt x="238" y="4732"/>
                    <a:pt x="260" y="4694"/>
                  </a:cubicBezTo>
                  <a:cubicBezTo>
                    <a:pt x="1664" y="2248"/>
                    <a:pt x="1759" y="214"/>
                    <a:pt x="1762" y="129"/>
                  </a:cubicBezTo>
                  <a:cubicBezTo>
                    <a:pt x="1765" y="61"/>
                    <a:pt x="1713" y="4"/>
                    <a:pt x="1646" y="2"/>
                  </a:cubicBezTo>
                  <a:cubicBezTo>
                    <a:pt x="1641" y="1"/>
                    <a:pt x="1636" y="1"/>
                    <a:pt x="16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2"/>
            <p:cNvSpPr/>
            <p:nvPr/>
          </p:nvSpPr>
          <p:spPr>
            <a:xfrm>
              <a:off x="5217200" y="818000"/>
              <a:ext cx="45725" cy="89775"/>
            </a:xfrm>
            <a:custGeom>
              <a:rect b="b" l="l" r="r" t="t"/>
              <a:pathLst>
                <a:path extrusionOk="0" h="3591" w="1829">
                  <a:moveTo>
                    <a:pt x="130" y="0"/>
                  </a:moveTo>
                  <a:cubicBezTo>
                    <a:pt x="125" y="0"/>
                    <a:pt x="120" y="1"/>
                    <a:pt x="114" y="1"/>
                  </a:cubicBezTo>
                  <a:cubicBezTo>
                    <a:pt x="48" y="10"/>
                    <a:pt x="0" y="71"/>
                    <a:pt x="10" y="138"/>
                  </a:cubicBezTo>
                  <a:cubicBezTo>
                    <a:pt x="18" y="202"/>
                    <a:pt x="235" y="1737"/>
                    <a:pt x="1572" y="3541"/>
                  </a:cubicBezTo>
                  <a:cubicBezTo>
                    <a:pt x="1596" y="3572"/>
                    <a:pt x="1632" y="3590"/>
                    <a:pt x="1671" y="3590"/>
                  </a:cubicBezTo>
                  <a:cubicBezTo>
                    <a:pt x="1771" y="3590"/>
                    <a:pt x="1828" y="3476"/>
                    <a:pt x="1769" y="3396"/>
                  </a:cubicBezTo>
                  <a:cubicBezTo>
                    <a:pt x="470" y="1646"/>
                    <a:pt x="253" y="121"/>
                    <a:pt x="251" y="106"/>
                  </a:cubicBezTo>
                  <a:cubicBezTo>
                    <a:pt x="242" y="45"/>
                    <a:pt x="190" y="0"/>
                    <a:pt x="1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2"/>
            <p:cNvSpPr/>
            <p:nvPr/>
          </p:nvSpPr>
          <p:spPr>
            <a:xfrm>
              <a:off x="5055050" y="726575"/>
              <a:ext cx="50000" cy="156950"/>
            </a:xfrm>
            <a:custGeom>
              <a:rect b="b" l="l" r="r" t="t"/>
              <a:pathLst>
                <a:path extrusionOk="0" h="6278" w="2000">
                  <a:moveTo>
                    <a:pt x="1863" y="0"/>
                  </a:moveTo>
                  <a:cubicBezTo>
                    <a:pt x="1828" y="0"/>
                    <a:pt x="1793" y="16"/>
                    <a:pt x="1769" y="46"/>
                  </a:cubicBezTo>
                  <a:cubicBezTo>
                    <a:pt x="1696" y="136"/>
                    <a:pt x="1" y="2289"/>
                    <a:pt x="857" y="6181"/>
                  </a:cubicBezTo>
                  <a:cubicBezTo>
                    <a:pt x="869" y="6237"/>
                    <a:pt x="918" y="6276"/>
                    <a:pt x="976" y="6277"/>
                  </a:cubicBezTo>
                  <a:cubicBezTo>
                    <a:pt x="985" y="6277"/>
                    <a:pt x="993" y="6276"/>
                    <a:pt x="1003" y="6274"/>
                  </a:cubicBezTo>
                  <a:cubicBezTo>
                    <a:pt x="1068" y="6260"/>
                    <a:pt x="1109" y="6194"/>
                    <a:pt x="1094" y="6129"/>
                  </a:cubicBezTo>
                  <a:cubicBezTo>
                    <a:pt x="265" y="2358"/>
                    <a:pt x="1941" y="220"/>
                    <a:pt x="1958" y="199"/>
                  </a:cubicBezTo>
                  <a:cubicBezTo>
                    <a:pt x="2000" y="146"/>
                    <a:pt x="1992" y="70"/>
                    <a:pt x="1940" y="28"/>
                  </a:cubicBezTo>
                  <a:cubicBezTo>
                    <a:pt x="1917" y="9"/>
                    <a:pt x="1890" y="0"/>
                    <a:pt x="186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2"/>
            <p:cNvSpPr/>
            <p:nvPr/>
          </p:nvSpPr>
          <p:spPr>
            <a:xfrm>
              <a:off x="4959600" y="564775"/>
              <a:ext cx="135950" cy="137075"/>
            </a:xfrm>
            <a:custGeom>
              <a:rect b="b" l="l" r="r" t="t"/>
              <a:pathLst>
                <a:path extrusionOk="0" h="5483" w="5438">
                  <a:moveTo>
                    <a:pt x="5303" y="1"/>
                  </a:moveTo>
                  <a:cubicBezTo>
                    <a:pt x="5294" y="1"/>
                    <a:pt x="5284" y="2"/>
                    <a:pt x="5275" y="4"/>
                  </a:cubicBezTo>
                  <a:cubicBezTo>
                    <a:pt x="1564" y="893"/>
                    <a:pt x="38" y="3926"/>
                    <a:pt x="24" y="3957"/>
                  </a:cubicBezTo>
                  <a:cubicBezTo>
                    <a:pt x="0" y="4003"/>
                    <a:pt x="10" y="4060"/>
                    <a:pt x="48" y="4097"/>
                  </a:cubicBezTo>
                  <a:cubicBezTo>
                    <a:pt x="717" y="4754"/>
                    <a:pt x="1903" y="5437"/>
                    <a:pt x="1953" y="5465"/>
                  </a:cubicBezTo>
                  <a:cubicBezTo>
                    <a:pt x="1972" y="5476"/>
                    <a:pt x="1992" y="5481"/>
                    <a:pt x="2014" y="5481"/>
                  </a:cubicBezTo>
                  <a:lnTo>
                    <a:pt x="2014" y="5482"/>
                  </a:lnTo>
                  <a:cubicBezTo>
                    <a:pt x="2139" y="5482"/>
                    <a:pt x="2182" y="5316"/>
                    <a:pt x="2075" y="5254"/>
                  </a:cubicBezTo>
                  <a:cubicBezTo>
                    <a:pt x="2063" y="5248"/>
                    <a:pt x="942" y="4603"/>
                    <a:pt x="284" y="3986"/>
                  </a:cubicBezTo>
                  <a:cubicBezTo>
                    <a:pt x="546" y="3513"/>
                    <a:pt x="2062" y="1025"/>
                    <a:pt x="5332" y="242"/>
                  </a:cubicBezTo>
                  <a:cubicBezTo>
                    <a:pt x="5397" y="226"/>
                    <a:pt x="5438" y="160"/>
                    <a:pt x="5422" y="95"/>
                  </a:cubicBezTo>
                  <a:cubicBezTo>
                    <a:pt x="5409" y="39"/>
                    <a:pt x="5359" y="1"/>
                    <a:pt x="530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2"/>
            <p:cNvSpPr/>
            <p:nvPr/>
          </p:nvSpPr>
          <p:spPr>
            <a:xfrm>
              <a:off x="5045525" y="408900"/>
              <a:ext cx="144625" cy="31700"/>
            </a:xfrm>
            <a:custGeom>
              <a:rect b="b" l="l" r="r" t="t"/>
              <a:pathLst>
                <a:path extrusionOk="0" h="1268" w="5785">
                  <a:moveTo>
                    <a:pt x="1450" y="1"/>
                  </a:moveTo>
                  <a:cubicBezTo>
                    <a:pt x="649" y="1"/>
                    <a:pt x="126" y="99"/>
                    <a:pt x="114" y="101"/>
                  </a:cubicBezTo>
                  <a:cubicBezTo>
                    <a:pt x="46" y="113"/>
                    <a:pt x="1" y="177"/>
                    <a:pt x="14" y="245"/>
                  </a:cubicBezTo>
                  <a:cubicBezTo>
                    <a:pt x="25" y="304"/>
                    <a:pt x="77" y="344"/>
                    <a:pt x="135" y="344"/>
                  </a:cubicBezTo>
                  <a:cubicBezTo>
                    <a:pt x="143" y="344"/>
                    <a:pt x="152" y="343"/>
                    <a:pt x="160" y="341"/>
                  </a:cubicBezTo>
                  <a:cubicBezTo>
                    <a:pt x="172" y="338"/>
                    <a:pt x="679" y="243"/>
                    <a:pt x="1455" y="243"/>
                  </a:cubicBezTo>
                  <a:cubicBezTo>
                    <a:pt x="2512" y="243"/>
                    <a:pt x="4069" y="420"/>
                    <a:pt x="5556" y="1252"/>
                  </a:cubicBezTo>
                  <a:cubicBezTo>
                    <a:pt x="5574" y="1262"/>
                    <a:pt x="5594" y="1268"/>
                    <a:pt x="5615" y="1268"/>
                  </a:cubicBezTo>
                  <a:cubicBezTo>
                    <a:pt x="5741" y="1268"/>
                    <a:pt x="5784" y="1101"/>
                    <a:pt x="5674" y="1039"/>
                  </a:cubicBezTo>
                  <a:cubicBezTo>
                    <a:pt x="4144" y="183"/>
                    <a:pt x="2540" y="1"/>
                    <a:pt x="1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2"/>
            <p:cNvSpPr/>
            <p:nvPr/>
          </p:nvSpPr>
          <p:spPr>
            <a:xfrm>
              <a:off x="5265850" y="308475"/>
              <a:ext cx="96525" cy="138550"/>
            </a:xfrm>
            <a:custGeom>
              <a:rect b="b" l="l" r="r" t="t"/>
              <a:pathLst>
                <a:path extrusionOk="0" h="5542" w="3861">
                  <a:moveTo>
                    <a:pt x="139" y="0"/>
                  </a:moveTo>
                  <a:cubicBezTo>
                    <a:pt x="98" y="0"/>
                    <a:pt x="57" y="22"/>
                    <a:pt x="34" y="60"/>
                  </a:cubicBezTo>
                  <a:cubicBezTo>
                    <a:pt x="0" y="118"/>
                    <a:pt x="19" y="193"/>
                    <a:pt x="78" y="227"/>
                  </a:cubicBezTo>
                  <a:cubicBezTo>
                    <a:pt x="106" y="245"/>
                    <a:pt x="2981" y="1990"/>
                    <a:pt x="3609" y="5441"/>
                  </a:cubicBezTo>
                  <a:cubicBezTo>
                    <a:pt x="3619" y="5499"/>
                    <a:pt x="3669" y="5541"/>
                    <a:pt x="3728" y="5541"/>
                  </a:cubicBezTo>
                  <a:cubicBezTo>
                    <a:pt x="3735" y="5541"/>
                    <a:pt x="3743" y="5540"/>
                    <a:pt x="3750" y="5539"/>
                  </a:cubicBezTo>
                  <a:cubicBezTo>
                    <a:pt x="3816" y="5527"/>
                    <a:pt x="3860" y="5463"/>
                    <a:pt x="3848" y="5398"/>
                  </a:cubicBezTo>
                  <a:cubicBezTo>
                    <a:pt x="3201" y="1834"/>
                    <a:pt x="232" y="36"/>
                    <a:pt x="201" y="18"/>
                  </a:cubicBezTo>
                  <a:cubicBezTo>
                    <a:pt x="182" y="6"/>
                    <a:pt x="160"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2"/>
            <p:cNvSpPr/>
            <p:nvPr/>
          </p:nvSpPr>
          <p:spPr>
            <a:xfrm>
              <a:off x="5405325" y="389850"/>
              <a:ext cx="98175" cy="21525"/>
            </a:xfrm>
            <a:custGeom>
              <a:rect b="b" l="l" r="r" t="t"/>
              <a:pathLst>
                <a:path extrusionOk="0" h="861" w="3927">
                  <a:moveTo>
                    <a:pt x="3450" y="1"/>
                  </a:moveTo>
                  <a:cubicBezTo>
                    <a:pt x="2021" y="1"/>
                    <a:pt x="215" y="595"/>
                    <a:pt x="132" y="622"/>
                  </a:cubicBezTo>
                  <a:cubicBezTo>
                    <a:pt x="0" y="666"/>
                    <a:pt x="32" y="860"/>
                    <a:pt x="170" y="860"/>
                  </a:cubicBezTo>
                  <a:cubicBezTo>
                    <a:pt x="184" y="860"/>
                    <a:pt x="197" y="858"/>
                    <a:pt x="209" y="854"/>
                  </a:cubicBezTo>
                  <a:cubicBezTo>
                    <a:pt x="229" y="847"/>
                    <a:pt x="2059" y="245"/>
                    <a:pt x="3453" y="245"/>
                  </a:cubicBezTo>
                  <a:cubicBezTo>
                    <a:pt x="3568" y="245"/>
                    <a:pt x="3680" y="249"/>
                    <a:pt x="3788" y="258"/>
                  </a:cubicBezTo>
                  <a:cubicBezTo>
                    <a:pt x="3792" y="258"/>
                    <a:pt x="3796" y="258"/>
                    <a:pt x="3800" y="258"/>
                  </a:cubicBezTo>
                  <a:cubicBezTo>
                    <a:pt x="3862" y="258"/>
                    <a:pt x="3916" y="211"/>
                    <a:pt x="3920" y="147"/>
                  </a:cubicBezTo>
                  <a:cubicBezTo>
                    <a:pt x="3926" y="79"/>
                    <a:pt x="3876" y="20"/>
                    <a:pt x="3809" y="15"/>
                  </a:cubicBezTo>
                  <a:cubicBezTo>
                    <a:pt x="3693" y="5"/>
                    <a:pt x="3573" y="1"/>
                    <a:pt x="3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2"/>
            <p:cNvSpPr/>
            <p:nvPr/>
          </p:nvSpPr>
          <p:spPr>
            <a:xfrm>
              <a:off x="5423475" y="419200"/>
              <a:ext cx="52025" cy="60275"/>
            </a:xfrm>
            <a:custGeom>
              <a:rect b="b" l="l" r="r" t="t"/>
              <a:pathLst>
                <a:path extrusionOk="0" h="2411" w="2081">
                  <a:moveTo>
                    <a:pt x="1944" y="0"/>
                  </a:moveTo>
                  <a:cubicBezTo>
                    <a:pt x="1907" y="0"/>
                    <a:pt x="1871" y="17"/>
                    <a:pt x="1847" y="47"/>
                  </a:cubicBezTo>
                  <a:lnTo>
                    <a:pt x="66" y="2211"/>
                  </a:lnTo>
                  <a:cubicBezTo>
                    <a:pt x="0" y="2292"/>
                    <a:pt x="57" y="2411"/>
                    <a:pt x="160" y="2411"/>
                  </a:cubicBezTo>
                  <a:cubicBezTo>
                    <a:pt x="197" y="2411"/>
                    <a:pt x="230" y="2395"/>
                    <a:pt x="254" y="2367"/>
                  </a:cubicBezTo>
                  <a:lnTo>
                    <a:pt x="2035" y="203"/>
                  </a:lnTo>
                  <a:cubicBezTo>
                    <a:pt x="2080" y="151"/>
                    <a:pt x="2074" y="72"/>
                    <a:pt x="2021" y="28"/>
                  </a:cubicBezTo>
                  <a:cubicBezTo>
                    <a:pt x="1999" y="9"/>
                    <a:pt x="1971" y="0"/>
                    <a:pt x="194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2"/>
            <p:cNvSpPr/>
            <p:nvPr/>
          </p:nvSpPr>
          <p:spPr>
            <a:xfrm>
              <a:off x="5270050" y="344175"/>
              <a:ext cx="11300" cy="77800"/>
            </a:xfrm>
            <a:custGeom>
              <a:rect b="b" l="l" r="r" t="t"/>
              <a:pathLst>
                <a:path extrusionOk="0" h="3112" w="452">
                  <a:moveTo>
                    <a:pt x="124" y="0"/>
                  </a:moveTo>
                  <a:cubicBezTo>
                    <a:pt x="122" y="0"/>
                    <a:pt x="120" y="0"/>
                    <a:pt x="118" y="0"/>
                  </a:cubicBezTo>
                  <a:cubicBezTo>
                    <a:pt x="51" y="5"/>
                    <a:pt x="0" y="64"/>
                    <a:pt x="5" y="130"/>
                  </a:cubicBezTo>
                  <a:lnTo>
                    <a:pt x="204" y="2998"/>
                  </a:lnTo>
                  <a:cubicBezTo>
                    <a:pt x="209" y="3062"/>
                    <a:pt x="261" y="3111"/>
                    <a:pt x="326" y="3112"/>
                  </a:cubicBezTo>
                  <a:lnTo>
                    <a:pt x="334" y="3111"/>
                  </a:lnTo>
                  <a:cubicBezTo>
                    <a:pt x="401" y="3107"/>
                    <a:pt x="452" y="3048"/>
                    <a:pt x="447" y="2981"/>
                  </a:cubicBezTo>
                  <a:lnTo>
                    <a:pt x="248" y="113"/>
                  </a:lnTo>
                  <a:cubicBezTo>
                    <a:pt x="243" y="49"/>
                    <a:pt x="188" y="0"/>
                    <a:pt x="12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2"/>
            <p:cNvSpPr/>
            <p:nvPr/>
          </p:nvSpPr>
          <p:spPr>
            <a:xfrm>
              <a:off x="5075275" y="441200"/>
              <a:ext cx="52875" cy="40875"/>
            </a:xfrm>
            <a:custGeom>
              <a:rect b="b" l="l" r="r" t="t"/>
              <a:pathLst>
                <a:path extrusionOk="0" h="1635" w="2115">
                  <a:moveTo>
                    <a:pt x="138" y="0"/>
                  </a:moveTo>
                  <a:cubicBezTo>
                    <a:pt x="102" y="0"/>
                    <a:pt x="66" y="17"/>
                    <a:pt x="41" y="48"/>
                  </a:cubicBezTo>
                  <a:cubicBezTo>
                    <a:pt x="0" y="101"/>
                    <a:pt x="11" y="178"/>
                    <a:pt x="64" y="219"/>
                  </a:cubicBezTo>
                  <a:lnTo>
                    <a:pt x="1874" y="1609"/>
                  </a:lnTo>
                  <a:cubicBezTo>
                    <a:pt x="1895" y="1626"/>
                    <a:pt x="1920" y="1635"/>
                    <a:pt x="1947" y="1635"/>
                  </a:cubicBezTo>
                  <a:cubicBezTo>
                    <a:pt x="1948" y="1635"/>
                    <a:pt x="1948" y="1635"/>
                    <a:pt x="1949" y="1635"/>
                  </a:cubicBezTo>
                  <a:cubicBezTo>
                    <a:pt x="2064" y="1635"/>
                    <a:pt x="2114" y="1487"/>
                    <a:pt x="2021" y="1417"/>
                  </a:cubicBezTo>
                  <a:lnTo>
                    <a:pt x="213" y="25"/>
                  </a:lnTo>
                  <a:cubicBezTo>
                    <a:pt x="190" y="8"/>
                    <a:pt x="164"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2"/>
            <p:cNvSpPr/>
            <p:nvPr/>
          </p:nvSpPr>
          <p:spPr>
            <a:xfrm>
              <a:off x="5004175" y="649775"/>
              <a:ext cx="72225" cy="13275"/>
            </a:xfrm>
            <a:custGeom>
              <a:rect b="b" l="l" r="r" t="t"/>
              <a:pathLst>
                <a:path extrusionOk="0" h="531" w="2889">
                  <a:moveTo>
                    <a:pt x="2760" y="0"/>
                  </a:moveTo>
                  <a:cubicBezTo>
                    <a:pt x="2756" y="0"/>
                    <a:pt x="2752" y="0"/>
                    <a:pt x="2748" y="1"/>
                  </a:cubicBezTo>
                  <a:lnTo>
                    <a:pt x="113" y="287"/>
                  </a:lnTo>
                  <a:cubicBezTo>
                    <a:pt x="49" y="295"/>
                    <a:pt x="1" y="351"/>
                    <a:pt x="5" y="415"/>
                  </a:cubicBezTo>
                  <a:cubicBezTo>
                    <a:pt x="8" y="478"/>
                    <a:pt x="61" y="529"/>
                    <a:pt x="126" y="530"/>
                  </a:cubicBezTo>
                  <a:cubicBezTo>
                    <a:pt x="130" y="530"/>
                    <a:pt x="135" y="529"/>
                    <a:pt x="139" y="529"/>
                  </a:cubicBezTo>
                  <a:lnTo>
                    <a:pt x="2774" y="243"/>
                  </a:lnTo>
                  <a:cubicBezTo>
                    <a:pt x="2841" y="234"/>
                    <a:pt x="2889" y="175"/>
                    <a:pt x="2881" y="109"/>
                  </a:cubicBezTo>
                  <a:cubicBezTo>
                    <a:pt x="2874" y="46"/>
                    <a:pt x="2822" y="0"/>
                    <a:pt x="276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2"/>
            <p:cNvSpPr/>
            <p:nvPr/>
          </p:nvSpPr>
          <p:spPr>
            <a:xfrm>
              <a:off x="5109775" y="799350"/>
              <a:ext cx="44125" cy="45625"/>
            </a:xfrm>
            <a:custGeom>
              <a:rect b="b" l="l" r="r" t="t"/>
              <a:pathLst>
                <a:path extrusionOk="0" h="1825" w="1765">
                  <a:moveTo>
                    <a:pt x="1630" y="0"/>
                  </a:moveTo>
                  <a:cubicBezTo>
                    <a:pt x="1597" y="0"/>
                    <a:pt x="1564" y="13"/>
                    <a:pt x="1541" y="39"/>
                  </a:cubicBezTo>
                  <a:lnTo>
                    <a:pt x="73" y="1620"/>
                  </a:lnTo>
                  <a:cubicBezTo>
                    <a:pt x="0" y="1698"/>
                    <a:pt x="55" y="1825"/>
                    <a:pt x="162" y="1825"/>
                  </a:cubicBezTo>
                  <a:cubicBezTo>
                    <a:pt x="196" y="1825"/>
                    <a:pt x="228" y="1811"/>
                    <a:pt x="252" y="1786"/>
                  </a:cubicBezTo>
                  <a:lnTo>
                    <a:pt x="1719" y="204"/>
                  </a:lnTo>
                  <a:cubicBezTo>
                    <a:pt x="1765" y="156"/>
                    <a:pt x="1762" y="78"/>
                    <a:pt x="1713" y="33"/>
                  </a:cubicBezTo>
                  <a:cubicBezTo>
                    <a:pt x="1689" y="11"/>
                    <a:pt x="1659" y="0"/>
                    <a:pt x="16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2"/>
            <p:cNvSpPr/>
            <p:nvPr/>
          </p:nvSpPr>
          <p:spPr>
            <a:xfrm>
              <a:off x="5302900" y="849250"/>
              <a:ext cx="12225" cy="59425"/>
            </a:xfrm>
            <a:custGeom>
              <a:rect b="b" l="l" r="r" t="t"/>
              <a:pathLst>
                <a:path extrusionOk="0" h="2377" w="489">
                  <a:moveTo>
                    <a:pt x="129" y="0"/>
                  </a:moveTo>
                  <a:cubicBezTo>
                    <a:pt x="124" y="0"/>
                    <a:pt x="120" y="1"/>
                    <a:pt x="115" y="1"/>
                  </a:cubicBezTo>
                  <a:cubicBezTo>
                    <a:pt x="49" y="9"/>
                    <a:pt x="1" y="68"/>
                    <a:pt x="7" y="134"/>
                  </a:cubicBezTo>
                  <a:lnTo>
                    <a:pt x="240" y="2268"/>
                  </a:lnTo>
                  <a:cubicBezTo>
                    <a:pt x="246" y="2329"/>
                    <a:pt x="298" y="2376"/>
                    <a:pt x="360" y="2376"/>
                  </a:cubicBezTo>
                  <a:cubicBezTo>
                    <a:pt x="364" y="2376"/>
                    <a:pt x="370" y="2375"/>
                    <a:pt x="374" y="2375"/>
                  </a:cubicBezTo>
                  <a:cubicBezTo>
                    <a:pt x="440" y="2368"/>
                    <a:pt x="489" y="2308"/>
                    <a:pt x="482" y="2241"/>
                  </a:cubicBezTo>
                  <a:lnTo>
                    <a:pt x="250" y="108"/>
                  </a:lnTo>
                  <a:cubicBezTo>
                    <a:pt x="242" y="46"/>
                    <a:pt x="190"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2"/>
            <p:cNvSpPr/>
            <p:nvPr/>
          </p:nvSpPr>
          <p:spPr>
            <a:xfrm>
              <a:off x="5447450" y="766725"/>
              <a:ext cx="52450" cy="41375"/>
            </a:xfrm>
            <a:custGeom>
              <a:rect b="b" l="l" r="r" t="t"/>
              <a:pathLst>
                <a:path extrusionOk="0" h="1655" w="2098">
                  <a:moveTo>
                    <a:pt x="137" y="1"/>
                  </a:moveTo>
                  <a:cubicBezTo>
                    <a:pt x="101" y="1"/>
                    <a:pt x="66" y="17"/>
                    <a:pt x="42" y="48"/>
                  </a:cubicBezTo>
                  <a:cubicBezTo>
                    <a:pt x="0" y="100"/>
                    <a:pt x="9" y="175"/>
                    <a:pt x="60" y="217"/>
                  </a:cubicBezTo>
                  <a:lnTo>
                    <a:pt x="1856" y="1629"/>
                  </a:lnTo>
                  <a:cubicBezTo>
                    <a:pt x="1878" y="1645"/>
                    <a:pt x="1904" y="1655"/>
                    <a:pt x="1932" y="1655"/>
                  </a:cubicBezTo>
                  <a:cubicBezTo>
                    <a:pt x="2047" y="1655"/>
                    <a:pt x="2098" y="1508"/>
                    <a:pt x="2007" y="1436"/>
                  </a:cubicBezTo>
                  <a:lnTo>
                    <a:pt x="211" y="26"/>
                  </a:lnTo>
                  <a:cubicBezTo>
                    <a:pt x="189" y="9"/>
                    <a:pt x="163"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2"/>
            <p:cNvSpPr/>
            <p:nvPr/>
          </p:nvSpPr>
          <p:spPr>
            <a:xfrm>
              <a:off x="5489500" y="601775"/>
              <a:ext cx="69325" cy="13500"/>
            </a:xfrm>
            <a:custGeom>
              <a:rect b="b" l="l" r="r" t="t"/>
              <a:pathLst>
                <a:path extrusionOk="0" h="540" w="2773">
                  <a:moveTo>
                    <a:pt x="2644" y="1"/>
                  </a:moveTo>
                  <a:cubicBezTo>
                    <a:pt x="2639" y="1"/>
                    <a:pt x="2633" y="1"/>
                    <a:pt x="2627" y="2"/>
                  </a:cubicBezTo>
                  <a:lnTo>
                    <a:pt x="111" y="298"/>
                  </a:lnTo>
                  <a:cubicBezTo>
                    <a:pt x="48" y="305"/>
                    <a:pt x="0" y="361"/>
                    <a:pt x="5" y="426"/>
                  </a:cubicBezTo>
                  <a:cubicBezTo>
                    <a:pt x="9" y="489"/>
                    <a:pt x="62" y="540"/>
                    <a:pt x="126" y="540"/>
                  </a:cubicBezTo>
                  <a:lnTo>
                    <a:pt x="140" y="540"/>
                  </a:lnTo>
                  <a:lnTo>
                    <a:pt x="2656" y="244"/>
                  </a:lnTo>
                  <a:cubicBezTo>
                    <a:pt x="2723" y="238"/>
                    <a:pt x="2773" y="176"/>
                    <a:pt x="2764" y="109"/>
                  </a:cubicBezTo>
                  <a:cubicBezTo>
                    <a:pt x="2758" y="46"/>
                    <a:pt x="2705" y="1"/>
                    <a:pt x="264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62"/>
          <p:cNvGrpSpPr/>
          <p:nvPr/>
        </p:nvGrpSpPr>
        <p:grpSpPr>
          <a:xfrm>
            <a:off x="8069547" y="678216"/>
            <a:ext cx="1443066" cy="1411689"/>
            <a:chOff x="5757025" y="320650"/>
            <a:chExt cx="547300" cy="535400"/>
          </a:xfrm>
        </p:grpSpPr>
        <p:sp>
          <p:nvSpPr>
            <p:cNvPr id="3129" name="Google Shape;3129;p62"/>
            <p:cNvSpPr/>
            <p:nvPr/>
          </p:nvSpPr>
          <p:spPr>
            <a:xfrm>
              <a:off x="6125075" y="427550"/>
              <a:ext cx="133225" cy="120750"/>
            </a:xfrm>
            <a:custGeom>
              <a:rect b="b" l="l" r="r" t="t"/>
              <a:pathLst>
                <a:path extrusionOk="0" h="4830" w="5329">
                  <a:moveTo>
                    <a:pt x="3306" y="0"/>
                  </a:moveTo>
                  <a:cubicBezTo>
                    <a:pt x="3173" y="0"/>
                    <a:pt x="3034" y="17"/>
                    <a:pt x="2893" y="55"/>
                  </a:cubicBezTo>
                  <a:cubicBezTo>
                    <a:pt x="1925" y="309"/>
                    <a:pt x="1030" y="658"/>
                    <a:pt x="502" y="881"/>
                  </a:cubicBezTo>
                  <a:cubicBezTo>
                    <a:pt x="182" y="1016"/>
                    <a:pt x="1" y="1366"/>
                    <a:pt x="92" y="1701"/>
                  </a:cubicBezTo>
                  <a:cubicBezTo>
                    <a:pt x="329" y="2584"/>
                    <a:pt x="1036" y="3769"/>
                    <a:pt x="1514" y="4507"/>
                  </a:cubicBezTo>
                  <a:cubicBezTo>
                    <a:pt x="1652" y="4719"/>
                    <a:pt x="1880" y="4830"/>
                    <a:pt x="2110" y="4830"/>
                  </a:cubicBezTo>
                  <a:cubicBezTo>
                    <a:pt x="2284" y="4830"/>
                    <a:pt x="2458" y="4767"/>
                    <a:pt x="2597" y="4636"/>
                  </a:cubicBezTo>
                  <a:cubicBezTo>
                    <a:pt x="3412" y="3865"/>
                    <a:pt x="4047" y="3127"/>
                    <a:pt x="4537" y="2473"/>
                  </a:cubicBezTo>
                  <a:cubicBezTo>
                    <a:pt x="5328" y="1416"/>
                    <a:pt x="4511" y="0"/>
                    <a:pt x="3306"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2"/>
            <p:cNvSpPr/>
            <p:nvPr/>
          </p:nvSpPr>
          <p:spPr>
            <a:xfrm>
              <a:off x="5870375" y="368675"/>
              <a:ext cx="124875" cy="119275"/>
            </a:xfrm>
            <a:custGeom>
              <a:rect b="b" l="l" r="r" t="t"/>
              <a:pathLst>
                <a:path extrusionOk="0" h="4771" w="4995">
                  <a:moveTo>
                    <a:pt x="1717" y="1"/>
                  </a:moveTo>
                  <a:cubicBezTo>
                    <a:pt x="830" y="1"/>
                    <a:pt x="0" y="790"/>
                    <a:pt x="180" y="1828"/>
                  </a:cubicBezTo>
                  <a:cubicBezTo>
                    <a:pt x="350" y="2814"/>
                    <a:pt x="622" y="3735"/>
                    <a:pt x="798" y="4280"/>
                  </a:cubicBezTo>
                  <a:cubicBezTo>
                    <a:pt x="892" y="4572"/>
                    <a:pt x="1163" y="4770"/>
                    <a:pt x="1461" y="4770"/>
                  </a:cubicBezTo>
                  <a:cubicBezTo>
                    <a:pt x="1500" y="4770"/>
                    <a:pt x="1540" y="4767"/>
                    <a:pt x="1580" y="4760"/>
                  </a:cubicBezTo>
                  <a:cubicBezTo>
                    <a:pt x="2480" y="4599"/>
                    <a:pt x="3721" y="3997"/>
                    <a:pt x="4497" y="3584"/>
                  </a:cubicBezTo>
                  <a:cubicBezTo>
                    <a:pt x="4888" y="3374"/>
                    <a:pt x="4995" y="2862"/>
                    <a:pt x="4719" y="2515"/>
                  </a:cubicBezTo>
                  <a:cubicBezTo>
                    <a:pt x="4020" y="1637"/>
                    <a:pt x="3339" y="941"/>
                    <a:pt x="2729" y="397"/>
                  </a:cubicBezTo>
                  <a:cubicBezTo>
                    <a:pt x="2422" y="122"/>
                    <a:pt x="2065" y="1"/>
                    <a:pt x="171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2"/>
            <p:cNvSpPr/>
            <p:nvPr/>
          </p:nvSpPr>
          <p:spPr>
            <a:xfrm>
              <a:off x="5796875" y="636325"/>
              <a:ext cx="133425" cy="118900"/>
            </a:xfrm>
            <a:custGeom>
              <a:rect b="b" l="l" r="r" t="t"/>
              <a:pathLst>
                <a:path extrusionOk="0" h="4756" w="5337">
                  <a:moveTo>
                    <a:pt x="3393" y="0"/>
                  </a:moveTo>
                  <a:cubicBezTo>
                    <a:pt x="3233" y="0"/>
                    <a:pt x="3071" y="54"/>
                    <a:pt x="2937" y="167"/>
                  </a:cubicBezTo>
                  <a:cubicBezTo>
                    <a:pt x="2079" y="890"/>
                    <a:pt x="1402" y="1589"/>
                    <a:pt x="874" y="2212"/>
                  </a:cubicBezTo>
                  <a:cubicBezTo>
                    <a:pt x="0" y="3246"/>
                    <a:pt x="792" y="4756"/>
                    <a:pt x="2049" y="4756"/>
                  </a:cubicBezTo>
                  <a:cubicBezTo>
                    <a:pt x="2154" y="4756"/>
                    <a:pt x="2263" y="4745"/>
                    <a:pt x="2374" y="4723"/>
                  </a:cubicBezTo>
                  <a:cubicBezTo>
                    <a:pt x="3354" y="4526"/>
                    <a:pt x="4268" y="4229"/>
                    <a:pt x="4808" y="4038"/>
                  </a:cubicBezTo>
                  <a:cubicBezTo>
                    <a:pt x="5135" y="3922"/>
                    <a:pt x="5337" y="3584"/>
                    <a:pt x="5266" y="3244"/>
                  </a:cubicBezTo>
                  <a:cubicBezTo>
                    <a:pt x="5081" y="2349"/>
                    <a:pt x="4445" y="1125"/>
                    <a:pt x="4012" y="359"/>
                  </a:cubicBezTo>
                  <a:cubicBezTo>
                    <a:pt x="3879" y="126"/>
                    <a:pt x="3638" y="0"/>
                    <a:pt x="339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2"/>
            <p:cNvSpPr/>
            <p:nvPr/>
          </p:nvSpPr>
          <p:spPr>
            <a:xfrm>
              <a:off x="6058650" y="697850"/>
              <a:ext cx="121550" cy="118775"/>
            </a:xfrm>
            <a:custGeom>
              <a:rect b="b" l="l" r="r" t="t"/>
              <a:pathLst>
                <a:path extrusionOk="0" h="4751" w="4862">
                  <a:moveTo>
                    <a:pt x="3599" y="0"/>
                  </a:moveTo>
                  <a:cubicBezTo>
                    <a:pt x="3574" y="0"/>
                    <a:pt x="3547" y="2"/>
                    <a:pt x="3521" y="5"/>
                  </a:cubicBezTo>
                  <a:cubicBezTo>
                    <a:pt x="2612" y="114"/>
                    <a:pt x="1339" y="642"/>
                    <a:pt x="539" y="1009"/>
                  </a:cubicBezTo>
                  <a:cubicBezTo>
                    <a:pt x="136" y="1195"/>
                    <a:pt x="1" y="1700"/>
                    <a:pt x="255" y="2063"/>
                  </a:cubicBezTo>
                  <a:cubicBezTo>
                    <a:pt x="902" y="2979"/>
                    <a:pt x="1540" y="3715"/>
                    <a:pt x="2117" y="4294"/>
                  </a:cubicBezTo>
                  <a:cubicBezTo>
                    <a:pt x="2433" y="4611"/>
                    <a:pt x="2816" y="4751"/>
                    <a:pt x="3192" y="4751"/>
                  </a:cubicBezTo>
                  <a:cubicBezTo>
                    <a:pt x="4047" y="4751"/>
                    <a:pt x="4861" y="4027"/>
                    <a:pt x="4747" y="3015"/>
                  </a:cubicBezTo>
                  <a:cubicBezTo>
                    <a:pt x="4634" y="2021"/>
                    <a:pt x="4417" y="1086"/>
                    <a:pt x="4273" y="531"/>
                  </a:cubicBezTo>
                  <a:cubicBezTo>
                    <a:pt x="4192" y="220"/>
                    <a:pt x="3913" y="0"/>
                    <a:pt x="359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2"/>
            <p:cNvSpPr/>
            <p:nvPr/>
          </p:nvSpPr>
          <p:spPr>
            <a:xfrm>
              <a:off x="6104150" y="491850"/>
              <a:ext cx="186325" cy="274525"/>
            </a:xfrm>
            <a:custGeom>
              <a:rect b="b" l="l" r="r" t="t"/>
              <a:pathLst>
                <a:path extrusionOk="0" h="10981" w="7453">
                  <a:moveTo>
                    <a:pt x="4313" y="0"/>
                  </a:moveTo>
                  <a:cubicBezTo>
                    <a:pt x="3170" y="0"/>
                    <a:pt x="2030" y="600"/>
                    <a:pt x="2030" y="600"/>
                  </a:cubicBezTo>
                  <a:cubicBezTo>
                    <a:pt x="1842" y="6885"/>
                    <a:pt x="0" y="8936"/>
                    <a:pt x="0" y="8936"/>
                  </a:cubicBezTo>
                  <a:cubicBezTo>
                    <a:pt x="0" y="8936"/>
                    <a:pt x="1364" y="10981"/>
                    <a:pt x="2921" y="10981"/>
                  </a:cubicBezTo>
                  <a:cubicBezTo>
                    <a:pt x="4023" y="10981"/>
                    <a:pt x="5221" y="9959"/>
                    <a:pt x="6103" y="6468"/>
                  </a:cubicBezTo>
                  <a:cubicBezTo>
                    <a:pt x="7452" y="1127"/>
                    <a:pt x="5880" y="0"/>
                    <a:pt x="431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2"/>
            <p:cNvSpPr/>
            <p:nvPr/>
          </p:nvSpPr>
          <p:spPr>
            <a:xfrm>
              <a:off x="5881750" y="320650"/>
              <a:ext cx="422575" cy="186175"/>
            </a:xfrm>
            <a:custGeom>
              <a:rect b="b" l="l" r="r" t="t"/>
              <a:pathLst>
                <a:path extrusionOk="0" h="7447" w="16903">
                  <a:moveTo>
                    <a:pt x="5825" y="1"/>
                  </a:moveTo>
                  <a:cubicBezTo>
                    <a:pt x="1" y="1"/>
                    <a:pt x="2669" y="5684"/>
                    <a:pt x="2669" y="5684"/>
                  </a:cubicBezTo>
                  <a:cubicBezTo>
                    <a:pt x="8951" y="5959"/>
                    <a:pt x="10926" y="7447"/>
                    <a:pt x="10926" y="7447"/>
                  </a:cubicBezTo>
                  <a:cubicBezTo>
                    <a:pt x="10926" y="7447"/>
                    <a:pt x="16903" y="1752"/>
                    <a:pt x="7996" y="209"/>
                  </a:cubicBezTo>
                  <a:cubicBezTo>
                    <a:pt x="7166" y="65"/>
                    <a:pt x="6447" y="1"/>
                    <a:pt x="582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2"/>
            <p:cNvSpPr/>
            <p:nvPr/>
          </p:nvSpPr>
          <p:spPr>
            <a:xfrm>
              <a:off x="5757025" y="666075"/>
              <a:ext cx="422575" cy="186200"/>
            </a:xfrm>
            <a:custGeom>
              <a:rect b="b" l="l" r="r" t="t"/>
              <a:pathLst>
                <a:path extrusionOk="0" h="7448" w="16903">
                  <a:moveTo>
                    <a:pt x="5979" y="1"/>
                  </a:moveTo>
                  <a:cubicBezTo>
                    <a:pt x="5978" y="1"/>
                    <a:pt x="1" y="5696"/>
                    <a:pt x="8909" y="7238"/>
                  </a:cubicBezTo>
                  <a:cubicBezTo>
                    <a:pt x="9738" y="7382"/>
                    <a:pt x="10458" y="7447"/>
                    <a:pt x="11080" y="7447"/>
                  </a:cubicBezTo>
                  <a:cubicBezTo>
                    <a:pt x="16902" y="7447"/>
                    <a:pt x="14236" y="1763"/>
                    <a:pt x="14236" y="1763"/>
                  </a:cubicBezTo>
                  <a:cubicBezTo>
                    <a:pt x="7953" y="1488"/>
                    <a:pt x="5979" y="1"/>
                    <a:pt x="597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2"/>
            <p:cNvSpPr/>
            <p:nvPr/>
          </p:nvSpPr>
          <p:spPr>
            <a:xfrm>
              <a:off x="5772825" y="419025"/>
              <a:ext cx="175650" cy="274500"/>
            </a:xfrm>
            <a:custGeom>
              <a:rect b="b" l="l" r="r" t="t"/>
              <a:pathLst>
                <a:path extrusionOk="0" h="10980" w="7026">
                  <a:moveTo>
                    <a:pt x="4195" y="1"/>
                  </a:moveTo>
                  <a:cubicBezTo>
                    <a:pt x="2978" y="1"/>
                    <a:pt x="1656" y="1159"/>
                    <a:pt x="861" y="5360"/>
                  </a:cubicBezTo>
                  <a:cubicBezTo>
                    <a:pt x="0" y="9917"/>
                    <a:pt x="1338" y="10979"/>
                    <a:pt x="2774" y="10979"/>
                  </a:cubicBezTo>
                  <a:cubicBezTo>
                    <a:pt x="4029" y="10979"/>
                    <a:pt x="5359" y="10167"/>
                    <a:pt x="5359" y="10167"/>
                  </a:cubicBezTo>
                  <a:cubicBezTo>
                    <a:pt x="5359" y="10167"/>
                    <a:pt x="4551" y="7531"/>
                    <a:pt x="7026" y="1749"/>
                  </a:cubicBezTo>
                  <a:cubicBezTo>
                    <a:pt x="7026" y="1749"/>
                    <a:pt x="5690" y="1"/>
                    <a:pt x="419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2"/>
            <p:cNvSpPr/>
            <p:nvPr/>
          </p:nvSpPr>
          <p:spPr>
            <a:xfrm>
              <a:off x="5878750" y="411375"/>
              <a:ext cx="299650" cy="347800"/>
            </a:xfrm>
            <a:custGeom>
              <a:rect b="b" l="l" r="r" t="t"/>
              <a:pathLst>
                <a:path extrusionOk="0" h="13912" w="11986">
                  <a:moveTo>
                    <a:pt x="6665" y="0"/>
                  </a:moveTo>
                  <a:cubicBezTo>
                    <a:pt x="4121" y="0"/>
                    <a:pt x="1636" y="2396"/>
                    <a:pt x="863" y="5786"/>
                  </a:cubicBezTo>
                  <a:cubicBezTo>
                    <a:pt x="0" y="9572"/>
                    <a:pt x="1597" y="13165"/>
                    <a:pt x="4429" y="13811"/>
                  </a:cubicBezTo>
                  <a:cubicBezTo>
                    <a:pt x="4726" y="13878"/>
                    <a:pt x="5024" y="13911"/>
                    <a:pt x="5321" y="13911"/>
                  </a:cubicBezTo>
                  <a:cubicBezTo>
                    <a:pt x="7866" y="13911"/>
                    <a:pt x="10349" y="11515"/>
                    <a:pt x="11122" y="8126"/>
                  </a:cubicBezTo>
                  <a:cubicBezTo>
                    <a:pt x="11985" y="4341"/>
                    <a:pt x="10389" y="747"/>
                    <a:pt x="7556" y="101"/>
                  </a:cubicBezTo>
                  <a:cubicBezTo>
                    <a:pt x="7260" y="33"/>
                    <a:pt x="6962" y="0"/>
                    <a:pt x="6665"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2"/>
            <p:cNvSpPr/>
            <p:nvPr/>
          </p:nvSpPr>
          <p:spPr>
            <a:xfrm>
              <a:off x="5814950" y="417100"/>
              <a:ext cx="132475" cy="56150"/>
            </a:xfrm>
            <a:custGeom>
              <a:rect b="b" l="l" r="r" t="t"/>
              <a:pathLst>
                <a:path extrusionOk="0" h="2246" w="5299">
                  <a:moveTo>
                    <a:pt x="2533" y="1"/>
                  </a:moveTo>
                  <a:cubicBezTo>
                    <a:pt x="2450" y="1"/>
                    <a:pt x="2365" y="6"/>
                    <a:pt x="2281" y="16"/>
                  </a:cubicBezTo>
                  <a:cubicBezTo>
                    <a:pt x="1391" y="126"/>
                    <a:pt x="637" y="816"/>
                    <a:pt x="40" y="2071"/>
                  </a:cubicBezTo>
                  <a:cubicBezTo>
                    <a:pt x="1" y="2152"/>
                    <a:pt x="60" y="2246"/>
                    <a:pt x="150" y="2246"/>
                  </a:cubicBezTo>
                  <a:cubicBezTo>
                    <a:pt x="196" y="2246"/>
                    <a:pt x="239" y="2218"/>
                    <a:pt x="259" y="2176"/>
                  </a:cubicBezTo>
                  <a:cubicBezTo>
                    <a:pt x="818" y="1002"/>
                    <a:pt x="1508" y="358"/>
                    <a:pt x="2309" y="259"/>
                  </a:cubicBezTo>
                  <a:cubicBezTo>
                    <a:pt x="2384" y="250"/>
                    <a:pt x="2458" y="246"/>
                    <a:pt x="2531" y="246"/>
                  </a:cubicBezTo>
                  <a:cubicBezTo>
                    <a:pt x="3860" y="246"/>
                    <a:pt x="5055" y="1675"/>
                    <a:pt x="5068" y="1691"/>
                  </a:cubicBezTo>
                  <a:cubicBezTo>
                    <a:pt x="5092" y="1720"/>
                    <a:pt x="5126" y="1735"/>
                    <a:pt x="5161" y="1735"/>
                  </a:cubicBezTo>
                  <a:cubicBezTo>
                    <a:pt x="5189" y="1735"/>
                    <a:pt x="5216" y="1726"/>
                    <a:pt x="5239" y="1707"/>
                  </a:cubicBezTo>
                  <a:cubicBezTo>
                    <a:pt x="5291" y="1665"/>
                    <a:pt x="5298" y="1587"/>
                    <a:pt x="5256" y="1536"/>
                  </a:cubicBezTo>
                  <a:cubicBezTo>
                    <a:pt x="5201" y="1470"/>
                    <a:pt x="3974" y="1"/>
                    <a:pt x="25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2"/>
            <p:cNvSpPr/>
            <p:nvPr/>
          </p:nvSpPr>
          <p:spPr>
            <a:xfrm>
              <a:off x="5784350" y="626050"/>
              <a:ext cx="104500" cy="69725"/>
            </a:xfrm>
            <a:custGeom>
              <a:rect b="b" l="l" r="r" t="t"/>
              <a:pathLst>
                <a:path extrusionOk="0" h="2789" w="4180">
                  <a:moveTo>
                    <a:pt x="138" y="0"/>
                  </a:moveTo>
                  <a:cubicBezTo>
                    <a:pt x="73" y="0"/>
                    <a:pt x="27" y="57"/>
                    <a:pt x="26" y="120"/>
                  </a:cubicBezTo>
                  <a:cubicBezTo>
                    <a:pt x="24" y="183"/>
                    <a:pt x="0" y="1675"/>
                    <a:pt x="1030" y="2405"/>
                  </a:cubicBezTo>
                  <a:cubicBezTo>
                    <a:pt x="1389" y="2660"/>
                    <a:pt x="1830" y="2788"/>
                    <a:pt x="2347" y="2788"/>
                  </a:cubicBezTo>
                  <a:cubicBezTo>
                    <a:pt x="2853" y="2788"/>
                    <a:pt x="3434" y="2665"/>
                    <a:pt x="4085" y="2420"/>
                  </a:cubicBezTo>
                  <a:cubicBezTo>
                    <a:pt x="4148" y="2396"/>
                    <a:pt x="4180" y="2326"/>
                    <a:pt x="4156" y="2263"/>
                  </a:cubicBezTo>
                  <a:cubicBezTo>
                    <a:pt x="4137" y="2214"/>
                    <a:pt x="4091" y="2184"/>
                    <a:pt x="4041" y="2184"/>
                  </a:cubicBezTo>
                  <a:cubicBezTo>
                    <a:pt x="4027" y="2184"/>
                    <a:pt x="4012" y="2186"/>
                    <a:pt x="3998" y="2191"/>
                  </a:cubicBezTo>
                  <a:cubicBezTo>
                    <a:pt x="3375" y="2427"/>
                    <a:pt x="2823" y="2545"/>
                    <a:pt x="2348" y="2545"/>
                  </a:cubicBezTo>
                  <a:cubicBezTo>
                    <a:pt x="1883" y="2545"/>
                    <a:pt x="1490" y="2432"/>
                    <a:pt x="1172" y="2207"/>
                  </a:cubicBezTo>
                  <a:cubicBezTo>
                    <a:pt x="248" y="1552"/>
                    <a:pt x="269" y="139"/>
                    <a:pt x="269" y="126"/>
                  </a:cubicBezTo>
                  <a:cubicBezTo>
                    <a:pt x="272" y="58"/>
                    <a:pt x="218" y="3"/>
                    <a:pt x="151" y="1"/>
                  </a:cubicBezTo>
                  <a:cubicBezTo>
                    <a:pt x="147" y="1"/>
                    <a:pt x="142"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2"/>
            <p:cNvSpPr/>
            <p:nvPr/>
          </p:nvSpPr>
          <p:spPr>
            <a:xfrm>
              <a:off x="5830825" y="713575"/>
              <a:ext cx="58750" cy="101925"/>
            </a:xfrm>
            <a:custGeom>
              <a:rect b="b" l="l" r="r" t="t"/>
              <a:pathLst>
                <a:path extrusionOk="0" h="4077" w="2350">
                  <a:moveTo>
                    <a:pt x="1534" y="0"/>
                  </a:moveTo>
                  <a:cubicBezTo>
                    <a:pt x="1493" y="0"/>
                    <a:pt x="1454" y="20"/>
                    <a:pt x="1430" y="56"/>
                  </a:cubicBezTo>
                  <a:cubicBezTo>
                    <a:pt x="1415" y="80"/>
                    <a:pt x="1" y="2471"/>
                    <a:pt x="2108" y="4054"/>
                  </a:cubicBezTo>
                  <a:cubicBezTo>
                    <a:pt x="2129" y="4068"/>
                    <a:pt x="2152" y="4077"/>
                    <a:pt x="2177" y="4077"/>
                  </a:cubicBezTo>
                  <a:cubicBezTo>
                    <a:pt x="2179" y="4077"/>
                    <a:pt x="2180" y="4077"/>
                    <a:pt x="2181" y="4077"/>
                  </a:cubicBezTo>
                  <a:cubicBezTo>
                    <a:pt x="2182" y="4077"/>
                    <a:pt x="2182" y="4077"/>
                    <a:pt x="2183" y="4077"/>
                  </a:cubicBezTo>
                  <a:cubicBezTo>
                    <a:pt x="2299" y="4077"/>
                    <a:pt x="2349" y="3928"/>
                    <a:pt x="2255" y="3858"/>
                  </a:cubicBezTo>
                  <a:cubicBezTo>
                    <a:pt x="325" y="2410"/>
                    <a:pt x="1584" y="273"/>
                    <a:pt x="1639" y="182"/>
                  </a:cubicBezTo>
                  <a:cubicBezTo>
                    <a:pt x="1672" y="125"/>
                    <a:pt x="1653" y="52"/>
                    <a:pt x="1596" y="17"/>
                  </a:cubicBezTo>
                  <a:cubicBezTo>
                    <a:pt x="1577" y="6"/>
                    <a:pt x="1555" y="0"/>
                    <a:pt x="15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2"/>
            <p:cNvSpPr/>
            <p:nvPr/>
          </p:nvSpPr>
          <p:spPr>
            <a:xfrm>
              <a:off x="5984850" y="752150"/>
              <a:ext cx="155075" cy="103900"/>
            </a:xfrm>
            <a:custGeom>
              <a:rect b="b" l="l" r="r" t="t"/>
              <a:pathLst>
                <a:path extrusionOk="0" h="4156" w="6203">
                  <a:moveTo>
                    <a:pt x="5661" y="1"/>
                  </a:moveTo>
                  <a:cubicBezTo>
                    <a:pt x="5651" y="1"/>
                    <a:pt x="5642" y="2"/>
                    <a:pt x="5632" y="4"/>
                  </a:cubicBezTo>
                  <a:cubicBezTo>
                    <a:pt x="5567" y="20"/>
                    <a:pt x="5525" y="86"/>
                    <a:pt x="5541" y="151"/>
                  </a:cubicBezTo>
                  <a:cubicBezTo>
                    <a:pt x="5545" y="168"/>
                    <a:pt x="5935" y="1851"/>
                    <a:pt x="4903" y="2950"/>
                  </a:cubicBezTo>
                  <a:cubicBezTo>
                    <a:pt x="4300" y="3591"/>
                    <a:pt x="3341" y="3913"/>
                    <a:pt x="2042" y="3913"/>
                  </a:cubicBezTo>
                  <a:cubicBezTo>
                    <a:pt x="1476" y="3913"/>
                    <a:pt x="844" y="3852"/>
                    <a:pt x="149" y="3729"/>
                  </a:cubicBezTo>
                  <a:cubicBezTo>
                    <a:pt x="144" y="3728"/>
                    <a:pt x="138" y="3728"/>
                    <a:pt x="132" y="3728"/>
                  </a:cubicBezTo>
                  <a:cubicBezTo>
                    <a:pt x="74" y="3728"/>
                    <a:pt x="23" y="3770"/>
                    <a:pt x="12" y="3828"/>
                  </a:cubicBezTo>
                  <a:cubicBezTo>
                    <a:pt x="1" y="3894"/>
                    <a:pt x="43" y="3956"/>
                    <a:pt x="107" y="3969"/>
                  </a:cubicBezTo>
                  <a:cubicBezTo>
                    <a:pt x="814" y="4093"/>
                    <a:pt x="1458" y="4156"/>
                    <a:pt x="2039" y="4156"/>
                  </a:cubicBezTo>
                  <a:cubicBezTo>
                    <a:pt x="3410" y="4156"/>
                    <a:pt x="4430" y="3809"/>
                    <a:pt x="5081" y="3116"/>
                  </a:cubicBezTo>
                  <a:cubicBezTo>
                    <a:pt x="6203" y="1924"/>
                    <a:pt x="5797" y="168"/>
                    <a:pt x="5779" y="94"/>
                  </a:cubicBezTo>
                  <a:cubicBezTo>
                    <a:pt x="5765" y="38"/>
                    <a:pt x="5716" y="1"/>
                    <a:pt x="56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2"/>
            <p:cNvSpPr/>
            <p:nvPr/>
          </p:nvSpPr>
          <p:spPr>
            <a:xfrm>
              <a:off x="6159150" y="675400"/>
              <a:ext cx="94000" cy="94125"/>
            </a:xfrm>
            <a:custGeom>
              <a:rect b="b" l="l" r="r" t="t"/>
              <a:pathLst>
                <a:path extrusionOk="0" h="3765" w="3760">
                  <a:moveTo>
                    <a:pt x="3622" y="0"/>
                  </a:moveTo>
                  <a:cubicBezTo>
                    <a:pt x="3571" y="0"/>
                    <a:pt x="3524" y="33"/>
                    <a:pt x="3507" y="83"/>
                  </a:cubicBezTo>
                  <a:cubicBezTo>
                    <a:pt x="2751" y="2314"/>
                    <a:pt x="1862" y="3105"/>
                    <a:pt x="1249" y="3375"/>
                  </a:cubicBezTo>
                  <a:cubicBezTo>
                    <a:pt x="994" y="3488"/>
                    <a:pt x="770" y="3521"/>
                    <a:pt x="594" y="3521"/>
                  </a:cubicBezTo>
                  <a:cubicBezTo>
                    <a:pt x="351" y="3521"/>
                    <a:pt x="200" y="3457"/>
                    <a:pt x="189" y="3453"/>
                  </a:cubicBezTo>
                  <a:cubicBezTo>
                    <a:pt x="173" y="3445"/>
                    <a:pt x="156" y="3442"/>
                    <a:pt x="140" y="3442"/>
                  </a:cubicBezTo>
                  <a:cubicBezTo>
                    <a:pt x="93" y="3442"/>
                    <a:pt x="49" y="3470"/>
                    <a:pt x="28" y="3515"/>
                  </a:cubicBezTo>
                  <a:cubicBezTo>
                    <a:pt x="1" y="3576"/>
                    <a:pt x="28" y="3648"/>
                    <a:pt x="90" y="3676"/>
                  </a:cubicBezTo>
                  <a:cubicBezTo>
                    <a:pt x="103" y="3682"/>
                    <a:pt x="294" y="3764"/>
                    <a:pt x="596" y="3764"/>
                  </a:cubicBezTo>
                  <a:cubicBezTo>
                    <a:pt x="799" y="3764"/>
                    <a:pt x="1052" y="3727"/>
                    <a:pt x="1336" y="3603"/>
                  </a:cubicBezTo>
                  <a:cubicBezTo>
                    <a:pt x="2298" y="3184"/>
                    <a:pt x="3106" y="2026"/>
                    <a:pt x="3738" y="161"/>
                  </a:cubicBezTo>
                  <a:cubicBezTo>
                    <a:pt x="3759" y="98"/>
                    <a:pt x="3725" y="28"/>
                    <a:pt x="3661" y="7"/>
                  </a:cubicBezTo>
                  <a:cubicBezTo>
                    <a:pt x="3648" y="3"/>
                    <a:pt x="3635" y="0"/>
                    <a:pt x="36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2"/>
            <p:cNvSpPr/>
            <p:nvPr/>
          </p:nvSpPr>
          <p:spPr>
            <a:xfrm>
              <a:off x="6174200" y="488600"/>
              <a:ext cx="89550" cy="33650"/>
            </a:xfrm>
            <a:custGeom>
              <a:rect b="b" l="l" r="r" t="t"/>
              <a:pathLst>
                <a:path extrusionOk="0" h="1346" w="3582">
                  <a:moveTo>
                    <a:pt x="1491" y="0"/>
                  </a:moveTo>
                  <a:cubicBezTo>
                    <a:pt x="740" y="0"/>
                    <a:pt x="103" y="247"/>
                    <a:pt x="90" y="252"/>
                  </a:cubicBezTo>
                  <a:cubicBezTo>
                    <a:pt x="29" y="277"/>
                    <a:pt x="0" y="348"/>
                    <a:pt x="24" y="409"/>
                  </a:cubicBezTo>
                  <a:cubicBezTo>
                    <a:pt x="43" y="457"/>
                    <a:pt x="89" y="486"/>
                    <a:pt x="138" y="486"/>
                  </a:cubicBezTo>
                  <a:cubicBezTo>
                    <a:pt x="152" y="486"/>
                    <a:pt x="167" y="483"/>
                    <a:pt x="181" y="478"/>
                  </a:cubicBezTo>
                  <a:cubicBezTo>
                    <a:pt x="228" y="459"/>
                    <a:pt x="815" y="233"/>
                    <a:pt x="1494" y="233"/>
                  </a:cubicBezTo>
                  <a:cubicBezTo>
                    <a:pt x="2155" y="233"/>
                    <a:pt x="2903" y="448"/>
                    <a:pt x="3324" y="1279"/>
                  </a:cubicBezTo>
                  <a:cubicBezTo>
                    <a:pt x="3344" y="1320"/>
                    <a:pt x="3386" y="1345"/>
                    <a:pt x="3432" y="1346"/>
                  </a:cubicBezTo>
                  <a:lnTo>
                    <a:pt x="3432" y="1346"/>
                  </a:lnTo>
                  <a:cubicBezTo>
                    <a:pt x="3523" y="1345"/>
                    <a:pt x="3582" y="1249"/>
                    <a:pt x="3541" y="1169"/>
                  </a:cubicBezTo>
                  <a:cubicBezTo>
                    <a:pt x="3069" y="237"/>
                    <a:pt x="2226" y="0"/>
                    <a:pt x="1491" y="0"/>
                  </a:cubicBezTo>
                  <a:close/>
                  <a:moveTo>
                    <a:pt x="3432" y="1346"/>
                  </a:moveTo>
                  <a:lnTo>
                    <a:pt x="3432" y="1346"/>
                  </a:lnTo>
                  <a:cubicBezTo>
                    <a:pt x="3432" y="1346"/>
                    <a:pt x="3432" y="1346"/>
                    <a:pt x="3432" y="1346"/>
                  </a:cubicBezTo>
                  <a:lnTo>
                    <a:pt x="3433" y="1346"/>
                  </a:lnTo>
                  <a:cubicBezTo>
                    <a:pt x="3433" y="1346"/>
                    <a:pt x="3433" y="1346"/>
                    <a:pt x="3432" y="1346"/>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2"/>
            <p:cNvSpPr/>
            <p:nvPr/>
          </p:nvSpPr>
          <p:spPr>
            <a:xfrm>
              <a:off x="6078350" y="322825"/>
              <a:ext cx="139550" cy="143450"/>
            </a:xfrm>
            <a:custGeom>
              <a:rect b="b" l="l" r="r" t="t"/>
              <a:pathLst>
                <a:path extrusionOk="0" h="5738" w="5582">
                  <a:moveTo>
                    <a:pt x="132" y="0"/>
                  </a:moveTo>
                  <a:cubicBezTo>
                    <a:pt x="73" y="0"/>
                    <a:pt x="20" y="43"/>
                    <a:pt x="11" y="104"/>
                  </a:cubicBezTo>
                  <a:cubicBezTo>
                    <a:pt x="1" y="171"/>
                    <a:pt x="47" y="233"/>
                    <a:pt x="114" y="243"/>
                  </a:cubicBezTo>
                  <a:cubicBezTo>
                    <a:pt x="2618" y="621"/>
                    <a:pt x="4157" y="1427"/>
                    <a:pt x="4689" y="2640"/>
                  </a:cubicBezTo>
                  <a:cubicBezTo>
                    <a:pt x="5305" y="4043"/>
                    <a:pt x="4315" y="5533"/>
                    <a:pt x="4305" y="5548"/>
                  </a:cubicBezTo>
                  <a:cubicBezTo>
                    <a:pt x="4250" y="5628"/>
                    <a:pt x="4308" y="5738"/>
                    <a:pt x="4406" y="5738"/>
                  </a:cubicBezTo>
                  <a:cubicBezTo>
                    <a:pt x="4446" y="5738"/>
                    <a:pt x="4484" y="5718"/>
                    <a:pt x="4507" y="5684"/>
                  </a:cubicBezTo>
                  <a:cubicBezTo>
                    <a:pt x="4550" y="5619"/>
                    <a:pt x="5582" y="4071"/>
                    <a:pt x="4913" y="2544"/>
                  </a:cubicBezTo>
                  <a:cubicBezTo>
                    <a:pt x="4347" y="1248"/>
                    <a:pt x="2744" y="392"/>
                    <a:pt x="150" y="2"/>
                  </a:cubicBezTo>
                  <a:cubicBezTo>
                    <a:pt x="144" y="1"/>
                    <a:pt x="138"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2"/>
            <p:cNvSpPr/>
            <p:nvPr/>
          </p:nvSpPr>
          <p:spPr>
            <a:xfrm>
              <a:off x="5925375" y="345250"/>
              <a:ext cx="26625" cy="69200"/>
            </a:xfrm>
            <a:custGeom>
              <a:rect b="b" l="l" r="r" t="t"/>
              <a:pathLst>
                <a:path extrusionOk="0" h="2768" w="1065">
                  <a:moveTo>
                    <a:pt x="926" y="0"/>
                  </a:moveTo>
                  <a:cubicBezTo>
                    <a:pt x="888" y="0"/>
                    <a:pt x="851" y="18"/>
                    <a:pt x="827" y="51"/>
                  </a:cubicBezTo>
                  <a:cubicBezTo>
                    <a:pt x="0" y="1130"/>
                    <a:pt x="221" y="2603"/>
                    <a:pt x="230" y="2664"/>
                  </a:cubicBezTo>
                  <a:cubicBezTo>
                    <a:pt x="240" y="2723"/>
                    <a:pt x="292" y="2768"/>
                    <a:pt x="351" y="2768"/>
                  </a:cubicBezTo>
                  <a:cubicBezTo>
                    <a:pt x="357" y="2768"/>
                    <a:pt x="364" y="2767"/>
                    <a:pt x="370" y="2766"/>
                  </a:cubicBezTo>
                  <a:cubicBezTo>
                    <a:pt x="436" y="2755"/>
                    <a:pt x="482" y="2693"/>
                    <a:pt x="471" y="2626"/>
                  </a:cubicBezTo>
                  <a:cubicBezTo>
                    <a:pt x="469" y="2612"/>
                    <a:pt x="257" y="1197"/>
                    <a:pt x="1021" y="199"/>
                  </a:cubicBezTo>
                  <a:cubicBezTo>
                    <a:pt x="1064" y="146"/>
                    <a:pt x="1055" y="67"/>
                    <a:pt x="1001" y="26"/>
                  </a:cubicBezTo>
                  <a:cubicBezTo>
                    <a:pt x="978" y="9"/>
                    <a:pt x="952" y="0"/>
                    <a:pt x="9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2"/>
            <p:cNvSpPr/>
            <p:nvPr/>
          </p:nvSpPr>
          <p:spPr>
            <a:xfrm>
              <a:off x="6068300" y="357875"/>
              <a:ext cx="10050" cy="39725"/>
            </a:xfrm>
            <a:custGeom>
              <a:rect b="b" l="l" r="r" t="t"/>
              <a:pathLst>
                <a:path extrusionOk="0" h="1589" w="402">
                  <a:moveTo>
                    <a:pt x="274" y="1"/>
                  </a:moveTo>
                  <a:cubicBezTo>
                    <a:pt x="213" y="1"/>
                    <a:pt x="160" y="46"/>
                    <a:pt x="153" y="108"/>
                  </a:cubicBezTo>
                  <a:lnTo>
                    <a:pt x="8" y="1454"/>
                  </a:lnTo>
                  <a:cubicBezTo>
                    <a:pt x="0" y="1521"/>
                    <a:pt x="49" y="1581"/>
                    <a:pt x="116" y="1589"/>
                  </a:cubicBezTo>
                  <a:lnTo>
                    <a:pt x="129" y="1589"/>
                  </a:lnTo>
                  <a:cubicBezTo>
                    <a:pt x="191" y="1589"/>
                    <a:pt x="243" y="1542"/>
                    <a:pt x="251" y="1480"/>
                  </a:cubicBezTo>
                  <a:lnTo>
                    <a:pt x="395" y="135"/>
                  </a:lnTo>
                  <a:cubicBezTo>
                    <a:pt x="402" y="68"/>
                    <a:pt x="353" y="9"/>
                    <a:pt x="288" y="2"/>
                  </a:cubicBezTo>
                  <a:cubicBezTo>
                    <a:pt x="283" y="1"/>
                    <a:pt x="279" y="1"/>
                    <a:pt x="27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2"/>
            <p:cNvSpPr/>
            <p:nvPr/>
          </p:nvSpPr>
          <p:spPr>
            <a:xfrm>
              <a:off x="5826000" y="545250"/>
              <a:ext cx="46375" cy="14100"/>
            </a:xfrm>
            <a:custGeom>
              <a:rect b="b" l="l" r="r" t="t"/>
              <a:pathLst>
                <a:path extrusionOk="0" h="564" w="1855">
                  <a:moveTo>
                    <a:pt x="133" y="1"/>
                  </a:moveTo>
                  <a:cubicBezTo>
                    <a:pt x="76" y="1"/>
                    <a:pt x="25" y="41"/>
                    <a:pt x="14" y="98"/>
                  </a:cubicBezTo>
                  <a:cubicBezTo>
                    <a:pt x="0" y="164"/>
                    <a:pt x="43" y="228"/>
                    <a:pt x="108" y="242"/>
                  </a:cubicBezTo>
                  <a:lnTo>
                    <a:pt x="1703" y="561"/>
                  </a:lnTo>
                  <a:cubicBezTo>
                    <a:pt x="1712" y="562"/>
                    <a:pt x="1719" y="563"/>
                    <a:pt x="1728" y="563"/>
                  </a:cubicBezTo>
                  <a:cubicBezTo>
                    <a:pt x="1790" y="563"/>
                    <a:pt x="1843" y="516"/>
                    <a:pt x="1849" y="453"/>
                  </a:cubicBezTo>
                  <a:cubicBezTo>
                    <a:pt x="1855" y="391"/>
                    <a:pt x="1812" y="334"/>
                    <a:pt x="1751" y="321"/>
                  </a:cubicBezTo>
                  <a:lnTo>
                    <a:pt x="156" y="3"/>
                  </a:lnTo>
                  <a:cubicBezTo>
                    <a:pt x="148" y="2"/>
                    <a:pt x="140" y="1"/>
                    <a:pt x="1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2"/>
            <p:cNvSpPr/>
            <p:nvPr/>
          </p:nvSpPr>
          <p:spPr>
            <a:xfrm>
              <a:off x="5984800" y="778100"/>
              <a:ext cx="11225" cy="41575"/>
            </a:xfrm>
            <a:custGeom>
              <a:rect b="b" l="l" r="r" t="t"/>
              <a:pathLst>
                <a:path extrusionOk="0" h="1663" w="449">
                  <a:moveTo>
                    <a:pt x="320" y="1"/>
                  </a:moveTo>
                  <a:cubicBezTo>
                    <a:pt x="259" y="1"/>
                    <a:pt x="207" y="45"/>
                    <a:pt x="198" y="106"/>
                  </a:cubicBezTo>
                  <a:lnTo>
                    <a:pt x="9" y="1525"/>
                  </a:lnTo>
                  <a:cubicBezTo>
                    <a:pt x="0" y="1592"/>
                    <a:pt x="47" y="1653"/>
                    <a:pt x="113" y="1663"/>
                  </a:cubicBezTo>
                  <a:lnTo>
                    <a:pt x="130" y="1663"/>
                  </a:lnTo>
                  <a:cubicBezTo>
                    <a:pt x="191" y="1663"/>
                    <a:pt x="242" y="1618"/>
                    <a:pt x="251" y="1557"/>
                  </a:cubicBezTo>
                  <a:lnTo>
                    <a:pt x="440" y="139"/>
                  </a:lnTo>
                  <a:cubicBezTo>
                    <a:pt x="448" y="73"/>
                    <a:pt x="402" y="11"/>
                    <a:pt x="335" y="2"/>
                  </a:cubicBezTo>
                  <a:cubicBezTo>
                    <a:pt x="330" y="1"/>
                    <a:pt x="325" y="1"/>
                    <a:pt x="32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2"/>
            <p:cNvSpPr/>
            <p:nvPr/>
          </p:nvSpPr>
          <p:spPr>
            <a:xfrm>
              <a:off x="6174375" y="619475"/>
              <a:ext cx="43875" cy="12700"/>
            </a:xfrm>
            <a:custGeom>
              <a:rect b="b" l="l" r="r" t="t"/>
              <a:pathLst>
                <a:path extrusionOk="0" h="508" w="1755">
                  <a:moveTo>
                    <a:pt x="131" y="1"/>
                  </a:moveTo>
                  <a:cubicBezTo>
                    <a:pt x="73" y="1"/>
                    <a:pt x="23" y="42"/>
                    <a:pt x="12" y="101"/>
                  </a:cubicBezTo>
                  <a:cubicBezTo>
                    <a:pt x="0" y="166"/>
                    <a:pt x="43" y="228"/>
                    <a:pt x="107" y="242"/>
                  </a:cubicBezTo>
                  <a:lnTo>
                    <a:pt x="1605" y="506"/>
                  </a:lnTo>
                  <a:cubicBezTo>
                    <a:pt x="1613" y="507"/>
                    <a:pt x="1619" y="507"/>
                    <a:pt x="1627" y="507"/>
                  </a:cubicBezTo>
                  <a:cubicBezTo>
                    <a:pt x="1627" y="507"/>
                    <a:pt x="1628" y="507"/>
                    <a:pt x="1629" y="507"/>
                  </a:cubicBezTo>
                  <a:cubicBezTo>
                    <a:pt x="1691" y="507"/>
                    <a:pt x="1743" y="459"/>
                    <a:pt x="1749" y="396"/>
                  </a:cubicBezTo>
                  <a:cubicBezTo>
                    <a:pt x="1754" y="333"/>
                    <a:pt x="1710" y="277"/>
                    <a:pt x="1648" y="266"/>
                  </a:cubicBezTo>
                  <a:lnTo>
                    <a:pt x="149" y="2"/>
                  </a:lnTo>
                  <a:cubicBezTo>
                    <a:pt x="143" y="1"/>
                    <a:pt x="137" y="1"/>
                    <a:pt x="1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2"/>
            <p:cNvSpPr/>
            <p:nvPr/>
          </p:nvSpPr>
          <p:spPr>
            <a:xfrm>
              <a:off x="5826950" y="710300"/>
              <a:ext cx="25925" cy="19125"/>
            </a:xfrm>
            <a:custGeom>
              <a:rect b="b" l="l" r="r" t="t"/>
              <a:pathLst>
                <a:path extrusionOk="0" h="765" w="1037">
                  <a:moveTo>
                    <a:pt x="897" y="1"/>
                  </a:moveTo>
                  <a:cubicBezTo>
                    <a:pt x="870" y="1"/>
                    <a:pt x="843" y="10"/>
                    <a:pt x="821" y="28"/>
                  </a:cubicBezTo>
                  <a:lnTo>
                    <a:pt x="96" y="543"/>
                  </a:lnTo>
                  <a:cubicBezTo>
                    <a:pt x="0" y="611"/>
                    <a:pt x="49" y="764"/>
                    <a:pt x="167" y="764"/>
                  </a:cubicBezTo>
                  <a:cubicBezTo>
                    <a:pt x="193" y="763"/>
                    <a:pt x="218" y="756"/>
                    <a:pt x="238" y="741"/>
                  </a:cubicBezTo>
                  <a:lnTo>
                    <a:pt x="963" y="226"/>
                  </a:lnTo>
                  <a:cubicBezTo>
                    <a:pt x="1021" y="189"/>
                    <a:pt x="1037" y="109"/>
                    <a:pt x="997" y="52"/>
                  </a:cubicBezTo>
                  <a:cubicBezTo>
                    <a:pt x="972" y="19"/>
                    <a:pt x="935" y="1"/>
                    <a:pt x="89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2"/>
            <p:cNvSpPr/>
            <p:nvPr/>
          </p:nvSpPr>
          <p:spPr>
            <a:xfrm>
              <a:off x="5901000" y="391475"/>
              <a:ext cx="16325" cy="21100"/>
            </a:xfrm>
            <a:custGeom>
              <a:rect b="b" l="l" r="r" t="t"/>
              <a:pathLst>
                <a:path extrusionOk="0" h="844" w="653">
                  <a:moveTo>
                    <a:pt x="139" y="1"/>
                  </a:moveTo>
                  <a:cubicBezTo>
                    <a:pt x="117" y="1"/>
                    <a:pt x="95" y="7"/>
                    <a:pt x="75" y="20"/>
                  </a:cubicBezTo>
                  <a:cubicBezTo>
                    <a:pt x="19" y="55"/>
                    <a:pt x="1" y="130"/>
                    <a:pt x="37" y="188"/>
                  </a:cubicBezTo>
                  <a:lnTo>
                    <a:pt x="411" y="787"/>
                  </a:lnTo>
                  <a:cubicBezTo>
                    <a:pt x="433" y="823"/>
                    <a:pt x="472" y="844"/>
                    <a:pt x="514" y="844"/>
                  </a:cubicBezTo>
                  <a:cubicBezTo>
                    <a:pt x="537" y="844"/>
                    <a:pt x="559" y="837"/>
                    <a:pt x="579" y="825"/>
                  </a:cubicBezTo>
                  <a:cubicBezTo>
                    <a:pt x="636" y="789"/>
                    <a:pt x="653" y="714"/>
                    <a:pt x="617" y="657"/>
                  </a:cubicBezTo>
                  <a:lnTo>
                    <a:pt x="243" y="58"/>
                  </a:lnTo>
                  <a:cubicBezTo>
                    <a:pt x="220" y="21"/>
                    <a:pt x="180"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2"/>
            <p:cNvSpPr/>
            <p:nvPr/>
          </p:nvSpPr>
          <p:spPr>
            <a:xfrm>
              <a:off x="6205025" y="453950"/>
              <a:ext cx="23850" cy="18325"/>
            </a:xfrm>
            <a:custGeom>
              <a:rect b="b" l="l" r="r" t="t"/>
              <a:pathLst>
                <a:path extrusionOk="0" h="733" w="954">
                  <a:moveTo>
                    <a:pt x="815" y="0"/>
                  </a:moveTo>
                  <a:cubicBezTo>
                    <a:pt x="788" y="0"/>
                    <a:pt x="761" y="9"/>
                    <a:pt x="739" y="27"/>
                  </a:cubicBezTo>
                  <a:lnTo>
                    <a:pt x="94" y="514"/>
                  </a:lnTo>
                  <a:cubicBezTo>
                    <a:pt x="0" y="584"/>
                    <a:pt x="49" y="733"/>
                    <a:pt x="166" y="733"/>
                  </a:cubicBezTo>
                  <a:cubicBezTo>
                    <a:pt x="166" y="733"/>
                    <a:pt x="167" y="733"/>
                    <a:pt x="167" y="733"/>
                  </a:cubicBezTo>
                  <a:cubicBezTo>
                    <a:pt x="193" y="733"/>
                    <a:pt x="219" y="724"/>
                    <a:pt x="240" y="708"/>
                  </a:cubicBezTo>
                  <a:lnTo>
                    <a:pt x="886" y="222"/>
                  </a:lnTo>
                  <a:cubicBezTo>
                    <a:pt x="942" y="182"/>
                    <a:pt x="953" y="104"/>
                    <a:pt x="912" y="49"/>
                  </a:cubicBezTo>
                  <a:cubicBezTo>
                    <a:pt x="888" y="17"/>
                    <a:pt x="852" y="0"/>
                    <a:pt x="81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2"/>
            <p:cNvSpPr/>
            <p:nvPr/>
          </p:nvSpPr>
          <p:spPr>
            <a:xfrm>
              <a:off x="6140700" y="772825"/>
              <a:ext cx="15150" cy="21725"/>
            </a:xfrm>
            <a:custGeom>
              <a:rect b="b" l="l" r="r" t="t"/>
              <a:pathLst>
                <a:path extrusionOk="0" h="869" w="606">
                  <a:moveTo>
                    <a:pt x="139" y="1"/>
                  </a:moveTo>
                  <a:cubicBezTo>
                    <a:pt x="120" y="1"/>
                    <a:pt x="101" y="6"/>
                    <a:pt x="83" y="15"/>
                  </a:cubicBezTo>
                  <a:cubicBezTo>
                    <a:pt x="23" y="46"/>
                    <a:pt x="0" y="120"/>
                    <a:pt x="31" y="180"/>
                  </a:cubicBezTo>
                  <a:lnTo>
                    <a:pt x="359" y="803"/>
                  </a:lnTo>
                  <a:cubicBezTo>
                    <a:pt x="380" y="844"/>
                    <a:pt x="422" y="869"/>
                    <a:pt x="467" y="869"/>
                  </a:cubicBezTo>
                  <a:cubicBezTo>
                    <a:pt x="486" y="869"/>
                    <a:pt x="506" y="864"/>
                    <a:pt x="523" y="855"/>
                  </a:cubicBezTo>
                  <a:cubicBezTo>
                    <a:pt x="584" y="823"/>
                    <a:pt x="606" y="750"/>
                    <a:pt x="575" y="690"/>
                  </a:cubicBezTo>
                  <a:lnTo>
                    <a:pt x="247" y="66"/>
                  </a:lnTo>
                  <a:cubicBezTo>
                    <a:pt x="225" y="25"/>
                    <a:pt x="183"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2"/>
            <p:cNvSpPr/>
            <p:nvPr/>
          </p:nvSpPr>
          <p:spPr>
            <a:xfrm>
              <a:off x="5868675" y="563300"/>
              <a:ext cx="224450" cy="199950"/>
            </a:xfrm>
            <a:custGeom>
              <a:rect b="b" l="l" r="r" t="t"/>
              <a:pathLst>
                <a:path extrusionOk="0" h="7998" w="8978">
                  <a:moveTo>
                    <a:pt x="1182" y="1"/>
                  </a:moveTo>
                  <a:cubicBezTo>
                    <a:pt x="1128" y="1"/>
                    <a:pt x="1079" y="37"/>
                    <a:pt x="1065" y="91"/>
                  </a:cubicBezTo>
                  <a:cubicBezTo>
                    <a:pt x="1053" y="134"/>
                    <a:pt x="1" y="4299"/>
                    <a:pt x="2933" y="6879"/>
                  </a:cubicBezTo>
                  <a:cubicBezTo>
                    <a:pt x="3881" y="7714"/>
                    <a:pt x="4835" y="7998"/>
                    <a:pt x="5694" y="7998"/>
                  </a:cubicBezTo>
                  <a:cubicBezTo>
                    <a:pt x="7512" y="7998"/>
                    <a:pt x="8904" y="6724"/>
                    <a:pt x="8925" y="6705"/>
                  </a:cubicBezTo>
                  <a:cubicBezTo>
                    <a:pt x="8975" y="6658"/>
                    <a:pt x="8977" y="6581"/>
                    <a:pt x="8932" y="6531"/>
                  </a:cubicBezTo>
                  <a:cubicBezTo>
                    <a:pt x="8908" y="6506"/>
                    <a:pt x="8875" y="6493"/>
                    <a:pt x="8842" y="6493"/>
                  </a:cubicBezTo>
                  <a:cubicBezTo>
                    <a:pt x="8812" y="6493"/>
                    <a:pt x="8782" y="6504"/>
                    <a:pt x="8759" y="6526"/>
                  </a:cubicBezTo>
                  <a:cubicBezTo>
                    <a:pt x="8751" y="6532"/>
                    <a:pt x="8030" y="7199"/>
                    <a:pt x="6972" y="7548"/>
                  </a:cubicBezTo>
                  <a:cubicBezTo>
                    <a:pt x="6537" y="7691"/>
                    <a:pt x="6112" y="7763"/>
                    <a:pt x="5698" y="7763"/>
                  </a:cubicBezTo>
                  <a:cubicBezTo>
                    <a:pt x="4773" y="7763"/>
                    <a:pt x="3901" y="7406"/>
                    <a:pt x="3093" y="6696"/>
                  </a:cubicBezTo>
                  <a:cubicBezTo>
                    <a:pt x="275" y="4216"/>
                    <a:pt x="1290" y="194"/>
                    <a:pt x="1300" y="154"/>
                  </a:cubicBezTo>
                  <a:cubicBezTo>
                    <a:pt x="1317" y="88"/>
                    <a:pt x="1278" y="22"/>
                    <a:pt x="1213" y="5"/>
                  </a:cubicBezTo>
                  <a:cubicBezTo>
                    <a:pt x="1202" y="2"/>
                    <a:pt x="1192" y="1"/>
                    <a:pt x="118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2"/>
            <p:cNvSpPr/>
            <p:nvPr/>
          </p:nvSpPr>
          <p:spPr>
            <a:xfrm>
              <a:off x="6098975" y="426150"/>
              <a:ext cx="69900" cy="153850"/>
            </a:xfrm>
            <a:custGeom>
              <a:rect b="b" l="l" r="r" t="t"/>
              <a:pathLst>
                <a:path extrusionOk="0" h="6154" w="2796">
                  <a:moveTo>
                    <a:pt x="140" y="1"/>
                  </a:moveTo>
                  <a:cubicBezTo>
                    <a:pt x="95" y="1"/>
                    <a:pt x="53" y="25"/>
                    <a:pt x="32" y="66"/>
                  </a:cubicBezTo>
                  <a:cubicBezTo>
                    <a:pt x="1" y="125"/>
                    <a:pt x="23" y="198"/>
                    <a:pt x="82" y="230"/>
                  </a:cubicBezTo>
                  <a:cubicBezTo>
                    <a:pt x="107" y="243"/>
                    <a:pt x="2547" y="1560"/>
                    <a:pt x="2408" y="6028"/>
                  </a:cubicBezTo>
                  <a:cubicBezTo>
                    <a:pt x="2406" y="6095"/>
                    <a:pt x="2459" y="6151"/>
                    <a:pt x="2526" y="6153"/>
                  </a:cubicBezTo>
                  <a:lnTo>
                    <a:pt x="2530" y="6153"/>
                  </a:lnTo>
                  <a:cubicBezTo>
                    <a:pt x="2596" y="6153"/>
                    <a:pt x="2650" y="6102"/>
                    <a:pt x="2652" y="6036"/>
                  </a:cubicBezTo>
                  <a:cubicBezTo>
                    <a:pt x="2796" y="1403"/>
                    <a:pt x="300" y="67"/>
                    <a:pt x="194" y="13"/>
                  </a:cubicBezTo>
                  <a:cubicBezTo>
                    <a:pt x="177" y="5"/>
                    <a:pt x="158"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2"/>
            <p:cNvSpPr/>
            <p:nvPr/>
          </p:nvSpPr>
          <p:spPr>
            <a:xfrm>
              <a:off x="6056150" y="548350"/>
              <a:ext cx="96000" cy="76875"/>
            </a:xfrm>
            <a:custGeom>
              <a:rect b="b" l="l" r="r" t="t"/>
              <a:pathLst>
                <a:path extrusionOk="0" h="3075" w="3840">
                  <a:moveTo>
                    <a:pt x="1823" y="1"/>
                  </a:moveTo>
                  <a:cubicBezTo>
                    <a:pt x="1331" y="1"/>
                    <a:pt x="729" y="211"/>
                    <a:pt x="0" y="766"/>
                  </a:cubicBezTo>
                  <a:cubicBezTo>
                    <a:pt x="0" y="766"/>
                    <a:pt x="28" y="2384"/>
                    <a:pt x="1254" y="2946"/>
                  </a:cubicBezTo>
                  <a:cubicBezTo>
                    <a:pt x="1451" y="3036"/>
                    <a:pt x="1651" y="3074"/>
                    <a:pt x="1849" y="3074"/>
                  </a:cubicBezTo>
                  <a:cubicBezTo>
                    <a:pt x="2883" y="3074"/>
                    <a:pt x="3840" y="2037"/>
                    <a:pt x="3840" y="2037"/>
                  </a:cubicBezTo>
                  <a:cubicBezTo>
                    <a:pt x="3840" y="2037"/>
                    <a:pt x="3358" y="1"/>
                    <a:pt x="1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2"/>
            <p:cNvSpPr/>
            <p:nvPr/>
          </p:nvSpPr>
          <p:spPr>
            <a:xfrm>
              <a:off x="6061200" y="535875"/>
              <a:ext cx="83800" cy="100725"/>
            </a:xfrm>
            <a:custGeom>
              <a:rect b="b" l="l" r="r" t="t"/>
              <a:pathLst>
                <a:path extrusionOk="0" h="4029" w="3352">
                  <a:moveTo>
                    <a:pt x="1303" y="1"/>
                  </a:moveTo>
                  <a:lnTo>
                    <a:pt x="0" y="3193"/>
                  </a:lnTo>
                  <a:lnTo>
                    <a:pt x="2048" y="4029"/>
                  </a:lnTo>
                  <a:lnTo>
                    <a:pt x="2522" y="2867"/>
                  </a:lnTo>
                  <a:lnTo>
                    <a:pt x="2345" y="2202"/>
                  </a:lnTo>
                  <a:lnTo>
                    <a:pt x="2884" y="1982"/>
                  </a:lnTo>
                  <a:lnTo>
                    <a:pt x="3352" y="837"/>
                  </a:lnTo>
                  <a:lnTo>
                    <a:pt x="1303"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2"/>
            <p:cNvSpPr/>
            <p:nvPr/>
          </p:nvSpPr>
          <p:spPr>
            <a:xfrm>
              <a:off x="5913800" y="517550"/>
              <a:ext cx="99800" cy="76550"/>
            </a:xfrm>
            <a:custGeom>
              <a:rect b="b" l="l" r="r" t="t"/>
              <a:pathLst>
                <a:path extrusionOk="0" h="3062" w="3992">
                  <a:moveTo>
                    <a:pt x="1988" y="0"/>
                  </a:moveTo>
                  <a:cubicBezTo>
                    <a:pt x="914" y="0"/>
                    <a:pt x="0" y="1049"/>
                    <a:pt x="0" y="1049"/>
                  </a:cubicBezTo>
                  <a:cubicBezTo>
                    <a:pt x="0" y="1049"/>
                    <a:pt x="518" y="2984"/>
                    <a:pt x="1866" y="3058"/>
                  </a:cubicBezTo>
                  <a:cubicBezTo>
                    <a:pt x="1900" y="3060"/>
                    <a:pt x="1933" y="3061"/>
                    <a:pt x="1966" y="3061"/>
                  </a:cubicBezTo>
                  <a:cubicBezTo>
                    <a:pt x="3252" y="3061"/>
                    <a:pt x="3991" y="1711"/>
                    <a:pt x="3991" y="1711"/>
                  </a:cubicBezTo>
                  <a:cubicBezTo>
                    <a:pt x="3381" y="404"/>
                    <a:pt x="2654" y="0"/>
                    <a:pt x="19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2"/>
            <p:cNvSpPr/>
            <p:nvPr/>
          </p:nvSpPr>
          <p:spPr>
            <a:xfrm>
              <a:off x="5931600" y="509525"/>
              <a:ext cx="63400" cy="91150"/>
            </a:xfrm>
            <a:custGeom>
              <a:rect b="b" l="l" r="r" t="t"/>
              <a:pathLst>
                <a:path extrusionOk="0" h="3646" w="2536">
                  <a:moveTo>
                    <a:pt x="332" y="0"/>
                  </a:moveTo>
                  <a:lnTo>
                    <a:pt x="214" y="1230"/>
                  </a:lnTo>
                  <a:lnTo>
                    <a:pt x="589" y="1676"/>
                  </a:lnTo>
                  <a:lnTo>
                    <a:pt x="121" y="2183"/>
                  </a:lnTo>
                  <a:lnTo>
                    <a:pt x="0" y="3432"/>
                  </a:lnTo>
                  <a:lnTo>
                    <a:pt x="2202" y="3646"/>
                  </a:lnTo>
                  <a:lnTo>
                    <a:pt x="2535" y="214"/>
                  </a:lnTo>
                  <a:lnTo>
                    <a:pt x="332"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2"/>
            <p:cNvSpPr/>
            <p:nvPr/>
          </p:nvSpPr>
          <p:spPr>
            <a:xfrm>
              <a:off x="6097725" y="644450"/>
              <a:ext cx="32725" cy="23425"/>
            </a:xfrm>
            <a:custGeom>
              <a:rect b="b" l="l" r="r" t="t"/>
              <a:pathLst>
                <a:path extrusionOk="0" h="937" w="1309">
                  <a:moveTo>
                    <a:pt x="583" y="0"/>
                  </a:moveTo>
                  <a:cubicBezTo>
                    <a:pt x="317" y="0"/>
                    <a:pt x="93" y="137"/>
                    <a:pt x="51" y="345"/>
                  </a:cubicBezTo>
                  <a:cubicBezTo>
                    <a:pt x="0" y="594"/>
                    <a:pt x="229" y="851"/>
                    <a:pt x="561" y="920"/>
                  </a:cubicBezTo>
                  <a:cubicBezTo>
                    <a:pt x="617" y="931"/>
                    <a:pt x="672" y="937"/>
                    <a:pt x="725" y="937"/>
                  </a:cubicBezTo>
                  <a:cubicBezTo>
                    <a:pt x="991" y="937"/>
                    <a:pt x="1214" y="800"/>
                    <a:pt x="1258" y="592"/>
                  </a:cubicBezTo>
                  <a:cubicBezTo>
                    <a:pt x="1308" y="344"/>
                    <a:pt x="1079" y="86"/>
                    <a:pt x="746" y="17"/>
                  </a:cubicBezTo>
                  <a:cubicBezTo>
                    <a:pt x="691" y="6"/>
                    <a:pt x="636" y="0"/>
                    <a:pt x="583" y="0"/>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2"/>
            <p:cNvSpPr/>
            <p:nvPr/>
          </p:nvSpPr>
          <p:spPr>
            <a:xfrm>
              <a:off x="5906575" y="605275"/>
              <a:ext cx="32750" cy="23425"/>
            </a:xfrm>
            <a:custGeom>
              <a:rect b="b" l="l" r="r" t="t"/>
              <a:pathLst>
                <a:path extrusionOk="0" h="937" w="1310">
                  <a:moveTo>
                    <a:pt x="584" y="1"/>
                  </a:moveTo>
                  <a:cubicBezTo>
                    <a:pt x="318" y="1"/>
                    <a:pt x="95" y="137"/>
                    <a:pt x="53" y="345"/>
                  </a:cubicBezTo>
                  <a:cubicBezTo>
                    <a:pt x="1" y="594"/>
                    <a:pt x="230" y="852"/>
                    <a:pt x="563" y="920"/>
                  </a:cubicBezTo>
                  <a:cubicBezTo>
                    <a:pt x="618" y="931"/>
                    <a:pt x="673" y="937"/>
                    <a:pt x="726" y="937"/>
                  </a:cubicBezTo>
                  <a:cubicBezTo>
                    <a:pt x="992" y="937"/>
                    <a:pt x="1216" y="800"/>
                    <a:pt x="1258" y="592"/>
                  </a:cubicBezTo>
                  <a:cubicBezTo>
                    <a:pt x="1310" y="343"/>
                    <a:pt x="1081" y="86"/>
                    <a:pt x="748" y="17"/>
                  </a:cubicBezTo>
                  <a:cubicBezTo>
                    <a:pt x="692" y="6"/>
                    <a:pt x="638" y="1"/>
                    <a:pt x="584" y="1"/>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2"/>
            <p:cNvSpPr/>
            <p:nvPr/>
          </p:nvSpPr>
          <p:spPr>
            <a:xfrm>
              <a:off x="5959950" y="607100"/>
              <a:ext cx="119625" cy="62400"/>
            </a:xfrm>
            <a:custGeom>
              <a:rect b="b" l="l" r="r" t="t"/>
              <a:pathLst>
                <a:path extrusionOk="0" h="2496" w="4785">
                  <a:moveTo>
                    <a:pt x="821" y="1"/>
                  </a:moveTo>
                  <a:cubicBezTo>
                    <a:pt x="660" y="1"/>
                    <a:pt x="516" y="8"/>
                    <a:pt x="393" y="19"/>
                  </a:cubicBezTo>
                  <a:cubicBezTo>
                    <a:pt x="153" y="43"/>
                    <a:pt x="0" y="286"/>
                    <a:pt x="83" y="512"/>
                  </a:cubicBezTo>
                  <a:cubicBezTo>
                    <a:pt x="290" y="1092"/>
                    <a:pt x="923" y="2173"/>
                    <a:pt x="1975" y="2424"/>
                  </a:cubicBezTo>
                  <a:cubicBezTo>
                    <a:pt x="2183" y="2474"/>
                    <a:pt x="2382" y="2495"/>
                    <a:pt x="2573" y="2495"/>
                  </a:cubicBezTo>
                  <a:cubicBezTo>
                    <a:pt x="3581" y="2495"/>
                    <a:pt x="4334" y="1886"/>
                    <a:pt x="4643" y="1524"/>
                  </a:cubicBezTo>
                  <a:cubicBezTo>
                    <a:pt x="4784" y="1358"/>
                    <a:pt x="4760" y="1088"/>
                    <a:pt x="4570" y="983"/>
                  </a:cubicBezTo>
                  <a:cubicBezTo>
                    <a:pt x="3177" y="217"/>
                    <a:pt x="1725" y="1"/>
                    <a:pt x="82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2"/>
            <p:cNvSpPr/>
            <p:nvPr/>
          </p:nvSpPr>
          <p:spPr>
            <a:xfrm>
              <a:off x="5978500" y="642675"/>
              <a:ext cx="70150" cy="26925"/>
            </a:xfrm>
            <a:custGeom>
              <a:rect b="b" l="l" r="r" t="t"/>
              <a:pathLst>
                <a:path extrusionOk="0" h="1077" w="2806">
                  <a:moveTo>
                    <a:pt x="949" y="1"/>
                  </a:moveTo>
                  <a:cubicBezTo>
                    <a:pt x="659" y="1"/>
                    <a:pt x="341" y="58"/>
                    <a:pt x="1" y="203"/>
                  </a:cubicBezTo>
                  <a:cubicBezTo>
                    <a:pt x="1" y="203"/>
                    <a:pt x="467" y="864"/>
                    <a:pt x="1233" y="1015"/>
                  </a:cubicBezTo>
                  <a:cubicBezTo>
                    <a:pt x="1453" y="1059"/>
                    <a:pt x="1655" y="1077"/>
                    <a:pt x="1836" y="1077"/>
                  </a:cubicBezTo>
                  <a:cubicBezTo>
                    <a:pt x="2284" y="1077"/>
                    <a:pt x="2610" y="968"/>
                    <a:pt x="2805" y="877"/>
                  </a:cubicBezTo>
                  <a:cubicBezTo>
                    <a:pt x="2805" y="877"/>
                    <a:pt x="2083" y="1"/>
                    <a:pt x="94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2"/>
            <p:cNvSpPr/>
            <p:nvPr/>
          </p:nvSpPr>
          <p:spPr>
            <a:xfrm>
              <a:off x="5937100" y="498600"/>
              <a:ext cx="66975" cy="12800"/>
            </a:xfrm>
            <a:custGeom>
              <a:rect b="b" l="l" r="r" t="t"/>
              <a:pathLst>
                <a:path extrusionOk="0" h="512" w="2679">
                  <a:moveTo>
                    <a:pt x="1141" y="1"/>
                  </a:moveTo>
                  <a:cubicBezTo>
                    <a:pt x="527" y="1"/>
                    <a:pt x="121" y="154"/>
                    <a:pt x="93" y="165"/>
                  </a:cubicBezTo>
                  <a:cubicBezTo>
                    <a:pt x="31" y="189"/>
                    <a:pt x="0" y="259"/>
                    <a:pt x="25" y="321"/>
                  </a:cubicBezTo>
                  <a:cubicBezTo>
                    <a:pt x="43" y="370"/>
                    <a:pt x="89" y="400"/>
                    <a:pt x="138" y="400"/>
                  </a:cubicBezTo>
                  <a:cubicBezTo>
                    <a:pt x="152" y="400"/>
                    <a:pt x="167" y="397"/>
                    <a:pt x="181" y="392"/>
                  </a:cubicBezTo>
                  <a:cubicBezTo>
                    <a:pt x="187" y="389"/>
                    <a:pt x="568" y="247"/>
                    <a:pt x="1145" y="247"/>
                  </a:cubicBezTo>
                  <a:cubicBezTo>
                    <a:pt x="1519" y="247"/>
                    <a:pt x="1975" y="307"/>
                    <a:pt x="2464" y="503"/>
                  </a:cubicBezTo>
                  <a:cubicBezTo>
                    <a:pt x="2478" y="508"/>
                    <a:pt x="2494" y="511"/>
                    <a:pt x="2510" y="511"/>
                  </a:cubicBezTo>
                  <a:cubicBezTo>
                    <a:pt x="2643" y="511"/>
                    <a:pt x="2679" y="326"/>
                    <a:pt x="2554" y="277"/>
                  </a:cubicBezTo>
                  <a:cubicBezTo>
                    <a:pt x="2027" y="66"/>
                    <a:pt x="1540" y="1"/>
                    <a:pt x="11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2"/>
            <p:cNvSpPr/>
            <p:nvPr/>
          </p:nvSpPr>
          <p:spPr>
            <a:xfrm>
              <a:off x="6090200" y="526050"/>
              <a:ext cx="60275" cy="32775"/>
            </a:xfrm>
            <a:custGeom>
              <a:rect b="b" l="l" r="r" t="t"/>
              <a:pathLst>
                <a:path extrusionOk="0" h="1311" w="2411">
                  <a:moveTo>
                    <a:pt x="132" y="0"/>
                  </a:moveTo>
                  <a:cubicBezTo>
                    <a:pt x="71" y="0"/>
                    <a:pt x="18" y="44"/>
                    <a:pt x="10" y="105"/>
                  </a:cubicBezTo>
                  <a:cubicBezTo>
                    <a:pt x="0" y="172"/>
                    <a:pt x="48" y="233"/>
                    <a:pt x="115" y="242"/>
                  </a:cubicBezTo>
                  <a:cubicBezTo>
                    <a:pt x="1443" y="419"/>
                    <a:pt x="2150" y="1258"/>
                    <a:pt x="2158" y="1267"/>
                  </a:cubicBezTo>
                  <a:cubicBezTo>
                    <a:pt x="2181" y="1294"/>
                    <a:pt x="2216" y="1311"/>
                    <a:pt x="2252" y="1311"/>
                  </a:cubicBezTo>
                  <a:cubicBezTo>
                    <a:pt x="2354" y="1311"/>
                    <a:pt x="2410" y="1192"/>
                    <a:pt x="2346" y="1111"/>
                  </a:cubicBezTo>
                  <a:cubicBezTo>
                    <a:pt x="2315" y="1074"/>
                    <a:pt x="1574" y="190"/>
                    <a:pt x="146" y="1"/>
                  </a:cubicBezTo>
                  <a:cubicBezTo>
                    <a:pt x="141" y="0"/>
                    <a:pt x="136"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2"/>
            <p:cNvSpPr/>
            <p:nvPr/>
          </p:nvSpPr>
          <p:spPr>
            <a:xfrm>
              <a:off x="5977650" y="680800"/>
              <a:ext cx="65575" cy="15800"/>
            </a:xfrm>
            <a:custGeom>
              <a:rect b="b" l="l" r="r" t="t"/>
              <a:pathLst>
                <a:path extrusionOk="0" h="632" w="2623">
                  <a:moveTo>
                    <a:pt x="139" y="0"/>
                  </a:moveTo>
                  <a:cubicBezTo>
                    <a:pt x="97" y="0"/>
                    <a:pt x="57" y="21"/>
                    <a:pt x="34" y="58"/>
                  </a:cubicBezTo>
                  <a:cubicBezTo>
                    <a:pt x="0" y="114"/>
                    <a:pt x="17" y="188"/>
                    <a:pt x="72" y="224"/>
                  </a:cubicBezTo>
                  <a:cubicBezTo>
                    <a:pt x="105" y="244"/>
                    <a:pt x="751" y="631"/>
                    <a:pt x="1736" y="631"/>
                  </a:cubicBezTo>
                  <a:cubicBezTo>
                    <a:pt x="1998" y="630"/>
                    <a:pt x="2258" y="604"/>
                    <a:pt x="2515" y="551"/>
                  </a:cubicBezTo>
                  <a:cubicBezTo>
                    <a:pt x="2580" y="537"/>
                    <a:pt x="2623" y="473"/>
                    <a:pt x="2609" y="407"/>
                  </a:cubicBezTo>
                  <a:cubicBezTo>
                    <a:pt x="2597" y="349"/>
                    <a:pt x="2546" y="309"/>
                    <a:pt x="2490" y="309"/>
                  </a:cubicBezTo>
                  <a:cubicBezTo>
                    <a:pt x="2482" y="309"/>
                    <a:pt x="2473" y="310"/>
                    <a:pt x="2465" y="312"/>
                  </a:cubicBezTo>
                  <a:cubicBezTo>
                    <a:pt x="2211" y="364"/>
                    <a:pt x="1970" y="385"/>
                    <a:pt x="1748" y="385"/>
                  </a:cubicBezTo>
                  <a:cubicBezTo>
                    <a:pt x="822" y="385"/>
                    <a:pt x="206" y="20"/>
                    <a:pt x="199" y="16"/>
                  </a:cubicBezTo>
                  <a:cubicBezTo>
                    <a:pt x="180" y="5"/>
                    <a:pt x="159"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7" name="Google Shape;3167;p62"/>
          <p:cNvSpPr/>
          <p:nvPr/>
        </p:nvSpPr>
        <p:spPr>
          <a:xfrm>
            <a:off x="1669690" y="5650834"/>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2"/>
          <p:cNvSpPr/>
          <p:nvPr/>
        </p:nvSpPr>
        <p:spPr>
          <a:xfrm>
            <a:off x="1065867" y="5061213"/>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2"/>
          <p:cNvSpPr/>
          <p:nvPr/>
        </p:nvSpPr>
        <p:spPr>
          <a:xfrm>
            <a:off x="8069554" y="5029404"/>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2"/>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4" name="Shape 3174"/>
        <p:cNvGrpSpPr/>
        <p:nvPr/>
      </p:nvGrpSpPr>
      <p:grpSpPr>
        <a:xfrm>
          <a:off x="0" y="0"/>
          <a:ext cx="0" cy="0"/>
          <a:chOff x="0" y="0"/>
          <a:chExt cx="0" cy="0"/>
        </a:xfrm>
      </p:grpSpPr>
      <p:sp>
        <p:nvSpPr>
          <p:cNvPr id="3175" name="Google Shape;3175;p63"/>
          <p:cNvSpPr txBox="1"/>
          <p:nvPr>
            <p:ph type="title"/>
          </p:nvPr>
        </p:nvSpPr>
        <p:spPr>
          <a:xfrm>
            <a:off x="713225" y="4604650"/>
            <a:ext cx="8851500" cy="18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176" name="Google Shape;3176;p63"/>
          <p:cNvSpPr txBox="1"/>
          <p:nvPr/>
        </p:nvSpPr>
        <p:spPr>
          <a:xfrm>
            <a:off x="1096350" y="9491000"/>
            <a:ext cx="8094300" cy="54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solidFill>
                  <a:srgbClr val="191919"/>
                </a:solidFill>
                <a:latin typeface="Anaheim"/>
                <a:ea typeface="Anaheim"/>
                <a:cs typeface="Anaheim"/>
                <a:sym typeface="Anaheim"/>
              </a:rPr>
              <a:t>Please keep this slide for attribution</a:t>
            </a:r>
            <a:endParaRPr sz="2800">
              <a:solidFill>
                <a:srgbClr val="191919"/>
              </a:solidFill>
              <a:latin typeface="Anaheim"/>
              <a:ea typeface="Anaheim"/>
              <a:cs typeface="Anaheim"/>
              <a:sym typeface="Anaheim"/>
            </a:endParaRPr>
          </a:p>
        </p:txBody>
      </p:sp>
      <p:sp>
        <p:nvSpPr>
          <p:cNvPr id="3177" name="Google Shape;3177;p63"/>
          <p:cNvSpPr/>
          <p:nvPr/>
        </p:nvSpPr>
        <p:spPr>
          <a:xfrm>
            <a:off x="2566618" y="10416001"/>
            <a:ext cx="1271100" cy="1271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3"/>
          <p:cNvSpPr/>
          <p:nvPr/>
        </p:nvSpPr>
        <p:spPr>
          <a:xfrm>
            <a:off x="4507950" y="10416001"/>
            <a:ext cx="1271100" cy="127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3"/>
          <p:cNvSpPr/>
          <p:nvPr/>
        </p:nvSpPr>
        <p:spPr>
          <a:xfrm>
            <a:off x="6449282" y="10416001"/>
            <a:ext cx="1271100" cy="1271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0" name="Google Shape;3180;p63"/>
          <p:cNvGrpSpPr/>
          <p:nvPr/>
        </p:nvGrpSpPr>
        <p:grpSpPr>
          <a:xfrm>
            <a:off x="2819706" y="10646490"/>
            <a:ext cx="801985" cy="801899"/>
            <a:chOff x="3368074" y="3882537"/>
            <a:chExt cx="215298" cy="215298"/>
          </a:xfrm>
        </p:grpSpPr>
        <p:sp>
          <p:nvSpPr>
            <p:cNvPr id="3181" name="Google Shape;3181;p63"/>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3"/>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3"/>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63"/>
          <p:cNvGrpSpPr/>
          <p:nvPr/>
        </p:nvGrpSpPr>
        <p:grpSpPr>
          <a:xfrm>
            <a:off x="4755664" y="10700848"/>
            <a:ext cx="775189" cy="693185"/>
            <a:chOff x="3824739" y="3890112"/>
            <a:chExt cx="208105" cy="186110"/>
          </a:xfrm>
        </p:grpSpPr>
        <p:sp>
          <p:nvSpPr>
            <p:cNvPr id="3185" name="Google Shape;3185;p63"/>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3"/>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3"/>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8" name="Google Shape;3188;p63"/>
          <p:cNvSpPr/>
          <p:nvPr/>
        </p:nvSpPr>
        <p:spPr>
          <a:xfrm>
            <a:off x="6685554" y="10702046"/>
            <a:ext cx="847046" cy="691827"/>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3"/>
          <p:cNvSpPr txBox="1"/>
          <p:nvPr>
            <p:ph idx="1" type="subTitle"/>
          </p:nvPr>
        </p:nvSpPr>
        <p:spPr>
          <a:xfrm>
            <a:off x="713225" y="6687075"/>
            <a:ext cx="8851500" cy="26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700">
                <a:solidFill>
                  <a:schemeClr val="dk2"/>
                </a:solidFill>
                <a:latin typeface="Poppins SemiBold"/>
                <a:ea typeface="Poppins SemiBold"/>
                <a:cs typeface="Poppins SemiBold"/>
                <a:sym typeface="Poppins SemiBold"/>
              </a:rPr>
              <a:t>Do you have any questions?</a:t>
            </a:r>
            <a:endParaRPr sz="4700">
              <a:solidFill>
                <a:schemeClr val="dk2"/>
              </a:solidFill>
              <a:latin typeface="Poppins SemiBold"/>
              <a:ea typeface="Poppins SemiBold"/>
              <a:cs typeface="Poppins SemiBold"/>
              <a:sym typeface="Poppins SemiBold"/>
            </a:endParaRPr>
          </a:p>
          <a:p>
            <a:pPr indent="0" lvl="0" marL="0" rtl="0" algn="ctr">
              <a:spcBef>
                <a:spcPts val="100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2300"/>
              </a:spcAft>
              <a:buNone/>
            </a:pPr>
            <a:r>
              <a:rPr lang="en"/>
              <a:t>yourwebsite.com</a:t>
            </a:r>
            <a:endParaRPr/>
          </a:p>
        </p:txBody>
      </p:sp>
      <p:sp>
        <p:nvSpPr>
          <p:cNvPr id="3190" name="Google Shape;3190;p63"/>
          <p:cNvSpPr/>
          <p:nvPr/>
        </p:nvSpPr>
        <p:spPr>
          <a:xfrm rot="10800000">
            <a:off x="8660886" y="14900194"/>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3"/>
          <p:cNvSpPr/>
          <p:nvPr/>
        </p:nvSpPr>
        <p:spPr>
          <a:xfrm rot="10800000">
            <a:off x="9068235" y="15298368"/>
            <a:ext cx="706299" cy="852795"/>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2" name="Google Shape;3192;p63"/>
          <p:cNvGrpSpPr/>
          <p:nvPr/>
        </p:nvGrpSpPr>
        <p:grpSpPr>
          <a:xfrm rot="-5400000">
            <a:off x="1136909" y="13090724"/>
            <a:ext cx="2273931" cy="4547861"/>
            <a:chOff x="1447125" y="978000"/>
            <a:chExt cx="5295600" cy="10591200"/>
          </a:xfrm>
        </p:grpSpPr>
        <p:sp>
          <p:nvSpPr>
            <p:cNvPr id="3193" name="Google Shape;3193;p63"/>
            <p:cNvSpPr/>
            <p:nvPr/>
          </p:nvSpPr>
          <p:spPr>
            <a:xfrm>
              <a:off x="14471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3"/>
            <p:cNvSpPr/>
            <p:nvPr/>
          </p:nvSpPr>
          <p:spPr>
            <a:xfrm>
              <a:off x="3212325" y="27432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3"/>
            <p:cNvSpPr/>
            <p:nvPr/>
          </p:nvSpPr>
          <p:spPr>
            <a:xfrm>
              <a:off x="4977525" y="978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3"/>
            <p:cNvSpPr/>
            <p:nvPr/>
          </p:nvSpPr>
          <p:spPr>
            <a:xfrm>
              <a:off x="1447125" y="45084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3"/>
            <p:cNvSpPr/>
            <p:nvPr/>
          </p:nvSpPr>
          <p:spPr>
            <a:xfrm>
              <a:off x="3212325" y="62736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3"/>
            <p:cNvSpPr/>
            <p:nvPr/>
          </p:nvSpPr>
          <p:spPr>
            <a:xfrm>
              <a:off x="1447125" y="80388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3"/>
            <p:cNvSpPr/>
            <p:nvPr/>
          </p:nvSpPr>
          <p:spPr>
            <a:xfrm>
              <a:off x="3212325" y="9804000"/>
              <a:ext cx="1765200" cy="17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0" name="Google Shape;3200;p63"/>
          <p:cNvSpPr/>
          <p:nvPr/>
        </p:nvSpPr>
        <p:spPr>
          <a:xfrm>
            <a:off x="1134106" y="15280680"/>
            <a:ext cx="784498" cy="947221"/>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1" name="Google Shape;3201;p63"/>
          <p:cNvGrpSpPr/>
          <p:nvPr/>
        </p:nvGrpSpPr>
        <p:grpSpPr>
          <a:xfrm>
            <a:off x="761950" y="8148455"/>
            <a:ext cx="1528802" cy="1535983"/>
            <a:chOff x="4959600" y="308475"/>
            <a:chExt cx="643950" cy="646975"/>
          </a:xfrm>
        </p:grpSpPr>
        <p:sp>
          <p:nvSpPr>
            <p:cNvPr id="3202" name="Google Shape;3202;p63"/>
            <p:cNvSpPr/>
            <p:nvPr/>
          </p:nvSpPr>
          <p:spPr>
            <a:xfrm>
              <a:off x="5338125" y="393025"/>
              <a:ext cx="182050" cy="168250"/>
            </a:xfrm>
            <a:custGeom>
              <a:rect b="b" l="l" r="r" t="t"/>
              <a:pathLst>
                <a:path extrusionOk="0" h="6730" w="7282">
                  <a:moveTo>
                    <a:pt x="0" y="2312"/>
                  </a:moveTo>
                  <a:lnTo>
                    <a:pt x="0" y="2312"/>
                  </a:lnTo>
                  <a:cubicBezTo>
                    <a:pt x="0" y="2312"/>
                    <a:pt x="0" y="2312"/>
                    <a:pt x="0" y="2312"/>
                  </a:cubicBezTo>
                  <a:cubicBezTo>
                    <a:pt x="0" y="2312"/>
                    <a:pt x="0" y="2312"/>
                    <a:pt x="0" y="2312"/>
                  </a:cubicBezTo>
                  <a:close/>
                  <a:moveTo>
                    <a:pt x="6130" y="0"/>
                  </a:moveTo>
                  <a:cubicBezTo>
                    <a:pt x="3709" y="0"/>
                    <a:pt x="667" y="1305"/>
                    <a:pt x="0" y="2312"/>
                  </a:cubicBezTo>
                  <a:lnTo>
                    <a:pt x="0" y="2312"/>
                  </a:lnTo>
                  <a:cubicBezTo>
                    <a:pt x="0" y="2312"/>
                    <a:pt x="0" y="2312"/>
                    <a:pt x="0" y="2312"/>
                  </a:cubicBezTo>
                  <a:cubicBezTo>
                    <a:pt x="3" y="2312"/>
                    <a:pt x="2774" y="3347"/>
                    <a:pt x="4793" y="6729"/>
                  </a:cubicBezTo>
                  <a:cubicBezTo>
                    <a:pt x="4793" y="6729"/>
                    <a:pt x="7281" y="4467"/>
                    <a:pt x="6487" y="10"/>
                  </a:cubicBezTo>
                  <a:cubicBezTo>
                    <a:pt x="6369" y="4"/>
                    <a:pt x="6250" y="0"/>
                    <a:pt x="6130"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3"/>
            <p:cNvSpPr/>
            <p:nvPr/>
          </p:nvSpPr>
          <p:spPr>
            <a:xfrm>
              <a:off x="5043875" y="411450"/>
              <a:ext cx="171950" cy="166500"/>
            </a:xfrm>
            <a:custGeom>
              <a:rect b="b" l="l" r="r" t="t"/>
              <a:pathLst>
                <a:path extrusionOk="0" h="6660" w="6878">
                  <a:moveTo>
                    <a:pt x="1698" y="1"/>
                  </a:moveTo>
                  <a:cubicBezTo>
                    <a:pt x="1231" y="1"/>
                    <a:pt x="733" y="37"/>
                    <a:pt x="203" y="118"/>
                  </a:cubicBezTo>
                  <a:cubicBezTo>
                    <a:pt x="1" y="2584"/>
                    <a:pt x="1305" y="5934"/>
                    <a:pt x="2342" y="6660"/>
                  </a:cubicBezTo>
                  <a:cubicBezTo>
                    <a:pt x="2342" y="6660"/>
                    <a:pt x="3445" y="3914"/>
                    <a:pt x="6877" y="1977"/>
                  </a:cubicBezTo>
                  <a:cubicBezTo>
                    <a:pt x="6877" y="1977"/>
                    <a:pt x="5168" y="1"/>
                    <a:pt x="169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3"/>
            <p:cNvSpPr/>
            <p:nvPr/>
          </p:nvSpPr>
          <p:spPr>
            <a:xfrm>
              <a:off x="5055650" y="711100"/>
              <a:ext cx="183850" cy="169400"/>
            </a:xfrm>
            <a:custGeom>
              <a:rect b="b" l="l" r="r" t="t"/>
              <a:pathLst>
                <a:path extrusionOk="0" h="6776" w="7354">
                  <a:moveTo>
                    <a:pt x="2407" y="0"/>
                  </a:moveTo>
                  <a:cubicBezTo>
                    <a:pt x="2407" y="0"/>
                    <a:pt x="0" y="2348"/>
                    <a:pt x="952" y="6774"/>
                  </a:cubicBezTo>
                  <a:cubicBezTo>
                    <a:pt x="995" y="6775"/>
                    <a:pt x="1037" y="6775"/>
                    <a:pt x="1080" y="6775"/>
                  </a:cubicBezTo>
                  <a:cubicBezTo>
                    <a:pt x="3536" y="6775"/>
                    <a:pt x="6703" y="5307"/>
                    <a:pt x="7354" y="4246"/>
                  </a:cubicBezTo>
                  <a:cubicBezTo>
                    <a:pt x="7354" y="4246"/>
                    <a:pt x="4547" y="3309"/>
                    <a:pt x="2407"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3"/>
            <p:cNvSpPr/>
            <p:nvPr/>
          </p:nvSpPr>
          <p:spPr>
            <a:xfrm>
              <a:off x="5363975" y="676425"/>
              <a:ext cx="170375" cy="165300"/>
            </a:xfrm>
            <a:custGeom>
              <a:rect b="b" l="l" r="r" t="t"/>
              <a:pathLst>
                <a:path extrusionOk="0" h="6612" w="6815">
                  <a:moveTo>
                    <a:pt x="4101" y="1"/>
                  </a:moveTo>
                  <a:cubicBezTo>
                    <a:pt x="4101" y="1"/>
                    <a:pt x="3247" y="2834"/>
                    <a:pt x="1" y="5068"/>
                  </a:cubicBezTo>
                  <a:cubicBezTo>
                    <a:pt x="1" y="5068"/>
                    <a:pt x="1596" y="6612"/>
                    <a:pt x="4552" y="6612"/>
                  </a:cubicBezTo>
                  <a:cubicBezTo>
                    <a:pt x="5235" y="6612"/>
                    <a:pt x="5990" y="6529"/>
                    <a:pt x="6815" y="6327"/>
                  </a:cubicBezTo>
                  <a:cubicBezTo>
                    <a:pt x="6795" y="3853"/>
                    <a:pt x="5200" y="632"/>
                    <a:pt x="41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3"/>
            <p:cNvSpPr/>
            <p:nvPr/>
          </p:nvSpPr>
          <p:spPr>
            <a:xfrm>
              <a:off x="5190750" y="311525"/>
              <a:ext cx="172300" cy="156400"/>
            </a:xfrm>
            <a:custGeom>
              <a:rect b="b" l="l" r="r" t="t"/>
              <a:pathLst>
                <a:path extrusionOk="0" h="6256" w="6892">
                  <a:moveTo>
                    <a:pt x="3144" y="0"/>
                  </a:moveTo>
                  <a:cubicBezTo>
                    <a:pt x="1321" y="1673"/>
                    <a:pt x="1" y="5017"/>
                    <a:pt x="270" y="6255"/>
                  </a:cubicBezTo>
                  <a:cubicBezTo>
                    <a:pt x="270" y="6255"/>
                    <a:pt x="1717" y="5570"/>
                    <a:pt x="4008" y="5570"/>
                  </a:cubicBezTo>
                  <a:cubicBezTo>
                    <a:pt x="4832" y="5570"/>
                    <a:pt x="5765" y="5658"/>
                    <a:pt x="6779" y="5899"/>
                  </a:cubicBezTo>
                  <a:cubicBezTo>
                    <a:pt x="6779" y="5899"/>
                    <a:pt x="6892" y="2538"/>
                    <a:pt x="314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3"/>
            <p:cNvSpPr/>
            <p:nvPr/>
          </p:nvSpPr>
          <p:spPr>
            <a:xfrm>
              <a:off x="4962900" y="566550"/>
              <a:ext cx="159900" cy="163500"/>
            </a:xfrm>
            <a:custGeom>
              <a:rect b="b" l="l" r="r" t="t"/>
              <a:pathLst>
                <a:path extrusionOk="0" h="6540" w="6396">
                  <a:moveTo>
                    <a:pt x="5701" y="1"/>
                  </a:moveTo>
                  <a:lnTo>
                    <a:pt x="5701" y="1"/>
                  </a:lnTo>
                  <a:cubicBezTo>
                    <a:pt x="5700" y="1"/>
                    <a:pt x="2339" y="63"/>
                    <a:pt x="1" y="3938"/>
                  </a:cubicBezTo>
                  <a:cubicBezTo>
                    <a:pt x="1560" y="5469"/>
                    <a:pt x="4400" y="6539"/>
                    <a:pt x="5884" y="6539"/>
                  </a:cubicBezTo>
                  <a:cubicBezTo>
                    <a:pt x="6081" y="6539"/>
                    <a:pt x="6253" y="6521"/>
                    <a:pt x="6396" y="6482"/>
                  </a:cubicBezTo>
                  <a:cubicBezTo>
                    <a:pt x="6396" y="6482"/>
                    <a:pt x="4992" y="3877"/>
                    <a:pt x="57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3"/>
            <p:cNvSpPr/>
            <p:nvPr/>
          </p:nvSpPr>
          <p:spPr>
            <a:xfrm>
              <a:off x="5219725" y="795300"/>
              <a:ext cx="170450" cy="160150"/>
            </a:xfrm>
            <a:custGeom>
              <a:rect b="b" l="l" r="r" t="t"/>
              <a:pathLst>
                <a:path extrusionOk="0" h="6406" w="6818">
                  <a:moveTo>
                    <a:pt x="6480" y="1"/>
                  </a:moveTo>
                  <a:lnTo>
                    <a:pt x="6480" y="1"/>
                  </a:lnTo>
                  <a:cubicBezTo>
                    <a:pt x="6480" y="1"/>
                    <a:pt x="6480" y="1"/>
                    <a:pt x="6480" y="1"/>
                  </a:cubicBezTo>
                  <a:lnTo>
                    <a:pt x="6480" y="1"/>
                  </a:lnTo>
                  <a:cubicBezTo>
                    <a:pt x="6480" y="1"/>
                    <a:pt x="6480" y="1"/>
                    <a:pt x="6480" y="1"/>
                  </a:cubicBezTo>
                  <a:close/>
                  <a:moveTo>
                    <a:pt x="6480" y="1"/>
                  </a:moveTo>
                  <a:cubicBezTo>
                    <a:pt x="6479" y="1"/>
                    <a:pt x="4804" y="911"/>
                    <a:pt x="2138" y="911"/>
                  </a:cubicBezTo>
                  <a:cubicBezTo>
                    <a:pt x="1482" y="911"/>
                    <a:pt x="766" y="856"/>
                    <a:pt x="1" y="719"/>
                  </a:cubicBezTo>
                  <a:lnTo>
                    <a:pt x="1" y="719"/>
                  </a:lnTo>
                  <a:cubicBezTo>
                    <a:pt x="1" y="719"/>
                    <a:pt x="76" y="4081"/>
                    <a:pt x="3961" y="6406"/>
                  </a:cubicBezTo>
                  <a:cubicBezTo>
                    <a:pt x="5686" y="4635"/>
                    <a:pt x="6818" y="1222"/>
                    <a:pt x="64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3"/>
            <p:cNvSpPr/>
            <p:nvPr/>
          </p:nvSpPr>
          <p:spPr>
            <a:xfrm>
              <a:off x="5442825" y="532475"/>
              <a:ext cx="160725" cy="163425"/>
            </a:xfrm>
            <a:custGeom>
              <a:rect b="b" l="l" r="r" t="t"/>
              <a:pathLst>
                <a:path extrusionOk="0" h="6537" w="6429">
                  <a:moveTo>
                    <a:pt x="554" y="0"/>
                  </a:moveTo>
                  <a:cubicBezTo>
                    <a:pt x="340" y="0"/>
                    <a:pt x="153" y="21"/>
                    <a:pt x="1" y="65"/>
                  </a:cubicBezTo>
                  <a:cubicBezTo>
                    <a:pt x="1" y="65"/>
                    <a:pt x="1440" y="2650"/>
                    <a:pt x="780" y="6537"/>
                  </a:cubicBezTo>
                  <a:cubicBezTo>
                    <a:pt x="780" y="6537"/>
                    <a:pt x="4142" y="6430"/>
                    <a:pt x="6429" y="2524"/>
                  </a:cubicBezTo>
                  <a:cubicBezTo>
                    <a:pt x="4865" y="1028"/>
                    <a:pt x="2050" y="0"/>
                    <a:pt x="55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3"/>
            <p:cNvSpPr/>
            <p:nvPr/>
          </p:nvSpPr>
          <p:spPr>
            <a:xfrm>
              <a:off x="5089625" y="444150"/>
              <a:ext cx="387525" cy="377950"/>
            </a:xfrm>
            <a:custGeom>
              <a:rect b="b" l="l" r="r" t="t"/>
              <a:pathLst>
                <a:path extrusionOk="0" h="15118" w="15501">
                  <a:moveTo>
                    <a:pt x="7725" y="1"/>
                  </a:moveTo>
                  <a:cubicBezTo>
                    <a:pt x="7204" y="1"/>
                    <a:pt x="6680" y="56"/>
                    <a:pt x="6162" y="167"/>
                  </a:cubicBezTo>
                  <a:cubicBezTo>
                    <a:pt x="4218" y="585"/>
                    <a:pt x="2522" y="1764"/>
                    <a:pt x="1445" y="3446"/>
                  </a:cubicBezTo>
                  <a:cubicBezTo>
                    <a:pt x="369" y="5128"/>
                    <a:pt x="1" y="7175"/>
                    <a:pt x="422" y="9135"/>
                  </a:cubicBezTo>
                  <a:cubicBezTo>
                    <a:pt x="843" y="11096"/>
                    <a:pt x="2020" y="12809"/>
                    <a:pt x="3692" y="13901"/>
                  </a:cubicBezTo>
                  <a:cubicBezTo>
                    <a:pt x="4919" y="14702"/>
                    <a:pt x="6340" y="15118"/>
                    <a:pt x="7777" y="15118"/>
                  </a:cubicBezTo>
                  <a:cubicBezTo>
                    <a:pt x="8299" y="15118"/>
                    <a:pt x="8823" y="15063"/>
                    <a:pt x="9340" y="14952"/>
                  </a:cubicBezTo>
                  <a:cubicBezTo>
                    <a:pt x="11283" y="14535"/>
                    <a:pt x="12980" y="13355"/>
                    <a:pt x="14057" y="11673"/>
                  </a:cubicBezTo>
                  <a:cubicBezTo>
                    <a:pt x="15133" y="9991"/>
                    <a:pt x="15501" y="7945"/>
                    <a:pt x="15079" y="5985"/>
                  </a:cubicBezTo>
                  <a:cubicBezTo>
                    <a:pt x="14659" y="4024"/>
                    <a:pt x="13482" y="2309"/>
                    <a:pt x="11809" y="1219"/>
                  </a:cubicBezTo>
                  <a:cubicBezTo>
                    <a:pt x="10583" y="418"/>
                    <a:pt x="9163" y="1"/>
                    <a:pt x="7725" y="1"/>
                  </a:cubicBezTo>
                  <a:close/>
                </a:path>
              </a:pathLst>
            </a:custGeom>
            <a:solidFill>
              <a:srgbClr val="FF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3"/>
            <p:cNvSpPr/>
            <p:nvPr/>
          </p:nvSpPr>
          <p:spPr>
            <a:xfrm>
              <a:off x="5316900" y="563700"/>
              <a:ext cx="119925" cy="83975"/>
            </a:xfrm>
            <a:custGeom>
              <a:rect b="b" l="l" r="r" t="t"/>
              <a:pathLst>
                <a:path extrusionOk="0" h="3359" w="4797">
                  <a:moveTo>
                    <a:pt x="2499" y="1"/>
                  </a:moveTo>
                  <a:cubicBezTo>
                    <a:pt x="998" y="1"/>
                    <a:pt x="1" y="1634"/>
                    <a:pt x="1" y="1634"/>
                  </a:cubicBezTo>
                  <a:cubicBezTo>
                    <a:pt x="1" y="1634"/>
                    <a:pt x="950" y="3358"/>
                    <a:pt x="2340" y="3358"/>
                  </a:cubicBezTo>
                  <a:cubicBezTo>
                    <a:pt x="2449" y="3358"/>
                    <a:pt x="2561" y="3348"/>
                    <a:pt x="2676" y="3324"/>
                  </a:cubicBezTo>
                  <a:cubicBezTo>
                    <a:pt x="4248" y="3009"/>
                    <a:pt x="4797" y="1303"/>
                    <a:pt x="4797" y="1303"/>
                  </a:cubicBezTo>
                  <a:cubicBezTo>
                    <a:pt x="3958" y="334"/>
                    <a:pt x="3177" y="1"/>
                    <a:pt x="24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3"/>
            <p:cNvSpPr/>
            <p:nvPr/>
          </p:nvSpPr>
          <p:spPr>
            <a:xfrm>
              <a:off x="5332600" y="554550"/>
              <a:ext cx="89025" cy="100375"/>
            </a:xfrm>
            <a:custGeom>
              <a:rect b="b" l="l" r="r" t="t"/>
              <a:pathLst>
                <a:path extrusionOk="0" h="4015" w="3561">
                  <a:moveTo>
                    <a:pt x="3028" y="1"/>
                  </a:moveTo>
                  <a:lnTo>
                    <a:pt x="0" y="454"/>
                  </a:lnTo>
                  <a:lnTo>
                    <a:pt x="187" y="1704"/>
                  </a:lnTo>
                  <a:lnTo>
                    <a:pt x="832" y="2150"/>
                  </a:lnTo>
                  <a:lnTo>
                    <a:pt x="346" y="2762"/>
                  </a:lnTo>
                  <a:lnTo>
                    <a:pt x="534" y="4015"/>
                  </a:lnTo>
                  <a:lnTo>
                    <a:pt x="3560" y="3562"/>
                  </a:lnTo>
                  <a:lnTo>
                    <a:pt x="302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3"/>
            <p:cNvSpPr/>
            <p:nvPr/>
          </p:nvSpPr>
          <p:spPr>
            <a:xfrm>
              <a:off x="5400025" y="641550"/>
              <a:ext cx="42950" cy="30900"/>
            </a:xfrm>
            <a:custGeom>
              <a:rect b="b" l="l" r="r" t="t"/>
              <a:pathLst>
                <a:path extrusionOk="0" h="1236" w="1718">
                  <a:moveTo>
                    <a:pt x="931" y="1"/>
                  </a:moveTo>
                  <a:cubicBezTo>
                    <a:pt x="878" y="1"/>
                    <a:pt x="824" y="5"/>
                    <a:pt x="769" y="13"/>
                  </a:cubicBezTo>
                  <a:cubicBezTo>
                    <a:pt x="322" y="80"/>
                    <a:pt x="1" y="406"/>
                    <a:pt x="51" y="740"/>
                  </a:cubicBezTo>
                  <a:cubicBezTo>
                    <a:pt x="95" y="1033"/>
                    <a:pt x="411" y="1236"/>
                    <a:pt x="789" y="1236"/>
                  </a:cubicBezTo>
                  <a:cubicBezTo>
                    <a:pt x="842" y="1236"/>
                    <a:pt x="895" y="1232"/>
                    <a:pt x="950" y="1224"/>
                  </a:cubicBezTo>
                  <a:cubicBezTo>
                    <a:pt x="1397" y="1156"/>
                    <a:pt x="1718" y="831"/>
                    <a:pt x="1668" y="497"/>
                  </a:cubicBezTo>
                  <a:cubicBezTo>
                    <a:pt x="1624" y="204"/>
                    <a:pt x="1309"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3"/>
            <p:cNvSpPr/>
            <p:nvPr/>
          </p:nvSpPr>
          <p:spPr>
            <a:xfrm>
              <a:off x="5140325" y="680450"/>
              <a:ext cx="42950" cy="30900"/>
            </a:xfrm>
            <a:custGeom>
              <a:rect b="b" l="l" r="r" t="t"/>
              <a:pathLst>
                <a:path extrusionOk="0" h="1236" w="1718">
                  <a:moveTo>
                    <a:pt x="931" y="1"/>
                  </a:moveTo>
                  <a:cubicBezTo>
                    <a:pt x="878" y="1"/>
                    <a:pt x="824" y="5"/>
                    <a:pt x="769" y="13"/>
                  </a:cubicBezTo>
                  <a:cubicBezTo>
                    <a:pt x="322" y="80"/>
                    <a:pt x="1" y="405"/>
                    <a:pt x="50" y="739"/>
                  </a:cubicBezTo>
                  <a:cubicBezTo>
                    <a:pt x="95" y="1032"/>
                    <a:pt x="409" y="1235"/>
                    <a:pt x="787" y="1235"/>
                  </a:cubicBezTo>
                  <a:cubicBezTo>
                    <a:pt x="840" y="1235"/>
                    <a:pt x="894" y="1231"/>
                    <a:pt x="949" y="1223"/>
                  </a:cubicBezTo>
                  <a:cubicBezTo>
                    <a:pt x="1396" y="1155"/>
                    <a:pt x="1718" y="831"/>
                    <a:pt x="1667" y="497"/>
                  </a:cubicBezTo>
                  <a:cubicBezTo>
                    <a:pt x="1623" y="204"/>
                    <a:pt x="1308"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3"/>
            <p:cNvSpPr/>
            <p:nvPr/>
          </p:nvSpPr>
          <p:spPr>
            <a:xfrm>
              <a:off x="5130050" y="563050"/>
              <a:ext cx="85300" cy="26650"/>
            </a:xfrm>
            <a:custGeom>
              <a:rect b="b" l="l" r="r" t="t"/>
              <a:pathLst>
                <a:path extrusionOk="0" h="1066" w="3412">
                  <a:moveTo>
                    <a:pt x="2211" y="0"/>
                  </a:moveTo>
                  <a:cubicBezTo>
                    <a:pt x="1596" y="0"/>
                    <a:pt x="811" y="175"/>
                    <a:pt x="82" y="854"/>
                  </a:cubicBezTo>
                  <a:cubicBezTo>
                    <a:pt x="1" y="929"/>
                    <a:pt x="54" y="1065"/>
                    <a:pt x="165" y="1065"/>
                  </a:cubicBezTo>
                  <a:cubicBezTo>
                    <a:pt x="196" y="1065"/>
                    <a:pt x="226" y="1053"/>
                    <a:pt x="248" y="1031"/>
                  </a:cubicBezTo>
                  <a:cubicBezTo>
                    <a:pt x="927" y="399"/>
                    <a:pt x="1647" y="235"/>
                    <a:pt x="2209" y="235"/>
                  </a:cubicBezTo>
                  <a:cubicBezTo>
                    <a:pt x="2784" y="235"/>
                    <a:pt x="3194" y="406"/>
                    <a:pt x="3227" y="421"/>
                  </a:cubicBezTo>
                  <a:cubicBezTo>
                    <a:pt x="3242" y="426"/>
                    <a:pt x="3257" y="429"/>
                    <a:pt x="3273" y="429"/>
                  </a:cubicBezTo>
                  <a:cubicBezTo>
                    <a:pt x="3320" y="429"/>
                    <a:pt x="3365" y="402"/>
                    <a:pt x="3385" y="356"/>
                  </a:cubicBezTo>
                  <a:cubicBezTo>
                    <a:pt x="3411" y="295"/>
                    <a:pt x="3384" y="225"/>
                    <a:pt x="3323" y="197"/>
                  </a:cubicBezTo>
                  <a:cubicBezTo>
                    <a:pt x="3315" y="193"/>
                    <a:pt x="2857" y="0"/>
                    <a:pt x="221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3"/>
            <p:cNvSpPr/>
            <p:nvPr/>
          </p:nvSpPr>
          <p:spPr>
            <a:xfrm>
              <a:off x="5334550" y="529700"/>
              <a:ext cx="87000" cy="19175"/>
            </a:xfrm>
            <a:custGeom>
              <a:rect b="b" l="l" r="r" t="t"/>
              <a:pathLst>
                <a:path extrusionOk="0" h="767" w="3480">
                  <a:moveTo>
                    <a:pt x="1646" y="1"/>
                  </a:moveTo>
                  <a:cubicBezTo>
                    <a:pt x="736" y="1"/>
                    <a:pt x="85" y="408"/>
                    <a:pt x="75" y="414"/>
                  </a:cubicBezTo>
                  <a:cubicBezTo>
                    <a:pt x="17" y="451"/>
                    <a:pt x="1" y="526"/>
                    <a:pt x="38" y="583"/>
                  </a:cubicBezTo>
                  <a:cubicBezTo>
                    <a:pt x="61" y="619"/>
                    <a:pt x="100" y="639"/>
                    <a:pt x="140" y="639"/>
                  </a:cubicBezTo>
                  <a:cubicBezTo>
                    <a:pt x="163" y="639"/>
                    <a:pt x="186" y="633"/>
                    <a:pt x="207" y="620"/>
                  </a:cubicBezTo>
                  <a:cubicBezTo>
                    <a:pt x="215" y="614"/>
                    <a:pt x="808" y="243"/>
                    <a:pt x="1640" y="243"/>
                  </a:cubicBezTo>
                  <a:cubicBezTo>
                    <a:pt x="2118" y="243"/>
                    <a:pt x="2674" y="365"/>
                    <a:pt x="3244" y="747"/>
                  </a:cubicBezTo>
                  <a:cubicBezTo>
                    <a:pt x="3263" y="759"/>
                    <a:pt x="3288" y="767"/>
                    <a:pt x="3312" y="767"/>
                  </a:cubicBezTo>
                  <a:cubicBezTo>
                    <a:pt x="3432" y="767"/>
                    <a:pt x="3480" y="610"/>
                    <a:pt x="3380" y="544"/>
                  </a:cubicBezTo>
                  <a:cubicBezTo>
                    <a:pt x="2764" y="132"/>
                    <a:pt x="2163" y="1"/>
                    <a:pt x="164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3"/>
            <p:cNvSpPr/>
            <p:nvPr/>
          </p:nvSpPr>
          <p:spPr>
            <a:xfrm>
              <a:off x="5212825" y="663550"/>
              <a:ext cx="163950" cy="58250"/>
            </a:xfrm>
            <a:custGeom>
              <a:rect b="b" l="l" r="r" t="t"/>
              <a:pathLst>
                <a:path extrusionOk="0" h="2330" w="6558">
                  <a:moveTo>
                    <a:pt x="6419" y="0"/>
                  </a:moveTo>
                  <a:cubicBezTo>
                    <a:pt x="6380" y="0"/>
                    <a:pt x="6341" y="19"/>
                    <a:pt x="6318" y="54"/>
                  </a:cubicBezTo>
                  <a:cubicBezTo>
                    <a:pt x="6307" y="72"/>
                    <a:pt x="5116" y="1804"/>
                    <a:pt x="3311" y="2055"/>
                  </a:cubicBezTo>
                  <a:cubicBezTo>
                    <a:pt x="3165" y="2076"/>
                    <a:pt x="3019" y="2086"/>
                    <a:pt x="2872" y="2086"/>
                  </a:cubicBezTo>
                  <a:cubicBezTo>
                    <a:pt x="1984" y="2086"/>
                    <a:pt x="1092" y="1712"/>
                    <a:pt x="215" y="972"/>
                  </a:cubicBezTo>
                  <a:cubicBezTo>
                    <a:pt x="193" y="953"/>
                    <a:pt x="165" y="944"/>
                    <a:pt x="137" y="944"/>
                  </a:cubicBezTo>
                  <a:cubicBezTo>
                    <a:pt x="103" y="944"/>
                    <a:pt x="68" y="958"/>
                    <a:pt x="44" y="987"/>
                  </a:cubicBezTo>
                  <a:cubicBezTo>
                    <a:pt x="1" y="1038"/>
                    <a:pt x="7" y="1115"/>
                    <a:pt x="59" y="1158"/>
                  </a:cubicBezTo>
                  <a:cubicBezTo>
                    <a:pt x="981" y="1937"/>
                    <a:pt x="1925" y="2329"/>
                    <a:pt x="2871" y="2329"/>
                  </a:cubicBezTo>
                  <a:cubicBezTo>
                    <a:pt x="3030" y="2329"/>
                    <a:pt x="3189" y="2318"/>
                    <a:pt x="3346" y="2296"/>
                  </a:cubicBezTo>
                  <a:cubicBezTo>
                    <a:pt x="5259" y="2030"/>
                    <a:pt x="6469" y="266"/>
                    <a:pt x="6520" y="191"/>
                  </a:cubicBezTo>
                  <a:cubicBezTo>
                    <a:pt x="6558" y="135"/>
                    <a:pt x="6543" y="59"/>
                    <a:pt x="6487" y="21"/>
                  </a:cubicBezTo>
                  <a:cubicBezTo>
                    <a:pt x="6466" y="7"/>
                    <a:pt x="6442" y="0"/>
                    <a:pt x="641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3"/>
            <p:cNvSpPr/>
            <p:nvPr/>
          </p:nvSpPr>
          <p:spPr>
            <a:xfrm>
              <a:off x="5129100" y="621275"/>
              <a:ext cx="117325" cy="37825"/>
            </a:xfrm>
            <a:custGeom>
              <a:rect b="b" l="l" r="r" t="t"/>
              <a:pathLst>
                <a:path extrusionOk="0" h="1513" w="4693">
                  <a:moveTo>
                    <a:pt x="4558" y="1"/>
                  </a:moveTo>
                  <a:cubicBezTo>
                    <a:pt x="4523" y="1"/>
                    <a:pt x="4489" y="15"/>
                    <a:pt x="4465" y="44"/>
                  </a:cubicBezTo>
                  <a:cubicBezTo>
                    <a:pt x="3760" y="825"/>
                    <a:pt x="3000" y="1237"/>
                    <a:pt x="2208" y="1267"/>
                  </a:cubicBezTo>
                  <a:cubicBezTo>
                    <a:pt x="2177" y="1268"/>
                    <a:pt x="2146" y="1268"/>
                    <a:pt x="2115" y="1268"/>
                  </a:cubicBezTo>
                  <a:cubicBezTo>
                    <a:pt x="1014" y="1268"/>
                    <a:pt x="227" y="528"/>
                    <a:pt x="219" y="521"/>
                  </a:cubicBezTo>
                  <a:cubicBezTo>
                    <a:pt x="196" y="498"/>
                    <a:pt x="166" y="487"/>
                    <a:pt x="135" y="487"/>
                  </a:cubicBezTo>
                  <a:cubicBezTo>
                    <a:pt x="103" y="487"/>
                    <a:pt x="71" y="500"/>
                    <a:pt x="47" y="525"/>
                  </a:cubicBezTo>
                  <a:cubicBezTo>
                    <a:pt x="1" y="573"/>
                    <a:pt x="3" y="651"/>
                    <a:pt x="51" y="697"/>
                  </a:cubicBezTo>
                  <a:cubicBezTo>
                    <a:pt x="87" y="731"/>
                    <a:pt x="918" y="1513"/>
                    <a:pt x="2114" y="1513"/>
                  </a:cubicBezTo>
                  <a:cubicBezTo>
                    <a:pt x="2146" y="1513"/>
                    <a:pt x="2180" y="1512"/>
                    <a:pt x="2214" y="1511"/>
                  </a:cubicBezTo>
                  <a:cubicBezTo>
                    <a:pt x="3076" y="1479"/>
                    <a:pt x="3894" y="1040"/>
                    <a:pt x="4645" y="207"/>
                  </a:cubicBezTo>
                  <a:cubicBezTo>
                    <a:pt x="4693" y="157"/>
                    <a:pt x="4691" y="78"/>
                    <a:pt x="4639" y="31"/>
                  </a:cubicBezTo>
                  <a:cubicBezTo>
                    <a:pt x="4616" y="11"/>
                    <a:pt x="4587" y="1"/>
                    <a:pt x="455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3"/>
            <p:cNvSpPr/>
            <p:nvPr/>
          </p:nvSpPr>
          <p:spPr>
            <a:xfrm>
              <a:off x="5236450" y="624875"/>
              <a:ext cx="20975" cy="18275"/>
            </a:xfrm>
            <a:custGeom>
              <a:rect b="b" l="l" r="r" t="t"/>
              <a:pathLst>
                <a:path extrusionOk="0" h="731" w="839">
                  <a:moveTo>
                    <a:pt x="134" y="0"/>
                  </a:moveTo>
                  <a:cubicBezTo>
                    <a:pt x="101" y="0"/>
                    <a:pt x="68" y="14"/>
                    <a:pt x="44" y="41"/>
                  </a:cubicBezTo>
                  <a:cubicBezTo>
                    <a:pt x="0" y="89"/>
                    <a:pt x="3" y="164"/>
                    <a:pt x="50" y="210"/>
                  </a:cubicBezTo>
                  <a:lnTo>
                    <a:pt x="593" y="699"/>
                  </a:lnTo>
                  <a:cubicBezTo>
                    <a:pt x="615" y="720"/>
                    <a:pt x="644" y="731"/>
                    <a:pt x="675" y="731"/>
                  </a:cubicBezTo>
                  <a:cubicBezTo>
                    <a:pt x="785" y="731"/>
                    <a:pt x="838" y="593"/>
                    <a:pt x="756" y="518"/>
                  </a:cubicBezTo>
                  <a:lnTo>
                    <a:pt x="214" y="29"/>
                  </a:lnTo>
                  <a:cubicBezTo>
                    <a:pt x="191" y="10"/>
                    <a:pt x="162" y="0"/>
                    <a:pt x="1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3"/>
            <p:cNvSpPr/>
            <p:nvPr/>
          </p:nvSpPr>
          <p:spPr>
            <a:xfrm>
              <a:off x="5221850" y="637800"/>
              <a:ext cx="19050" cy="19750"/>
            </a:xfrm>
            <a:custGeom>
              <a:rect b="b" l="l" r="r" t="t"/>
              <a:pathLst>
                <a:path extrusionOk="0" h="790" w="762">
                  <a:moveTo>
                    <a:pt x="135" y="1"/>
                  </a:moveTo>
                  <a:cubicBezTo>
                    <a:pt x="107" y="1"/>
                    <a:pt x="79" y="10"/>
                    <a:pt x="56" y="30"/>
                  </a:cubicBezTo>
                  <a:cubicBezTo>
                    <a:pt x="8" y="72"/>
                    <a:pt x="0" y="146"/>
                    <a:pt x="39" y="198"/>
                  </a:cubicBezTo>
                  <a:lnTo>
                    <a:pt x="509" y="747"/>
                  </a:lnTo>
                  <a:cubicBezTo>
                    <a:pt x="533" y="774"/>
                    <a:pt x="566" y="789"/>
                    <a:pt x="601" y="789"/>
                  </a:cubicBezTo>
                  <a:cubicBezTo>
                    <a:pt x="706" y="789"/>
                    <a:pt x="762" y="667"/>
                    <a:pt x="694" y="589"/>
                  </a:cubicBezTo>
                  <a:lnTo>
                    <a:pt x="224" y="39"/>
                  </a:lnTo>
                  <a:cubicBezTo>
                    <a:pt x="200" y="14"/>
                    <a:pt x="168" y="1"/>
                    <a:pt x="13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3"/>
            <p:cNvSpPr/>
            <p:nvPr/>
          </p:nvSpPr>
          <p:spPr>
            <a:xfrm>
              <a:off x="5205525" y="647150"/>
              <a:ext cx="14750" cy="21775"/>
            </a:xfrm>
            <a:custGeom>
              <a:rect b="b" l="l" r="r" t="t"/>
              <a:pathLst>
                <a:path extrusionOk="0" h="871" w="590">
                  <a:moveTo>
                    <a:pt x="139" y="0"/>
                  </a:moveTo>
                  <a:cubicBezTo>
                    <a:pt x="121" y="0"/>
                    <a:pt x="104" y="4"/>
                    <a:pt x="87" y="12"/>
                  </a:cubicBezTo>
                  <a:cubicBezTo>
                    <a:pt x="26" y="41"/>
                    <a:pt x="0" y="114"/>
                    <a:pt x="30" y="175"/>
                  </a:cubicBezTo>
                  <a:lnTo>
                    <a:pt x="331" y="802"/>
                  </a:lnTo>
                  <a:cubicBezTo>
                    <a:pt x="351" y="844"/>
                    <a:pt x="394" y="871"/>
                    <a:pt x="441" y="871"/>
                  </a:cubicBezTo>
                  <a:cubicBezTo>
                    <a:pt x="531" y="871"/>
                    <a:pt x="590" y="777"/>
                    <a:pt x="551" y="696"/>
                  </a:cubicBezTo>
                  <a:lnTo>
                    <a:pt x="250" y="69"/>
                  </a:lnTo>
                  <a:cubicBezTo>
                    <a:pt x="228" y="25"/>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3"/>
            <p:cNvSpPr/>
            <p:nvPr/>
          </p:nvSpPr>
          <p:spPr>
            <a:xfrm>
              <a:off x="5186250" y="652575"/>
              <a:ext cx="8550" cy="23050"/>
            </a:xfrm>
            <a:custGeom>
              <a:rect b="b" l="l" r="r" t="t"/>
              <a:pathLst>
                <a:path extrusionOk="0" h="922" w="342">
                  <a:moveTo>
                    <a:pt x="129" y="0"/>
                  </a:moveTo>
                  <a:cubicBezTo>
                    <a:pt x="124" y="0"/>
                    <a:pt x="120" y="0"/>
                    <a:pt x="115" y="1"/>
                  </a:cubicBezTo>
                  <a:cubicBezTo>
                    <a:pt x="49" y="9"/>
                    <a:pt x="1" y="70"/>
                    <a:pt x="9" y="137"/>
                  </a:cubicBezTo>
                  <a:lnTo>
                    <a:pt x="91" y="813"/>
                  </a:lnTo>
                  <a:cubicBezTo>
                    <a:pt x="98" y="875"/>
                    <a:pt x="150" y="920"/>
                    <a:pt x="212" y="921"/>
                  </a:cubicBezTo>
                  <a:cubicBezTo>
                    <a:pt x="216" y="921"/>
                    <a:pt x="222" y="920"/>
                    <a:pt x="227" y="920"/>
                  </a:cubicBezTo>
                  <a:cubicBezTo>
                    <a:pt x="294" y="912"/>
                    <a:pt x="341" y="851"/>
                    <a:pt x="333" y="784"/>
                  </a:cubicBezTo>
                  <a:lnTo>
                    <a:pt x="251" y="108"/>
                  </a:lnTo>
                  <a:cubicBezTo>
                    <a:pt x="243" y="46"/>
                    <a:pt x="191"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3"/>
            <p:cNvSpPr/>
            <p:nvPr/>
          </p:nvSpPr>
          <p:spPr>
            <a:xfrm>
              <a:off x="5163125" y="651700"/>
              <a:ext cx="9325" cy="23625"/>
            </a:xfrm>
            <a:custGeom>
              <a:rect b="b" l="l" r="r" t="t"/>
              <a:pathLst>
                <a:path extrusionOk="0" h="945" w="373">
                  <a:moveTo>
                    <a:pt x="241" y="1"/>
                  </a:moveTo>
                  <a:cubicBezTo>
                    <a:pt x="182" y="1"/>
                    <a:pt x="130" y="43"/>
                    <a:pt x="121" y="103"/>
                  </a:cubicBezTo>
                  <a:lnTo>
                    <a:pt x="11" y="804"/>
                  </a:lnTo>
                  <a:cubicBezTo>
                    <a:pt x="0" y="869"/>
                    <a:pt x="46" y="933"/>
                    <a:pt x="112" y="943"/>
                  </a:cubicBezTo>
                  <a:cubicBezTo>
                    <a:pt x="119" y="943"/>
                    <a:pt x="125" y="945"/>
                    <a:pt x="131" y="945"/>
                  </a:cubicBezTo>
                  <a:cubicBezTo>
                    <a:pt x="192" y="945"/>
                    <a:pt x="242" y="900"/>
                    <a:pt x="252" y="841"/>
                  </a:cubicBezTo>
                  <a:lnTo>
                    <a:pt x="362" y="142"/>
                  </a:lnTo>
                  <a:cubicBezTo>
                    <a:pt x="372" y="75"/>
                    <a:pt x="327" y="13"/>
                    <a:pt x="260" y="2"/>
                  </a:cubicBezTo>
                  <a:cubicBezTo>
                    <a:pt x="254" y="1"/>
                    <a:pt x="247" y="1"/>
                    <a:pt x="2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3"/>
            <p:cNvSpPr/>
            <p:nvPr/>
          </p:nvSpPr>
          <p:spPr>
            <a:xfrm>
              <a:off x="5140425" y="646175"/>
              <a:ext cx="15250" cy="21950"/>
            </a:xfrm>
            <a:custGeom>
              <a:rect b="b" l="l" r="r" t="t"/>
              <a:pathLst>
                <a:path extrusionOk="0" h="878" w="610">
                  <a:moveTo>
                    <a:pt x="470" y="1"/>
                  </a:moveTo>
                  <a:cubicBezTo>
                    <a:pt x="425" y="1"/>
                    <a:pt x="383" y="25"/>
                    <a:pt x="361" y="68"/>
                  </a:cubicBezTo>
                  <a:lnTo>
                    <a:pt x="42" y="700"/>
                  </a:lnTo>
                  <a:cubicBezTo>
                    <a:pt x="1" y="781"/>
                    <a:pt x="59" y="877"/>
                    <a:pt x="150" y="877"/>
                  </a:cubicBezTo>
                  <a:cubicBezTo>
                    <a:pt x="196" y="877"/>
                    <a:pt x="239" y="851"/>
                    <a:pt x="259" y="809"/>
                  </a:cubicBezTo>
                  <a:lnTo>
                    <a:pt x="579" y="178"/>
                  </a:lnTo>
                  <a:cubicBezTo>
                    <a:pt x="609" y="117"/>
                    <a:pt x="585" y="44"/>
                    <a:pt x="525" y="14"/>
                  </a:cubicBezTo>
                  <a:cubicBezTo>
                    <a:pt x="507" y="5"/>
                    <a:pt x="488" y="1"/>
                    <a:pt x="47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3"/>
            <p:cNvSpPr/>
            <p:nvPr/>
          </p:nvSpPr>
          <p:spPr>
            <a:xfrm>
              <a:off x="5122125" y="636200"/>
              <a:ext cx="17125" cy="20725"/>
            </a:xfrm>
            <a:custGeom>
              <a:rect b="b" l="l" r="r" t="t"/>
              <a:pathLst>
                <a:path extrusionOk="0" h="829" w="685">
                  <a:moveTo>
                    <a:pt x="545" y="0"/>
                  </a:moveTo>
                  <a:cubicBezTo>
                    <a:pt x="506" y="0"/>
                    <a:pt x="467" y="19"/>
                    <a:pt x="443" y="55"/>
                  </a:cubicBezTo>
                  <a:lnTo>
                    <a:pt x="54" y="638"/>
                  </a:lnTo>
                  <a:cubicBezTo>
                    <a:pt x="1" y="719"/>
                    <a:pt x="59" y="828"/>
                    <a:pt x="156" y="828"/>
                  </a:cubicBezTo>
                  <a:cubicBezTo>
                    <a:pt x="197" y="828"/>
                    <a:pt x="235" y="807"/>
                    <a:pt x="257" y="773"/>
                  </a:cubicBezTo>
                  <a:lnTo>
                    <a:pt x="646" y="190"/>
                  </a:lnTo>
                  <a:cubicBezTo>
                    <a:pt x="684" y="134"/>
                    <a:pt x="668" y="58"/>
                    <a:pt x="612" y="21"/>
                  </a:cubicBezTo>
                  <a:cubicBezTo>
                    <a:pt x="592" y="7"/>
                    <a:pt x="568" y="0"/>
                    <a:pt x="5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3"/>
            <p:cNvSpPr/>
            <p:nvPr/>
          </p:nvSpPr>
          <p:spPr>
            <a:xfrm>
              <a:off x="5281825" y="723175"/>
              <a:ext cx="52800" cy="18875"/>
            </a:xfrm>
            <a:custGeom>
              <a:rect b="b" l="l" r="r" t="t"/>
              <a:pathLst>
                <a:path extrusionOk="0" h="755" w="2112">
                  <a:moveTo>
                    <a:pt x="1977" y="1"/>
                  </a:moveTo>
                  <a:cubicBezTo>
                    <a:pt x="1944" y="1"/>
                    <a:pt x="1911" y="14"/>
                    <a:pt x="1887" y="39"/>
                  </a:cubicBezTo>
                  <a:cubicBezTo>
                    <a:pt x="1533" y="422"/>
                    <a:pt x="1044" y="507"/>
                    <a:pt x="677" y="507"/>
                  </a:cubicBezTo>
                  <a:cubicBezTo>
                    <a:pt x="383" y="507"/>
                    <a:pt x="168" y="453"/>
                    <a:pt x="163" y="451"/>
                  </a:cubicBezTo>
                  <a:cubicBezTo>
                    <a:pt x="154" y="449"/>
                    <a:pt x="145" y="448"/>
                    <a:pt x="135" y="448"/>
                  </a:cubicBezTo>
                  <a:cubicBezTo>
                    <a:pt x="81" y="448"/>
                    <a:pt x="32" y="484"/>
                    <a:pt x="18" y="539"/>
                  </a:cubicBezTo>
                  <a:cubicBezTo>
                    <a:pt x="1" y="602"/>
                    <a:pt x="38" y="668"/>
                    <a:pt x="101" y="687"/>
                  </a:cubicBezTo>
                  <a:cubicBezTo>
                    <a:pt x="288" y="731"/>
                    <a:pt x="479" y="754"/>
                    <a:pt x="671" y="754"/>
                  </a:cubicBezTo>
                  <a:cubicBezTo>
                    <a:pt x="676" y="754"/>
                    <a:pt x="680" y="754"/>
                    <a:pt x="684" y="754"/>
                  </a:cubicBezTo>
                  <a:cubicBezTo>
                    <a:pt x="1098" y="754"/>
                    <a:pt x="1651" y="653"/>
                    <a:pt x="2066" y="205"/>
                  </a:cubicBezTo>
                  <a:cubicBezTo>
                    <a:pt x="2112" y="156"/>
                    <a:pt x="2109" y="79"/>
                    <a:pt x="2059" y="33"/>
                  </a:cubicBezTo>
                  <a:cubicBezTo>
                    <a:pt x="2036" y="11"/>
                    <a:pt x="2006" y="1"/>
                    <a:pt x="197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3"/>
            <p:cNvSpPr/>
            <p:nvPr/>
          </p:nvSpPr>
          <p:spPr>
            <a:xfrm>
              <a:off x="5449225" y="529475"/>
              <a:ext cx="137575" cy="52150"/>
            </a:xfrm>
            <a:custGeom>
              <a:rect b="b" l="l" r="r" t="t"/>
              <a:pathLst>
                <a:path extrusionOk="0" h="2086" w="5503">
                  <a:moveTo>
                    <a:pt x="124" y="0"/>
                  </a:moveTo>
                  <a:cubicBezTo>
                    <a:pt x="56" y="0"/>
                    <a:pt x="1" y="54"/>
                    <a:pt x="1" y="122"/>
                  </a:cubicBezTo>
                  <a:cubicBezTo>
                    <a:pt x="0" y="188"/>
                    <a:pt x="54" y="243"/>
                    <a:pt x="122" y="244"/>
                  </a:cubicBezTo>
                  <a:cubicBezTo>
                    <a:pt x="147" y="244"/>
                    <a:pt x="2688" y="307"/>
                    <a:pt x="5267" y="2065"/>
                  </a:cubicBezTo>
                  <a:cubicBezTo>
                    <a:pt x="5287" y="2078"/>
                    <a:pt x="5311" y="2086"/>
                    <a:pt x="5336" y="2086"/>
                  </a:cubicBezTo>
                  <a:lnTo>
                    <a:pt x="5336" y="2085"/>
                  </a:lnTo>
                  <a:cubicBezTo>
                    <a:pt x="5455" y="2085"/>
                    <a:pt x="5503" y="1930"/>
                    <a:pt x="5405" y="1863"/>
                  </a:cubicBezTo>
                  <a:cubicBezTo>
                    <a:pt x="2766" y="65"/>
                    <a:pt x="152" y="0"/>
                    <a:pt x="1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3"/>
            <p:cNvSpPr/>
            <p:nvPr/>
          </p:nvSpPr>
          <p:spPr>
            <a:xfrm>
              <a:off x="5480075" y="689275"/>
              <a:ext cx="57425" cy="148375"/>
            </a:xfrm>
            <a:custGeom>
              <a:rect b="b" l="l" r="r" t="t"/>
              <a:pathLst>
                <a:path extrusionOk="0" h="5935" w="2297">
                  <a:moveTo>
                    <a:pt x="137" y="1"/>
                  </a:moveTo>
                  <a:cubicBezTo>
                    <a:pt x="110" y="1"/>
                    <a:pt x="82" y="10"/>
                    <a:pt x="59" y="29"/>
                  </a:cubicBezTo>
                  <a:cubicBezTo>
                    <a:pt x="8" y="71"/>
                    <a:pt x="0" y="147"/>
                    <a:pt x="43" y="199"/>
                  </a:cubicBezTo>
                  <a:cubicBezTo>
                    <a:pt x="61" y="221"/>
                    <a:pt x="1848" y="2419"/>
                    <a:pt x="2049" y="5819"/>
                  </a:cubicBezTo>
                  <a:cubicBezTo>
                    <a:pt x="2052" y="5883"/>
                    <a:pt x="2106" y="5934"/>
                    <a:pt x="2171" y="5934"/>
                  </a:cubicBezTo>
                  <a:lnTo>
                    <a:pt x="2178" y="5934"/>
                  </a:lnTo>
                  <a:cubicBezTo>
                    <a:pt x="2244" y="5930"/>
                    <a:pt x="2296" y="5872"/>
                    <a:pt x="2292" y="5805"/>
                  </a:cubicBezTo>
                  <a:cubicBezTo>
                    <a:pt x="2087" y="2326"/>
                    <a:pt x="250" y="66"/>
                    <a:pt x="231" y="44"/>
                  </a:cubicBezTo>
                  <a:cubicBezTo>
                    <a:pt x="206" y="15"/>
                    <a:pt x="17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3"/>
            <p:cNvSpPr/>
            <p:nvPr/>
          </p:nvSpPr>
          <p:spPr>
            <a:xfrm>
              <a:off x="5342150" y="803450"/>
              <a:ext cx="44150" cy="118900"/>
            </a:xfrm>
            <a:custGeom>
              <a:rect b="b" l="l" r="r" t="t"/>
              <a:pathLst>
                <a:path extrusionOk="0" h="4756" w="1766">
                  <a:moveTo>
                    <a:pt x="1631" y="1"/>
                  </a:moveTo>
                  <a:cubicBezTo>
                    <a:pt x="1571" y="1"/>
                    <a:pt x="1521" y="57"/>
                    <a:pt x="1519" y="119"/>
                  </a:cubicBezTo>
                  <a:cubicBezTo>
                    <a:pt x="1518" y="139"/>
                    <a:pt x="1421" y="2182"/>
                    <a:pt x="48" y="4574"/>
                  </a:cubicBezTo>
                  <a:cubicBezTo>
                    <a:pt x="1" y="4654"/>
                    <a:pt x="60" y="4756"/>
                    <a:pt x="154" y="4756"/>
                  </a:cubicBezTo>
                  <a:cubicBezTo>
                    <a:pt x="197" y="4756"/>
                    <a:pt x="238" y="4732"/>
                    <a:pt x="260" y="4694"/>
                  </a:cubicBezTo>
                  <a:cubicBezTo>
                    <a:pt x="1664" y="2248"/>
                    <a:pt x="1759" y="214"/>
                    <a:pt x="1762" y="129"/>
                  </a:cubicBezTo>
                  <a:cubicBezTo>
                    <a:pt x="1765" y="61"/>
                    <a:pt x="1713" y="4"/>
                    <a:pt x="1646" y="2"/>
                  </a:cubicBezTo>
                  <a:cubicBezTo>
                    <a:pt x="1641" y="1"/>
                    <a:pt x="1636" y="1"/>
                    <a:pt x="16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3"/>
            <p:cNvSpPr/>
            <p:nvPr/>
          </p:nvSpPr>
          <p:spPr>
            <a:xfrm>
              <a:off x="5217200" y="818000"/>
              <a:ext cx="45725" cy="89775"/>
            </a:xfrm>
            <a:custGeom>
              <a:rect b="b" l="l" r="r" t="t"/>
              <a:pathLst>
                <a:path extrusionOk="0" h="3591" w="1829">
                  <a:moveTo>
                    <a:pt x="130" y="0"/>
                  </a:moveTo>
                  <a:cubicBezTo>
                    <a:pt x="125" y="0"/>
                    <a:pt x="120" y="1"/>
                    <a:pt x="114" y="1"/>
                  </a:cubicBezTo>
                  <a:cubicBezTo>
                    <a:pt x="48" y="10"/>
                    <a:pt x="0" y="71"/>
                    <a:pt x="10" y="138"/>
                  </a:cubicBezTo>
                  <a:cubicBezTo>
                    <a:pt x="18" y="202"/>
                    <a:pt x="235" y="1737"/>
                    <a:pt x="1572" y="3541"/>
                  </a:cubicBezTo>
                  <a:cubicBezTo>
                    <a:pt x="1596" y="3572"/>
                    <a:pt x="1632" y="3590"/>
                    <a:pt x="1671" y="3590"/>
                  </a:cubicBezTo>
                  <a:cubicBezTo>
                    <a:pt x="1771" y="3590"/>
                    <a:pt x="1828" y="3476"/>
                    <a:pt x="1769" y="3396"/>
                  </a:cubicBezTo>
                  <a:cubicBezTo>
                    <a:pt x="470" y="1646"/>
                    <a:pt x="253" y="121"/>
                    <a:pt x="251" y="106"/>
                  </a:cubicBezTo>
                  <a:cubicBezTo>
                    <a:pt x="242" y="45"/>
                    <a:pt x="190" y="0"/>
                    <a:pt x="1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3"/>
            <p:cNvSpPr/>
            <p:nvPr/>
          </p:nvSpPr>
          <p:spPr>
            <a:xfrm>
              <a:off x="5055050" y="726575"/>
              <a:ext cx="50000" cy="156950"/>
            </a:xfrm>
            <a:custGeom>
              <a:rect b="b" l="l" r="r" t="t"/>
              <a:pathLst>
                <a:path extrusionOk="0" h="6278" w="2000">
                  <a:moveTo>
                    <a:pt x="1863" y="0"/>
                  </a:moveTo>
                  <a:cubicBezTo>
                    <a:pt x="1828" y="0"/>
                    <a:pt x="1793" y="16"/>
                    <a:pt x="1769" y="46"/>
                  </a:cubicBezTo>
                  <a:cubicBezTo>
                    <a:pt x="1696" y="136"/>
                    <a:pt x="1" y="2289"/>
                    <a:pt x="857" y="6181"/>
                  </a:cubicBezTo>
                  <a:cubicBezTo>
                    <a:pt x="869" y="6237"/>
                    <a:pt x="918" y="6276"/>
                    <a:pt x="976" y="6277"/>
                  </a:cubicBezTo>
                  <a:cubicBezTo>
                    <a:pt x="985" y="6277"/>
                    <a:pt x="993" y="6276"/>
                    <a:pt x="1003" y="6274"/>
                  </a:cubicBezTo>
                  <a:cubicBezTo>
                    <a:pt x="1068" y="6260"/>
                    <a:pt x="1109" y="6194"/>
                    <a:pt x="1094" y="6129"/>
                  </a:cubicBezTo>
                  <a:cubicBezTo>
                    <a:pt x="265" y="2358"/>
                    <a:pt x="1941" y="220"/>
                    <a:pt x="1958" y="199"/>
                  </a:cubicBezTo>
                  <a:cubicBezTo>
                    <a:pt x="2000" y="146"/>
                    <a:pt x="1992" y="70"/>
                    <a:pt x="1940" y="28"/>
                  </a:cubicBezTo>
                  <a:cubicBezTo>
                    <a:pt x="1917" y="9"/>
                    <a:pt x="1890" y="0"/>
                    <a:pt x="186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3"/>
            <p:cNvSpPr/>
            <p:nvPr/>
          </p:nvSpPr>
          <p:spPr>
            <a:xfrm>
              <a:off x="4959600" y="564775"/>
              <a:ext cx="135950" cy="137075"/>
            </a:xfrm>
            <a:custGeom>
              <a:rect b="b" l="l" r="r" t="t"/>
              <a:pathLst>
                <a:path extrusionOk="0" h="5483" w="5438">
                  <a:moveTo>
                    <a:pt x="5303" y="1"/>
                  </a:moveTo>
                  <a:cubicBezTo>
                    <a:pt x="5294" y="1"/>
                    <a:pt x="5284" y="2"/>
                    <a:pt x="5275" y="4"/>
                  </a:cubicBezTo>
                  <a:cubicBezTo>
                    <a:pt x="1564" y="893"/>
                    <a:pt x="38" y="3926"/>
                    <a:pt x="24" y="3957"/>
                  </a:cubicBezTo>
                  <a:cubicBezTo>
                    <a:pt x="0" y="4003"/>
                    <a:pt x="10" y="4060"/>
                    <a:pt x="48" y="4097"/>
                  </a:cubicBezTo>
                  <a:cubicBezTo>
                    <a:pt x="717" y="4754"/>
                    <a:pt x="1903" y="5437"/>
                    <a:pt x="1953" y="5465"/>
                  </a:cubicBezTo>
                  <a:cubicBezTo>
                    <a:pt x="1972" y="5476"/>
                    <a:pt x="1992" y="5481"/>
                    <a:pt x="2014" y="5481"/>
                  </a:cubicBezTo>
                  <a:lnTo>
                    <a:pt x="2014" y="5482"/>
                  </a:lnTo>
                  <a:cubicBezTo>
                    <a:pt x="2139" y="5482"/>
                    <a:pt x="2182" y="5316"/>
                    <a:pt x="2075" y="5254"/>
                  </a:cubicBezTo>
                  <a:cubicBezTo>
                    <a:pt x="2063" y="5248"/>
                    <a:pt x="942" y="4603"/>
                    <a:pt x="284" y="3986"/>
                  </a:cubicBezTo>
                  <a:cubicBezTo>
                    <a:pt x="546" y="3513"/>
                    <a:pt x="2062" y="1025"/>
                    <a:pt x="5332" y="242"/>
                  </a:cubicBezTo>
                  <a:cubicBezTo>
                    <a:pt x="5397" y="226"/>
                    <a:pt x="5438" y="160"/>
                    <a:pt x="5422" y="95"/>
                  </a:cubicBezTo>
                  <a:cubicBezTo>
                    <a:pt x="5409" y="39"/>
                    <a:pt x="5359" y="1"/>
                    <a:pt x="530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3"/>
            <p:cNvSpPr/>
            <p:nvPr/>
          </p:nvSpPr>
          <p:spPr>
            <a:xfrm>
              <a:off x="5045525" y="408900"/>
              <a:ext cx="144625" cy="31700"/>
            </a:xfrm>
            <a:custGeom>
              <a:rect b="b" l="l" r="r" t="t"/>
              <a:pathLst>
                <a:path extrusionOk="0" h="1268" w="5785">
                  <a:moveTo>
                    <a:pt x="1450" y="1"/>
                  </a:moveTo>
                  <a:cubicBezTo>
                    <a:pt x="649" y="1"/>
                    <a:pt x="126" y="99"/>
                    <a:pt x="114" y="101"/>
                  </a:cubicBezTo>
                  <a:cubicBezTo>
                    <a:pt x="46" y="113"/>
                    <a:pt x="1" y="177"/>
                    <a:pt x="14" y="245"/>
                  </a:cubicBezTo>
                  <a:cubicBezTo>
                    <a:pt x="25" y="304"/>
                    <a:pt x="77" y="344"/>
                    <a:pt x="135" y="344"/>
                  </a:cubicBezTo>
                  <a:cubicBezTo>
                    <a:pt x="143" y="344"/>
                    <a:pt x="152" y="343"/>
                    <a:pt x="160" y="341"/>
                  </a:cubicBezTo>
                  <a:cubicBezTo>
                    <a:pt x="172" y="338"/>
                    <a:pt x="679" y="243"/>
                    <a:pt x="1455" y="243"/>
                  </a:cubicBezTo>
                  <a:cubicBezTo>
                    <a:pt x="2512" y="243"/>
                    <a:pt x="4069" y="420"/>
                    <a:pt x="5556" y="1252"/>
                  </a:cubicBezTo>
                  <a:cubicBezTo>
                    <a:pt x="5574" y="1262"/>
                    <a:pt x="5594" y="1268"/>
                    <a:pt x="5615" y="1268"/>
                  </a:cubicBezTo>
                  <a:cubicBezTo>
                    <a:pt x="5741" y="1268"/>
                    <a:pt x="5784" y="1101"/>
                    <a:pt x="5674" y="1039"/>
                  </a:cubicBezTo>
                  <a:cubicBezTo>
                    <a:pt x="4144" y="183"/>
                    <a:pt x="2540" y="1"/>
                    <a:pt x="1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3"/>
            <p:cNvSpPr/>
            <p:nvPr/>
          </p:nvSpPr>
          <p:spPr>
            <a:xfrm>
              <a:off x="5265850" y="308475"/>
              <a:ext cx="96525" cy="138550"/>
            </a:xfrm>
            <a:custGeom>
              <a:rect b="b" l="l" r="r" t="t"/>
              <a:pathLst>
                <a:path extrusionOk="0" h="5542" w="3861">
                  <a:moveTo>
                    <a:pt x="139" y="0"/>
                  </a:moveTo>
                  <a:cubicBezTo>
                    <a:pt x="98" y="0"/>
                    <a:pt x="57" y="22"/>
                    <a:pt x="34" y="60"/>
                  </a:cubicBezTo>
                  <a:cubicBezTo>
                    <a:pt x="0" y="118"/>
                    <a:pt x="19" y="193"/>
                    <a:pt x="78" y="227"/>
                  </a:cubicBezTo>
                  <a:cubicBezTo>
                    <a:pt x="106" y="245"/>
                    <a:pt x="2981" y="1990"/>
                    <a:pt x="3609" y="5441"/>
                  </a:cubicBezTo>
                  <a:cubicBezTo>
                    <a:pt x="3619" y="5499"/>
                    <a:pt x="3669" y="5541"/>
                    <a:pt x="3728" y="5541"/>
                  </a:cubicBezTo>
                  <a:cubicBezTo>
                    <a:pt x="3735" y="5541"/>
                    <a:pt x="3743" y="5540"/>
                    <a:pt x="3750" y="5539"/>
                  </a:cubicBezTo>
                  <a:cubicBezTo>
                    <a:pt x="3816" y="5527"/>
                    <a:pt x="3860" y="5463"/>
                    <a:pt x="3848" y="5398"/>
                  </a:cubicBezTo>
                  <a:cubicBezTo>
                    <a:pt x="3201" y="1834"/>
                    <a:pt x="232" y="36"/>
                    <a:pt x="201" y="18"/>
                  </a:cubicBezTo>
                  <a:cubicBezTo>
                    <a:pt x="182" y="6"/>
                    <a:pt x="160"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3"/>
            <p:cNvSpPr/>
            <p:nvPr/>
          </p:nvSpPr>
          <p:spPr>
            <a:xfrm>
              <a:off x="5405325" y="389850"/>
              <a:ext cx="98175" cy="21525"/>
            </a:xfrm>
            <a:custGeom>
              <a:rect b="b" l="l" r="r" t="t"/>
              <a:pathLst>
                <a:path extrusionOk="0" h="861" w="3927">
                  <a:moveTo>
                    <a:pt x="3450" y="1"/>
                  </a:moveTo>
                  <a:cubicBezTo>
                    <a:pt x="2021" y="1"/>
                    <a:pt x="215" y="595"/>
                    <a:pt x="132" y="622"/>
                  </a:cubicBezTo>
                  <a:cubicBezTo>
                    <a:pt x="0" y="666"/>
                    <a:pt x="32" y="860"/>
                    <a:pt x="170" y="860"/>
                  </a:cubicBezTo>
                  <a:cubicBezTo>
                    <a:pt x="184" y="860"/>
                    <a:pt x="197" y="858"/>
                    <a:pt x="209" y="854"/>
                  </a:cubicBezTo>
                  <a:cubicBezTo>
                    <a:pt x="229" y="847"/>
                    <a:pt x="2059" y="245"/>
                    <a:pt x="3453" y="245"/>
                  </a:cubicBezTo>
                  <a:cubicBezTo>
                    <a:pt x="3568" y="245"/>
                    <a:pt x="3680" y="249"/>
                    <a:pt x="3788" y="258"/>
                  </a:cubicBezTo>
                  <a:cubicBezTo>
                    <a:pt x="3792" y="258"/>
                    <a:pt x="3796" y="258"/>
                    <a:pt x="3800" y="258"/>
                  </a:cubicBezTo>
                  <a:cubicBezTo>
                    <a:pt x="3862" y="258"/>
                    <a:pt x="3916" y="211"/>
                    <a:pt x="3920" y="147"/>
                  </a:cubicBezTo>
                  <a:cubicBezTo>
                    <a:pt x="3926" y="79"/>
                    <a:pt x="3876" y="20"/>
                    <a:pt x="3809" y="15"/>
                  </a:cubicBezTo>
                  <a:cubicBezTo>
                    <a:pt x="3693" y="5"/>
                    <a:pt x="3573" y="1"/>
                    <a:pt x="3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3"/>
            <p:cNvSpPr/>
            <p:nvPr/>
          </p:nvSpPr>
          <p:spPr>
            <a:xfrm>
              <a:off x="5423475" y="419200"/>
              <a:ext cx="52025" cy="60275"/>
            </a:xfrm>
            <a:custGeom>
              <a:rect b="b" l="l" r="r" t="t"/>
              <a:pathLst>
                <a:path extrusionOk="0" h="2411" w="2081">
                  <a:moveTo>
                    <a:pt x="1944" y="0"/>
                  </a:moveTo>
                  <a:cubicBezTo>
                    <a:pt x="1907" y="0"/>
                    <a:pt x="1871" y="17"/>
                    <a:pt x="1847" y="47"/>
                  </a:cubicBezTo>
                  <a:lnTo>
                    <a:pt x="66" y="2211"/>
                  </a:lnTo>
                  <a:cubicBezTo>
                    <a:pt x="0" y="2292"/>
                    <a:pt x="57" y="2411"/>
                    <a:pt x="160" y="2411"/>
                  </a:cubicBezTo>
                  <a:cubicBezTo>
                    <a:pt x="197" y="2411"/>
                    <a:pt x="230" y="2395"/>
                    <a:pt x="254" y="2367"/>
                  </a:cubicBezTo>
                  <a:lnTo>
                    <a:pt x="2035" y="203"/>
                  </a:lnTo>
                  <a:cubicBezTo>
                    <a:pt x="2080" y="151"/>
                    <a:pt x="2074" y="72"/>
                    <a:pt x="2021" y="28"/>
                  </a:cubicBezTo>
                  <a:cubicBezTo>
                    <a:pt x="1999" y="9"/>
                    <a:pt x="1971" y="0"/>
                    <a:pt x="194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3"/>
            <p:cNvSpPr/>
            <p:nvPr/>
          </p:nvSpPr>
          <p:spPr>
            <a:xfrm>
              <a:off x="5270050" y="344175"/>
              <a:ext cx="11300" cy="77800"/>
            </a:xfrm>
            <a:custGeom>
              <a:rect b="b" l="l" r="r" t="t"/>
              <a:pathLst>
                <a:path extrusionOk="0" h="3112" w="452">
                  <a:moveTo>
                    <a:pt x="124" y="0"/>
                  </a:moveTo>
                  <a:cubicBezTo>
                    <a:pt x="122" y="0"/>
                    <a:pt x="120" y="0"/>
                    <a:pt x="118" y="0"/>
                  </a:cubicBezTo>
                  <a:cubicBezTo>
                    <a:pt x="51" y="5"/>
                    <a:pt x="0" y="64"/>
                    <a:pt x="5" y="130"/>
                  </a:cubicBezTo>
                  <a:lnTo>
                    <a:pt x="204" y="2998"/>
                  </a:lnTo>
                  <a:cubicBezTo>
                    <a:pt x="209" y="3062"/>
                    <a:pt x="261" y="3111"/>
                    <a:pt x="326" y="3112"/>
                  </a:cubicBezTo>
                  <a:lnTo>
                    <a:pt x="334" y="3111"/>
                  </a:lnTo>
                  <a:cubicBezTo>
                    <a:pt x="401" y="3107"/>
                    <a:pt x="452" y="3048"/>
                    <a:pt x="447" y="2981"/>
                  </a:cubicBezTo>
                  <a:lnTo>
                    <a:pt x="248" y="113"/>
                  </a:lnTo>
                  <a:cubicBezTo>
                    <a:pt x="243" y="49"/>
                    <a:pt x="188" y="0"/>
                    <a:pt x="12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3"/>
            <p:cNvSpPr/>
            <p:nvPr/>
          </p:nvSpPr>
          <p:spPr>
            <a:xfrm>
              <a:off x="5075275" y="441200"/>
              <a:ext cx="52875" cy="40875"/>
            </a:xfrm>
            <a:custGeom>
              <a:rect b="b" l="l" r="r" t="t"/>
              <a:pathLst>
                <a:path extrusionOk="0" h="1635" w="2115">
                  <a:moveTo>
                    <a:pt x="138" y="0"/>
                  </a:moveTo>
                  <a:cubicBezTo>
                    <a:pt x="102" y="0"/>
                    <a:pt x="66" y="17"/>
                    <a:pt x="41" y="48"/>
                  </a:cubicBezTo>
                  <a:cubicBezTo>
                    <a:pt x="0" y="101"/>
                    <a:pt x="11" y="178"/>
                    <a:pt x="64" y="219"/>
                  </a:cubicBezTo>
                  <a:lnTo>
                    <a:pt x="1874" y="1609"/>
                  </a:lnTo>
                  <a:cubicBezTo>
                    <a:pt x="1895" y="1626"/>
                    <a:pt x="1920" y="1635"/>
                    <a:pt x="1947" y="1635"/>
                  </a:cubicBezTo>
                  <a:cubicBezTo>
                    <a:pt x="1948" y="1635"/>
                    <a:pt x="1948" y="1635"/>
                    <a:pt x="1949" y="1635"/>
                  </a:cubicBezTo>
                  <a:cubicBezTo>
                    <a:pt x="2064" y="1635"/>
                    <a:pt x="2114" y="1487"/>
                    <a:pt x="2021" y="1417"/>
                  </a:cubicBezTo>
                  <a:lnTo>
                    <a:pt x="213" y="25"/>
                  </a:lnTo>
                  <a:cubicBezTo>
                    <a:pt x="190" y="8"/>
                    <a:pt x="164"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3"/>
            <p:cNvSpPr/>
            <p:nvPr/>
          </p:nvSpPr>
          <p:spPr>
            <a:xfrm>
              <a:off x="5004175" y="649775"/>
              <a:ext cx="72225" cy="13275"/>
            </a:xfrm>
            <a:custGeom>
              <a:rect b="b" l="l" r="r" t="t"/>
              <a:pathLst>
                <a:path extrusionOk="0" h="531" w="2889">
                  <a:moveTo>
                    <a:pt x="2760" y="0"/>
                  </a:moveTo>
                  <a:cubicBezTo>
                    <a:pt x="2756" y="0"/>
                    <a:pt x="2752" y="0"/>
                    <a:pt x="2748" y="1"/>
                  </a:cubicBezTo>
                  <a:lnTo>
                    <a:pt x="113" y="287"/>
                  </a:lnTo>
                  <a:cubicBezTo>
                    <a:pt x="49" y="295"/>
                    <a:pt x="1" y="351"/>
                    <a:pt x="5" y="415"/>
                  </a:cubicBezTo>
                  <a:cubicBezTo>
                    <a:pt x="8" y="478"/>
                    <a:pt x="61" y="529"/>
                    <a:pt x="126" y="530"/>
                  </a:cubicBezTo>
                  <a:cubicBezTo>
                    <a:pt x="130" y="530"/>
                    <a:pt x="135" y="529"/>
                    <a:pt x="139" y="529"/>
                  </a:cubicBezTo>
                  <a:lnTo>
                    <a:pt x="2774" y="243"/>
                  </a:lnTo>
                  <a:cubicBezTo>
                    <a:pt x="2841" y="234"/>
                    <a:pt x="2889" y="175"/>
                    <a:pt x="2881" y="109"/>
                  </a:cubicBezTo>
                  <a:cubicBezTo>
                    <a:pt x="2874" y="46"/>
                    <a:pt x="2822" y="0"/>
                    <a:pt x="276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3"/>
            <p:cNvSpPr/>
            <p:nvPr/>
          </p:nvSpPr>
          <p:spPr>
            <a:xfrm>
              <a:off x="5109775" y="799350"/>
              <a:ext cx="44125" cy="45625"/>
            </a:xfrm>
            <a:custGeom>
              <a:rect b="b" l="l" r="r" t="t"/>
              <a:pathLst>
                <a:path extrusionOk="0" h="1825" w="1765">
                  <a:moveTo>
                    <a:pt x="1630" y="0"/>
                  </a:moveTo>
                  <a:cubicBezTo>
                    <a:pt x="1597" y="0"/>
                    <a:pt x="1564" y="13"/>
                    <a:pt x="1541" y="39"/>
                  </a:cubicBezTo>
                  <a:lnTo>
                    <a:pt x="73" y="1620"/>
                  </a:lnTo>
                  <a:cubicBezTo>
                    <a:pt x="0" y="1698"/>
                    <a:pt x="55" y="1825"/>
                    <a:pt x="162" y="1825"/>
                  </a:cubicBezTo>
                  <a:cubicBezTo>
                    <a:pt x="196" y="1825"/>
                    <a:pt x="228" y="1811"/>
                    <a:pt x="252" y="1786"/>
                  </a:cubicBezTo>
                  <a:lnTo>
                    <a:pt x="1719" y="204"/>
                  </a:lnTo>
                  <a:cubicBezTo>
                    <a:pt x="1765" y="156"/>
                    <a:pt x="1762" y="78"/>
                    <a:pt x="1713" y="33"/>
                  </a:cubicBezTo>
                  <a:cubicBezTo>
                    <a:pt x="1689" y="11"/>
                    <a:pt x="1659" y="0"/>
                    <a:pt x="16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3"/>
            <p:cNvSpPr/>
            <p:nvPr/>
          </p:nvSpPr>
          <p:spPr>
            <a:xfrm>
              <a:off x="5302900" y="849250"/>
              <a:ext cx="12225" cy="59425"/>
            </a:xfrm>
            <a:custGeom>
              <a:rect b="b" l="l" r="r" t="t"/>
              <a:pathLst>
                <a:path extrusionOk="0" h="2377" w="489">
                  <a:moveTo>
                    <a:pt x="129" y="0"/>
                  </a:moveTo>
                  <a:cubicBezTo>
                    <a:pt x="124" y="0"/>
                    <a:pt x="120" y="1"/>
                    <a:pt x="115" y="1"/>
                  </a:cubicBezTo>
                  <a:cubicBezTo>
                    <a:pt x="49" y="9"/>
                    <a:pt x="1" y="68"/>
                    <a:pt x="7" y="134"/>
                  </a:cubicBezTo>
                  <a:lnTo>
                    <a:pt x="240" y="2268"/>
                  </a:lnTo>
                  <a:cubicBezTo>
                    <a:pt x="246" y="2329"/>
                    <a:pt x="298" y="2376"/>
                    <a:pt x="360" y="2376"/>
                  </a:cubicBezTo>
                  <a:cubicBezTo>
                    <a:pt x="364" y="2376"/>
                    <a:pt x="370" y="2375"/>
                    <a:pt x="374" y="2375"/>
                  </a:cubicBezTo>
                  <a:cubicBezTo>
                    <a:pt x="440" y="2368"/>
                    <a:pt x="489" y="2308"/>
                    <a:pt x="482" y="2241"/>
                  </a:cubicBezTo>
                  <a:lnTo>
                    <a:pt x="250" y="108"/>
                  </a:lnTo>
                  <a:cubicBezTo>
                    <a:pt x="242" y="46"/>
                    <a:pt x="190"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3"/>
            <p:cNvSpPr/>
            <p:nvPr/>
          </p:nvSpPr>
          <p:spPr>
            <a:xfrm>
              <a:off x="5447450" y="766725"/>
              <a:ext cx="52450" cy="41375"/>
            </a:xfrm>
            <a:custGeom>
              <a:rect b="b" l="l" r="r" t="t"/>
              <a:pathLst>
                <a:path extrusionOk="0" h="1655" w="2098">
                  <a:moveTo>
                    <a:pt x="137" y="1"/>
                  </a:moveTo>
                  <a:cubicBezTo>
                    <a:pt x="101" y="1"/>
                    <a:pt x="66" y="17"/>
                    <a:pt x="42" y="48"/>
                  </a:cubicBezTo>
                  <a:cubicBezTo>
                    <a:pt x="0" y="100"/>
                    <a:pt x="9" y="175"/>
                    <a:pt x="60" y="217"/>
                  </a:cubicBezTo>
                  <a:lnTo>
                    <a:pt x="1856" y="1629"/>
                  </a:lnTo>
                  <a:cubicBezTo>
                    <a:pt x="1878" y="1645"/>
                    <a:pt x="1904" y="1655"/>
                    <a:pt x="1932" y="1655"/>
                  </a:cubicBezTo>
                  <a:cubicBezTo>
                    <a:pt x="2047" y="1655"/>
                    <a:pt x="2098" y="1508"/>
                    <a:pt x="2007" y="1436"/>
                  </a:cubicBezTo>
                  <a:lnTo>
                    <a:pt x="211" y="26"/>
                  </a:lnTo>
                  <a:cubicBezTo>
                    <a:pt x="189" y="9"/>
                    <a:pt x="163"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3"/>
            <p:cNvSpPr/>
            <p:nvPr/>
          </p:nvSpPr>
          <p:spPr>
            <a:xfrm>
              <a:off x="5489500" y="601775"/>
              <a:ext cx="69325" cy="13500"/>
            </a:xfrm>
            <a:custGeom>
              <a:rect b="b" l="l" r="r" t="t"/>
              <a:pathLst>
                <a:path extrusionOk="0" h="540" w="2773">
                  <a:moveTo>
                    <a:pt x="2644" y="1"/>
                  </a:moveTo>
                  <a:cubicBezTo>
                    <a:pt x="2639" y="1"/>
                    <a:pt x="2633" y="1"/>
                    <a:pt x="2627" y="2"/>
                  </a:cubicBezTo>
                  <a:lnTo>
                    <a:pt x="111" y="298"/>
                  </a:lnTo>
                  <a:cubicBezTo>
                    <a:pt x="48" y="305"/>
                    <a:pt x="0" y="361"/>
                    <a:pt x="5" y="426"/>
                  </a:cubicBezTo>
                  <a:cubicBezTo>
                    <a:pt x="9" y="489"/>
                    <a:pt x="62" y="540"/>
                    <a:pt x="126" y="540"/>
                  </a:cubicBezTo>
                  <a:lnTo>
                    <a:pt x="140" y="540"/>
                  </a:lnTo>
                  <a:lnTo>
                    <a:pt x="2656" y="244"/>
                  </a:lnTo>
                  <a:cubicBezTo>
                    <a:pt x="2723" y="238"/>
                    <a:pt x="2773" y="176"/>
                    <a:pt x="2764" y="109"/>
                  </a:cubicBezTo>
                  <a:cubicBezTo>
                    <a:pt x="2758" y="46"/>
                    <a:pt x="2705" y="1"/>
                    <a:pt x="264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63"/>
          <p:cNvGrpSpPr/>
          <p:nvPr/>
        </p:nvGrpSpPr>
        <p:grpSpPr>
          <a:xfrm>
            <a:off x="8285091" y="8365335"/>
            <a:ext cx="1299345" cy="1271093"/>
            <a:chOff x="5757025" y="320650"/>
            <a:chExt cx="547300" cy="535400"/>
          </a:xfrm>
        </p:grpSpPr>
        <p:sp>
          <p:nvSpPr>
            <p:cNvPr id="3245" name="Google Shape;3245;p63"/>
            <p:cNvSpPr/>
            <p:nvPr/>
          </p:nvSpPr>
          <p:spPr>
            <a:xfrm>
              <a:off x="6125075" y="427550"/>
              <a:ext cx="133225" cy="120750"/>
            </a:xfrm>
            <a:custGeom>
              <a:rect b="b" l="l" r="r" t="t"/>
              <a:pathLst>
                <a:path extrusionOk="0" h="4830" w="5329">
                  <a:moveTo>
                    <a:pt x="3306" y="0"/>
                  </a:moveTo>
                  <a:cubicBezTo>
                    <a:pt x="3173" y="0"/>
                    <a:pt x="3034" y="17"/>
                    <a:pt x="2893" y="55"/>
                  </a:cubicBezTo>
                  <a:cubicBezTo>
                    <a:pt x="1925" y="309"/>
                    <a:pt x="1030" y="658"/>
                    <a:pt x="502" y="881"/>
                  </a:cubicBezTo>
                  <a:cubicBezTo>
                    <a:pt x="182" y="1016"/>
                    <a:pt x="1" y="1366"/>
                    <a:pt x="92" y="1701"/>
                  </a:cubicBezTo>
                  <a:cubicBezTo>
                    <a:pt x="329" y="2584"/>
                    <a:pt x="1036" y="3769"/>
                    <a:pt x="1514" y="4507"/>
                  </a:cubicBezTo>
                  <a:cubicBezTo>
                    <a:pt x="1652" y="4719"/>
                    <a:pt x="1880" y="4830"/>
                    <a:pt x="2110" y="4830"/>
                  </a:cubicBezTo>
                  <a:cubicBezTo>
                    <a:pt x="2284" y="4830"/>
                    <a:pt x="2458" y="4767"/>
                    <a:pt x="2597" y="4636"/>
                  </a:cubicBezTo>
                  <a:cubicBezTo>
                    <a:pt x="3412" y="3865"/>
                    <a:pt x="4047" y="3127"/>
                    <a:pt x="4537" y="2473"/>
                  </a:cubicBezTo>
                  <a:cubicBezTo>
                    <a:pt x="5328" y="1416"/>
                    <a:pt x="4511" y="0"/>
                    <a:pt x="3306"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3"/>
            <p:cNvSpPr/>
            <p:nvPr/>
          </p:nvSpPr>
          <p:spPr>
            <a:xfrm>
              <a:off x="5870375" y="368675"/>
              <a:ext cx="124875" cy="119275"/>
            </a:xfrm>
            <a:custGeom>
              <a:rect b="b" l="l" r="r" t="t"/>
              <a:pathLst>
                <a:path extrusionOk="0" h="4771" w="4995">
                  <a:moveTo>
                    <a:pt x="1717" y="1"/>
                  </a:moveTo>
                  <a:cubicBezTo>
                    <a:pt x="830" y="1"/>
                    <a:pt x="0" y="790"/>
                    <a:pt x="180" y="1828"/>
                  </a:cubicBezTo>
                  <a:cubicBezTo>
                    <a:pt x="350" y="2814"/>
                    <a:pt x="622" y="3735"/>
                    <a:pt x="798" y="4280"/>
                  </a:cubicBezTo>
                  <a:cubicBezTo>
                    <a:pt x="892" y="4572"/>
                    <a:pt x="1163" y="4770"/>
                    <a:pt x="1461" y="4770"/>
                  </a:cubicBezTo>
                  <a:cubicBezTo>
                    <a:pt x="1500" y="4770"/>
                    <a:pt x="1540" y="4767"/>
                    <a:pt x="1580" y="4760"/>
                  </a:cubicBezTo>
                  <a:cubicBezTo>
                    <a:pt x="2480" y="4599"/>
                    <a:pt x="3721" y="3997"/>
                    <a:pt x="4497" y="3584"/>
                  </a:cubicBezTo>
                  <a:cubicBezTo>
                    <a:pt x="4888" y="3374"/>
                    <a:pt x="4995" y="2862"/>
                    <a:pt x="4719" y="2515"/>
                  </a:cubicBezTo>
                  <a:cubicBezTo>
                    <a:pt x="4020" y="1637"/>
                    <a:pt x="3339" y="941"/>
                    <a:pt x="2729" y="397"/>
                  </a:cubicBezTo>
                  <a:cubicBezTo>
                    <a:pt x="2422" y="122"/>
                    <a:pt x="2065" y="1"/>
                    <a:pt x="171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3"/>
            <p:cNvSpPr/>
            <p:nvPr/>
          </p:nvSpPr>
          <p:spPr>
            <a:xfrm>
              <a:off x="5796875" y="636325"/>
              <a:ext cx="133425" cy="118900"/>
            </a:xfrm>
            <a:custGeom>
              <a:rect b="b" l="l" r="r" t="t"/>
              <a:pathLst>
                <a:path extrusionOk="0" h="4756" w="5337">
                  <a:moveTo>
                    <a:pt x="3393" y="0"/>
                  </a:moveTo>
                  <a:cubicBezTo>
                    <a:pt x="3233" y="0"/>
                    <a:pt x="3071" y="54"/>
                    <a:pt x="2937" y="167"/>
                  </a:cubicBezTo>
                  <a:cubicBezTo>
                    <a:pt x="2079" y="890"/>
                    <a:pt x="1402" y="1589"/>
                    <a:pt x="874" y="2212"/>
                  </a:cubicBezTo>
                  <a:cubicBezTo>
                    <a:pt x="0" y="3246"/>
                    <a:pt x="792" y="4756"/>
                    <a:pt x="2049" y="4756"/>
                  </a:cubicBezTo>
                  <a:cubicBezTo>
                    <a:pt x="2154" y="4756"/>
                    <a:pt x="2263" y="4745"/>
                    <a:pt x="2374" y="4723"/>
                  </a:cubicBezTo>
                  <a:cubicBezTo>
                    <a:pt x="3354" y="4526"/>
                    <a:pt x="4268" y="4229"/>
                    <a:pt x="4808" y="4038"/>
                  </a:cubicBezTo>
                  <a:cubicBezTo>
                    <a:pt x="5135" y="3922"/>
                    <a:pt x="5337" y="3584"/>
                    <a:pt x="5266" y="3244"/>
                  </a:cubicBezTo>
                  <a:cubicBezTo>
                    <a:pt x="5081" y="2349"/>
                    <a:pt x="4445" y="1125"/>
                    <a:pt x="4012" y="359"/>
                  </a:cubicBezTo>
                  <a:cubicBezTo>
                    <a:pt x="3879" y="126"/>
                    <a:pt x="3638" y="0"/>
                    <a:pt x="339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3"/>
            <p:cNvSpPr/>
            <p:nvPr/>
          </p:nvSpPr>
          <p:spPr>
            <a:xfrm>
              <a:off x="6058650" y="697850"/>
              <a:ext cx="121550" cy="118775"/>
            </a:xfrm>
            <a:custGeom>
              <a:rect b="b" l="l" r="r" t="t"/>
              <a:pathLst>
                <a:path extrusionOk="0" h="4751" w="4862">
                  <a:moveTo>
                    <a:pt x="3599" y="0"/>
                  </a:moveTo>
                  <a:cubicBezTo>
                    <a:pt x="3574" y="0"/>
                    <a:pt x="3547" y="2"/>
                    <a:pt x="3521" y="5"/>
                  </a:cubicBezTo>
                  <a:cubicBezTo>
                    <a:pt x="2612" y="114"/>
                    <a:pt x="1339" y="642"/>
                    <a:pt x="539" y="1009"/>
                  </a:cubicBezTo>
                  <a:cubicBezTo>
                    <a:pt x="136" y="1195"/>
                    <a:pt x="1" y="1700"/>
                    <a:pt x="255" y="2063"/>
                  </a:cubicBezTo>
                  <a:cubicBezTo>
                    <a:pt x="902" y="2979"/>
                    <a:pt x="1540" y="3715"/>
                    <a:pt x="2117" y="4294"/>
                  </a:cubicBezTo>
                  <a:cubicBezTo>
                    <a:pt x="2433" y="4611"/>
                    <a:pt x="2816" y="4751"/>
                    <a:pt x="3192" y="4751"/>
                  </a:cubicBezTo>
                  <a:cubicBezTo>
                    <a:pt x="4047" y="4751"/>
                    <a:pt x="4861" y="4027"/>
                    <a:pt x="4747" y="3015"/>
                  </a:cubicBezTo>
                  <a:cubicBezTo>
                    <a:pt x="4634" y="2021"/>
                    <a:pt x="4417" y="1086"/>
                    <a:pt x="4273" y="531"/>
                  </a:cubicBezTo>
                  <a:cubicBezTo>
                    <a:pt x="4192" y="220"/>
                    <a:pt x="3913" y="0"/>
                    <a:pt x="359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3"/>
            <p:cNvSpPr/>
            <p:nvPr/>
          </p:nvSpPr>
          <p:spPr>
            <a:xfrm>
              <a:off x="6104150" y="491850"/>
              <a:ext cx="186325" cy="274525"/>
            </a:xfrm>
            <a:custGeom>
              <a:rect b="b" l="l" r="r" t="t"/>
              <a:pathLst>
                <a:path extrusionOk="0" h="10981" w="7453">
                  <a:moveTo>
                    <a:pt x="4313" y="0"/>
                  </a:moveTo>
                  <a:cubicBezTo>
                    <a:pt x="3170" y="0"/>
                    <a:pt x="2030" y="600"/>
                    <a:pt x="2030" y="600"/>
                  </a:cubicBezTo>
                  <a:cubicBezTo>
                    <a:pt x="1842" y="6885"/>
                    <a:pt x="0" y="8936"/>
                    <a:pt x="0" y="8936"/>
                  </a:cubicBezTo>
                  <a:cubicBezTo>
                    <a:pt x="0" y="8936"/>
                    <a:pt x="1364" y="10981"/>
                    <a:pt x="2921" y="10981"/>
                  </a:cubicBezTo>
                  <a:cubicBezTo>
                    <a:pt x="4023" y="10981"/>
                    <a:pt x="5221" y="9959"/>
                    <a:pt x="6103" y="6468"/>
                  </a:cubicBezTo>
                  <a:cubicBezTo>
                    <a:pt x="7452" y="1127"/>
                    <a:pt x="5880" y="0"/>
                    <a:pt x="431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3"/>
            <p:cNvSpPr/>
            <p:nvPr/>
          </p:nvSpPr>
          <p:spPr>
            <a:xfrm>
              <a:off x="5881750" y="320650"/>
              <a:ext cx="422575" cy="186175"/>
            </a:xfrm>
            <a:custGeom>
              <a:rect b="b" l="l" r="r" t="t"/>
              <a:pathLst>
                <a:path extrusionOk="0" h="7447" w="16903">
                  <a:moveTo>
                    <a:pt x="5825" y="1"/>
                  </a:moveTo>
                  <a:cubicBezTo>
                    <a:pt x="1" y="1"/>
                    <a:pt x="2669" y="5684"/>
                    <a:pt x="2669" y="5684"/>
                  </a:cubicBezTo>
                  <a:cubicBezTo>
                    <a:pt x="8951" y="5959"/>
                    <a:pt x="10926" y="7447"/>
                    <a:pt x="10926" y="7447"/>
                  </a:cubicBezTo>
                  <a:cubicBezTo>
                    <a:pt x="10926" y="7447"/>
                    <a:pt x="16903" y="1752"/>
                    <a:pt x="7996" y="209"/>
                  </a:cubicBezTo>
                  <a:cubicBezTo>
                    <a:pt x="7166" y="65"/>
                    <a:pt x="6447" y="1"/>
                    <a:pt x="582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3"/>
            <p:cNvSpPr/>
            <p:nvPr/>
          </p:nvSpPr>
          <p:spPr>
            <a:xfrm>
              <a:off x="5757025" y="666075"/>
              <a:ext cx="422575" cy="186200"/>
            </a:xfrm>
            <a:custGeom>
              <a:rect b="b" l="l" r="r" t="t"/>
              <a:pathLst>
                <a:path extrusionOk="0" h="7448" w="16903">
                  <a:moveTo>
                    <a:pt x="5979" y="1"/>
                  </a:moveTo>
                  <a:cubicBezTo>
                    <a:pt x="5978" y="1"/>
                    <a:pt x="1" y="5696"/>
                    <a:pt x="8909" y="7238"/>
                  </a:cubicBezTo>
                  <a:cubicBezTo>
                    <a:pt x="9738" y="7382"/>
                    <a:pt x="10458" y="7447"/>
                    <a:pt x="11080" y="7447"/>
                  </a:cubicBezTo>
                  <a:cubicBezTo>
                    <a:pt x="16902" y="7447"/>
                    <a:pt x="14236" y="1763"/>
                    <a:pt x="14236" y="1763"/>
                  </a:cubicBezTo>
                  <a:cubicBezTo>
                    <a:pt x="7953" y="1488"/>
                    <a:pt x="5979" y="1"/>
                    <a:pt x="597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3"/>
            <p:cNvSpPr/>
            <p:nvPr/>
          </p:nvSpPr>
          <p:spPr>
            <a:xfrm>
              <a:off x="5772825" y="419025"/>
              <a:ext cx="175650" cy="274500"/>
            </a:xfrm>
            <a:custGeom>
              <a:rect b="b" l="l" r="r" t="t"/>
              <a:pathLst>
                <a:path extrusionOk="0" h="10980" w="7026">
                  <a:moveTo>
                    <a:pt x="4195" y="1"/>
                  </a:moveTo>
                  <a:cubicBezTo>
                    <a:pt x="2978" y="1"/>
                    <a:pt x="1656" y="1159"/>
                    <a:pt x="861" y="5360"/>
                  </a:cubicBezTo>
                  <a:cubicBezTo>
                    <a:pt x="0" y="9917"/>
                    <a:pt x="1338" y="10979"/>
                    <a:pt x="2774" y="10979"/>
                  </a:cubicBezTo>
                  <a:cubicBezTo>
                    <a:pt x="4029" y="10979"/>
                    <a:pt x="5359" y="10167"/>
                    <a:pt x="5359" y="10167"/>
                  </a:cubicBezTo>
                  <a:cubicBezTo>
                    <a:pt x="5359" y="10167"/>
                    <a:pt x="4551" y="7531"/>
                    <a:pt x="7026" y="1749"/>
                  </a:cubicBezTo>
                  <a:cubicBezTo>
                    <a:pt x="7026" y="1749"/>
                    <a:pt x="5690" y="1"/>
                    <a:pt x="419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3"/>
            <p:cNvSpPr/>
            <p:nvPr/>
          </p:nvSpPr>
          <p:spPr>
            <a:xfrm>
              <a:off x="5878750" y="411375"/>
              <a:ext cx="299650" cy="347800"/>
            </a:xfrm>
            <a:custGeom>
              <a:rect b="b" l="l" r="r" t="t"/>
              <a:pathLst>
                <a:path extrusionOk="0" h="13912" w="11986">
                  <a:moveTo>
                    <a:pt x="6665" y="0"/>
                  </a:moveTo>
                  <a:cubicBezTo>
                    <a:pt x="4121" y="0"/>
                    <a:pt x="1636" y="2396"/>
                    <a:pt x="863" y="5786"/>
                  </a:cubicBezTo>
                  <a:cubicBezTo>
                    <a:pt x="0" y="9572"/>
                    <a:pt x="1597" y="13165"/>
                    <a:pt x="4429" y="13811"/>
                  </a:cubicBezTo>
                  <a:cubicBezTo>
                    <a:pt x="4726" y="13878"/>
                    <a:pt x="5024" y="13911"/>
                    <a:pt x="5321" y="13911"/>
                  </a:cubicBezTo>
                  <a:cubicBezTo>
                    <a:pt x="7866" y="13911"/>
                    <a:pt x="10349" y="11515"/>
                    <a:pt x="11122" y="8126"/>
                  </a:cubicBezTo>
                  <a:cubicBezTo>
                    <a:pt x="11985" y="4341"/>
                    <a:pt x="10389" y="747"/>
                    <a:pt x="7556" y="101"/>
                  </a:cubicBezTo>
                  <a:cubicBezTo>
                    <a:pt x="7260" y="33"/>
                    <a:pt x="6962" y="0"/>
                    <a:pt x="6665"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3"/>
            <p:cNvSpPr/>
            <p:nvPr/>
          </p:nvSpPr>
          <p:spPr>
            <a:xfrm>
              <a:off x="5814950" y="417100"/>
              <a:ext cx="132475" cy="56150"/>
            </a:xfrm>
            <a:custGeom>
              <a:rect b="b" l="l" r="r" t="t"/>
              <a:pathLst>
                <a:path extrusionOk="0" h="2246" w="5299">
                  <a:moveTo>
                    <a:pt x="2533" y="1"/>
                  </a:moveTo>
                  <a:cubicBezTo>
                    <a:pt x="2450" y="1"/>
                    <a:pt x="2365" y="6"/>
                    <a:pt x="2281" y="16"/>
                  </a:cubicBezTo>
                  <a:cubicBezTo>
                    <a:pt x="1391" y="126"/>
                    <a:pt x="637" y="816"/>
                    <a:pt x="40" y="2071"/>
                  </a:cubicBezTo>
                  <a:cubicBezTo>
                    <a:pt x="1" y="2152"/>
                    <a:pt x="60" y="2246"/>
                    <a:pt x="150" y="2246"/>
                  </a:cubicBezTo>
                  <a:cubicBezTo>
                    <a:pt x="196" y="2246"/>
                    <a:pt x="239" y="2218"/>
                    <a:pt x="259" y="2176"/>
                  </a:cubicBezTo>
                  <a:cubicBezTo>
                    <a:pt x="818" y="1002"/>
                    <a:pt x="1508" y="358"/>
                    <a:pt x="2309" y="259"/>
                  </a:cubicBezTo>
                  <a:cubicBezTo>
                    <a:pt x="2384" y="250"/>
                    <a:pt x="2458" y="246"/>
                    <a:pt x="2531" y="246"/>
                  </a:cubicBezTo>
                  <a:cubicBezTo>
                    <a:pt x="3860" y="246"/>
                    <a:pt x="5055" y="1675"/>
                    <a:pt x="5068" y="1691"/>
                  </a:cubicBezTo>
                  <a:cubicBezTo>
                    <a:pt x="5092" y="1720"/>
                    <a:pt x="5126" y="1735"/>
                    <a:pt x="5161" y="1735"/>
                  </a:cubicBezTo>
                  <a:cubicBezTo>
                    <a:pt x="5189" y="1735"/>
                    <a:pt x="5216" y="1726"/>
                    <a:pt x="5239" y="1707"/>
                  </a:cubicBezTo>
                  <a:cubicBezTo>
                    <a:pt x="5291" y="1665"/>
                    <a:pt x="5298" y="1587"/>
                    <a:pt x="5256" y="1536"/>
                  </a:cubicBezTo>
                  <a:cubicBezTo>
                    <a:pt x="5201" y="1470"/>
                    <a:pt x="3974" y="1"/>
                    <a:pt x="25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3"/>
            <p:cNvSpPr/>
            <p:nvPr/>
          </p:nvSpPr>
          <p:spPr>
            <a:xfrm>
              <a:off x="5784350" y="626050"/>
              <a:ext cx="104500" cy="69725"/>
            </a:xfrm>
            <a:custGeom>
              <a:rect b="b" l="l" r="r" t="t"/>
              <a:pathLst>
                <a:path extrusionOk="0" h="2789" w="4180">
                  <a:moveTo>
                    <a:pt x="138" y="0"/>
                  </a:moveTo>
                  <a:cubicBezTo>
                    <a:pt x="73" y="0"/>
                    <a:pt x="27" y="57"/>
                    <a:pt x="26" y="120"/>
                  </a:cubicBezTo>
                  <a:cubicBezTo>
                    <a:pt x="24" y="183"/>
                    <a:pt x="0" y="1675"/>
                    <a:pt x="1030" y="2405"/>
                  </a:cubicBezTo>
                  <a:cubicBezTo>
                    <a:pt x="1389" y="2660"/>
                    <a:pt x="1830" y="2788"/>
                    <a:pt x="2347" y="2788"/>
                  </a:cubicBezTo>
                  <a:cubicBezTo>
                    <a:pt x="2853" y="2788"/>
                    <a:pt x="3434" y="2665"/>
                    <a:pt x="4085" y="2420"/>
                  </a:cubicBezTo>
                  <a:cubicBezTo>
                    <a:pt x="4148" y="2396"/>
                    <a:pt x="4180" y="2326"/>
                    <a:pt x="4156" y="2263"/>
                  </a:cubicBezTo>
                  <a:cubicBezTo>
                    <a:pt x="4137" y="2214"/>
                    <a:pt x="4091" y="2184"/>
                    <a:pt x="4041" y="2184"/>
                  </a:cubicBezTo>
                  <a:cubicBezTo>
                    <a:pt x="4027" y="2184"/>
                    <a:pt x="4012" y="2186"/>
                    <a:pt x="3998" y="2191"/>
                  </a:cubicBezTo>
                  <a:cubicBezTo>
                    <a:pt x="3375" y="2427"/>
                    <a:pt x="2823" y="2545"/>
                    <a:pt x="2348" y="2545"/>
                  </a:cubicBezTo>
                  <a:cubicBezTo>
                    <a:pt x="1883" y="2545"/>
                    <a:pt x="1490" y="2432"/>
                    <a:pt x="1172" y="2207"/>
                  </a:cubicBezTo>
                  <a:cubicBezTo>
                    <a:pt x="248" y="1552"/>
                    <a:pt x="269" y="139"/>
                    <a:pt x="269" y="126"/>
                  </a:cubicBezTo>
                  <a:cubicBezTo>
                    <a:pt x="272" y="58"/>
                    <a:pt x="218" y="3"/>
                    <a:pt x="151" y="1"/>
                  </a:cubicBezTo>
                  <a:cubicBezTo>
                    <a:pt x="147" y="1"/>
                    <a:pt x="142"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3"/>
            <p:cNvSpPr/>
            <p:nvPr/>
          </p:nvSpPr>
          <p:spPr>
            <a:xfrm>
              <a:off x="5830825" y="713575"/>
              <a:ext cx="58750" cy="101925"/>
            </a:xfrm>
            <a:custGeom>
              <a:rect b="b" l="l" r="r" t="t"/>
              <a:pathLst>
                <a:path extrusionOk="0" h="4077" w="2350">
                  <a:moveTo>
                    <a:pt x="1534" y="0"/>
                  </a:moveTo>
                  <a:cubicBezTo>
                    <a:pt x="1493" y="0"/>
                    <a:pt x="1454" y="20"/>
                    <a:pt x="1430" y="56"/>
                  </a:cubicBezTo>
                  <a:cubicBezTo>
                    <a:pt x="1415" y="80"/>
                    <a:pt x="1" y="2471"/>
                    <a:pt x="2108" y="4054"/>
                  </a:cubicBezTo>
                  <a:cubicBezTo>
                    <a:pt x="2129" y="4068"/>
                    <a:pt x="2152" y="4077"/>
                    <a:pt x="2177" y="4077"/>
                  </a:cubicBezTo>
                  <a:cubicBezTo>
                    <a:pt x="2179" y="4077"/>
                    <a:pt x="2180" y="4077"/>
                    <a:pt x="2181" y="4077"/>
                  </a:cubicBezTo>
                  <a:cubicBezTo>
                    <a:pt x="2182" y="4077"/>
                    <a:pt x="2182" y="4077"/>
                    <a:pt x="2183" y="4077"/>
                  </a:cubicBezTo>
                  <a:cubicBezTo>
                    <a:pt x="2299" y="4077"/>
                    <a:pt x="2349" y="3928"/>
                    <a:pt x="2255" y="3858"/>
                  </a:cubicBezTo>
                  <a:cubicBezTo>
                    <a:pt x="325" y="2410"/>
                    <a:pt x="1584" y="273"/>
                    <a:pt x="1639" y="182"/>
                  </a:cubicBezTo>
                  <a:cubicBezTo>
                    <a:pt x="1672" y="125"/>
                    <a:pt x="1653" y="52"/>
                    <a:pt x="1596" y="17"/>
                  </a:cubicBezTo>
                  <a:cubicBezTo>
                    <a:pt x="1577" y="6"/>
                    <a:pt x="1555" y="0"/>
                    <a:pt x="15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3"/>
            <p:cNvSpPr/>
            <p:nvPr/>
          </p:nvSpPr>
          <p:spPr>
            <a:xfrm>
              <a:off x="5984850" y="752150"/>
              <a:ext cx="155075" cy="103900"/>
            </a:xfrm>
            <a:custGeom>
              <a:rect b="b" l="l" r="r" t="t"/>
              <a:pathLst>
                <a:path extrusionOk="0" h="4156" w="6203">
                  <a:moveTo>
                    <a:pt x="5661" y="1"/>
                  </a:moveTo>
                  <a:cubicBezTo>
                    <a:pt x="5651" y="1"/>
                    <a:pt x="5642" y="2"/>
                    <a:pt x="5632" y="4"/>
                  </a:cubicBezTo>
                  <a:cubicBezTo>
                    <a:pt x="5567" y="20"/>
                    <a:pt x="5525" y="86"/>
                    <a:pt x="5541" y="151"/>
                  </a:cubicBezTo>
                  <a:cubicBezTo>
                    <a:pt x="5545" y="168"/>
                    <a:pt x="5935" y="1851"/>
                    <a:pt x="4903" y="2950"/>
                  </a:cubicBezTo>
                  <a:cubicBezTo>
                    <a:pt x="4300" y="3591"/>
                    <a:pt x="3341" y="3913"/>
                    <a:pt x="2042" y="3913"/>
                  </a:cubicBezTo>
                  <a:cubicBezTo>
                    <a:pt x="1476" y="3913"/>
                    <a:pt x="844" y="3852"/>
                    <a:pt x="149" y="3729"/>
                  </a:cubicBezTo>
                  <a:cubicBezTo>
                    <a:pt x="144" y="3728"/>
                    <a:pt x="138" y="3728"/>
                    <a:pt x="132" y="3728"/>
                  </a:cubicBezTo>
                  <a:cubicBezTo>
                    <a:pt x="74" y="3728"/>
                    <a:pt x="23" y="3770"/>
                    <a:pt x="12" y="3828"/>
                  </a:cubicBezTo>
                  <a:cubicBezTo>
                    <a:pt x="1" y="3894"/>
                    <a:pt x="43" y="3956"/>
                    <a:pt x="107" y="3969"/>
                  </a:cubicBezTo>
                  <a:cubicBezTo>
                    <a:pt x="814" y="4093"/>
                    <a:pt x="1458" y="4156"/>
                    <a:pt x="2039" y="4156"/>
                  </a:cubicBezTo>
                  <a:cubicBezTo>
                    <a:pt x="3410" y="4156"/>
                    <a:pt x="4430" y="3809"/>
                    <a:pt x="5081" y="3116"/>
                  </a:cubicBezTo>
                  <a:cubicBezTo>
                    <a:pt x="6203" y="1924"/>
                    <a:pt x="5797" y="168"/>
                    <a:pt x="5779" y="94"/>
                  </a:cubicBezTo>
                  <a:cubicBezTo>
                    <a:pt x="5765" y="38"/>
                    <a:pt x="5716" y="1"/>
                    <a:pt x="56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3"/>
            <p:cNvSpPr/>
            <p:nvPr/>
          </p:nvSpPr>
          <p:spPr>
            <a:xfrm>
              <a:off x="6159150" y="675400"/>
              <a:ext cx="94000" cy="94125"/>
            </a:xfrm>
            <a:custGeom>
              <a:rect b="b" l="l" r="r" t="t"/>
              <a:pathLst>
                <a:path extrusionOk="0" h="3765" w="3760">
                  <a:moveTo>
                    <a:pt x="3622" y="0"/>
                  </a:moveTo>
                  <a:cubicBezTo>
                    <a:pt x="3571" y="0"/>
                    <a:pt x="3524" y="33"/>
                    <a:pt x="3507" y="83"/>
                  </a:cubicBezTo>
                  <a:cubicBezTo>
                    <a:pt x="2751" y="2314"/>
                    <a:pt x="1862" y="3105"/>
                    <a:pt x="1249" y="3375"/>
                  </a:cubicBezTo>
                  <a:cubicBezTo>
                    <a:pt x="994" y="3488"/>
                    <a:pt x="770" y="3521"/>
                    <a:pt x="594" y="3521"/>
                  </a:cubicBezTo>
                  <a:cubicBezTo>
                    <a:pt x="351" y="3521"/>
                    <a:pt x="200" y="3457"/>
                    <a:pt x="189" y="3453"/>
                  </a:cubicBezTo>
                  <a:cubicBezTo>
                    <a:pt x="173" y="3445"/>
                    <a:pt x="156" y="3442"/>
                    <a:pt x="140" y="3442"/>
                  </a:cubicBezTo>
                  <a:cubicBezTo>
                    <a:pt x="93" y="3442"/>
                    <a:pt x="49" y="3470"/>
                    <a:pt x="28" y="3515"/>
                  </a:cubicBezTo>
                  <a:cubicBezTo>
                    <a:pt x="1" y="3576"/>
                    <a:pt x="28" y="3648"/>
                    <a:pt x="90" y="3676"/>
                  </a:cubicBezTo>
                  <a:cubicBezTo>
                    <a:pt x="103" y="3682"/>
                    <a:pt x="294" y="3764"/>
                    <a:pt x="596" y="3764"/>
                  </a:cubicBezTo>
                  <a:cubicBezTo>
                    <a:pt x="799" y="3764"/>
                    <a:pt x="1052" y="3727"/>
                    <a:pt x="1336" y="3603"/>
                  </a:cubicBezTo>
                  <a:cubicBezTo>
                    <a:pt x="2298" y="3184"/>
                    <a:pt x="3106" y="2026"/>
                    <a:pt x="3738" y="161"/>
                  </a:cubicBezTo>
                  <a:cubicBezTo>
                    <a:pt x="3759" y="98"/>
                    <a:pt x="3725" y="28"/>
                    <a:pt x="3661" y="7"/>
                  </a:cubicBezTo>
                  <a:cubicBezTo>
                    <a:pt x="3648" y="3"/>
                    <a:pt x="3635" y="0"/>
                    <a:pt x="36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3"/>
            <p:cNvSpPr/>
            <p:nvPr/>
          </p:nvSpPr>
          <p:spPr>
            <a:xfrm>
              <a:off x="6174200" y="488600"/>
              <a:ext cx="89550" cy="33650"/>
            </a:xfrm>
            <a:custGeom>
              <a:rect b="b" l="l" r="r" t="t"/>
              <a:pathLst>
                <a:path extrusionOk="0" h="1346" w="3582">
                  <a:moveTo>
                    <a:pt x="1491" y="0"/>
                  </a:moveTo>
                  <a:cubicBezTo>
                    <a:pt x="740" y="0"/>
                    <a:pt x="103" y="247"/>
                    <a:pt x="90" y="252"/>
                  </a:cubicBezTo>
                  <a:cubicBezTo>
                    <a:pt x="29" y="277"/>
                    <a:pt x="0" y="348"/>
                    <a:pt x="24" y="409"/>
                  </a:cubicBezTo>
                  <a:cubicBezTo>
                    <a:pt x="43" y="457"/>
                    <a:pt x="89" y="486"/>
                    <a:pt x="138" y="486"/>
                  </a:cubicBezTo>
                  <a:cubicBezTo>
                    <a:pt x="152" y="486"/>
                    <a:pt x="167" y="483"/>
                    <a:pt x="181" y="478"/>
                  </a:cubicBezTo>
                  <a:cubicBezTo>
                    <a:pt x="228" y="459"/>
                    <a:pt x="815" y="233"/>
                    <a:pt x="1494" y="233"/>
                  </a:cubicBezTo>
                  <a:cubicBezTo>
                    <a:pt x="2155" y="233"/>
                    <a:pt x="2903" y="448"/>
                    <a:pt x="3324" y="1279"/>
                  </a:cubicBezTo>
                  <a:cubicBezTo>
                    <a:pt x="3344" y="1320"/>
                    <a:pt x="3386" y="1345"/>
                    <a:pt x="3432" y="1346"/>
                  </a:cubicBezTo>
                  <a:lnTo>
                    <a:pt x="3432" y="1346"/>
                  </a:lnTo>
                  <a:cubicBezTo>
                    <a:pt x="3523" y="1345"/>
                    <a:pt x="3582" y="1249"/>
                    <a:pt x="3541" y="1169"/>
                  </a:cubicBezTo>
                  <a:cubicBezTo>
                    <a:pt x="3069" y="237"/>
                    <a:pt x="2226" y="0"/>
                    <a:pt x="1491" y="0"/>
                  </a:cubicBezTo>
                  <a:close/>
                  <a:moveTo>
                    <a:pt x="3432" y="1346"/>
                  </a:moveTo>
                  <a:lnTo>
                    <a:pt x="3432" y="1346"/>
                  </a:lnTo>
                  <a:cubicBezTo>
                    <a:pt x="3432" y="1346"/>
                    <a:pt x="3432" y="1346"/>
                    <a:pt x="3432" y="1346"/>
                  </a:cubicBezTo>
                  <a:lnTo>
                    <a:pt x="3433" y="1346"/>
                  </a:lnTo>
                  <a:cubicBezTo>
                    <a:pt x="3433" y="1346"/>
                    <a:pt x="3433" y="1346"/>
                    <a:pt x="3432" y="1346"/>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3"/>
            <p:cNvSpPr/>
            <p:nvPr/>
          </p:nvSpPr>
          <p:spPr>
            <a:xfrm>
              <a:off x="6078350" y="322825"/>
              <a:ext cx="139550" cy="143450"/>
            </a:xfrm>
            <a:custGeom>
              <a:rect b="b" l="l" r="r" t="t"/>
              <a:pathLst>
                <a:path extrusionOk="0" h="5738" w="5582">
                  <a:moveTo>
                    <a:pt x="132" y="0"/>
                  </a:moveTo>
                  <a:cubicBezTo>
                    <a:pt x="73" y="0"/>
                    <a:pt x="20" y="43"/>
                    <a:pt x="11" y="104"/>
                  </a:cubicBezTo>
                  <a:cubicBezTo>
                    <a:pt x="1" y="171"/>
                    <a:pt x="47" y="233"/>
                    <a:pt x="114" y="243"/>
                  </a:cubicBezTo>
                  <a:cubicBezTo>
                    <a:pt x="2618" y="621"/>
                    <a:pt x="4157" y="1427"/>
                    <a:pt x="4689" y="2640"/>
                  </a:cubicBezTo>
                  <a:cubicBezTo>
                    <a:pt x="5305" y="4043"/>
                    <a:pt x="4315" y="5533"/>
                    <a:pt x="4305" y="5548"/>
                  </a:cubicBezTo>
                  <a:cubicBezTo>
                    <a:pt x="4250" y="5628"/>
                    <a:pt x="4308" y="5738"/>
                    <a:pt x="4406" y="5738"/>
                  </a:cubicBezTo>
                  <a:cubicBezTo>
                    <a:pt x="4446" y="5738"/>
                    <a:pt x="4484" y="5718"/>
                    <a:pt x="4507" y="5684"/>
                  </a:cubicBezTo>
                  <a:cubicBezTo>
                    <a:pt x="4550" y="5619"/>
                    <a:pt x="5582" y="4071"/>
                    <a:pt x="4913" y="2544"/>
                  </a:cubicBezTo>
                  <a:cubicBezTo>
                    <a:pt x="4347" y="1248"/>
                    <a:pt x="2744" y="392"/>
                    <a:pt x="150" y="2"/>
                  </a:cubicBezTo>
                  <a:cubicBezTo>
                    <a:pt x="144" y="1"/>
                    <a:pt x="138"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3"/>
            <p:cNvSpPr/>
            <p:nvPr/>
          </p:nvSpPr>
          <p:spPr>
            <a:xfrm>
              <a:off x="5925375" y="345250"/>
              <a:ext cx="26625" cy="69200"/>
            </a:xfrm>
            <a:custGeom>
              <a:rect b="b" l="l" r="r" t="t"/>
              <a:pathLst>
                <a:path extrusionOk="0" h="2768" w="1065">
                  <a:moveTo>
                    <a:pt x="926" y="0"/>
                  </a:moveTo>
                  <a:cubicBezTo>
                    <a:pt x="888" y="0"/>
                    <a:pt x="851" y="18"/>
                    <a:pt x="827" y="51"/>
                  </a:cubicBezTo>
                  <a:cubicBezTo>
                    <a:pt x="0" y="1130"/>
                    <a:pt x="221" y="2603"/>
                    <a:pt x="230" y="2664"/>
                  </a:cubicBezTo>
                  <a:cubicBezTo>
                    <a:pt x="240" y="2723"/>
                    <a:pt x="292" y="2768"/>
                    <a:pt x="351" y="2768"/>
                  </a:cubicBezTo>
                  <a:cubicBezTo>
                    <a:pt x="357" y="2768"/>
                    <a:pt x="364" y="2767"/>
                    <a:pt x="370" y="2766"/>
                  </a:cubicBezTo>
                  <a:cubicBezTo>
                    <a:pt x="436" y="2755"/>
                    <a:pt x="482" y="2693"/>
                    <a:pt x="471" y="2626"/>
                  </a:cubicBezTo>
                  <a:cubicBezTo>
                    <a:pt x="469" y="2612"/>
                    <a:pt x="257" y="1197"/>
                    <a:pt x="1021" y="199"/>
                  </a:cubicBezTo>
                  <a:cubicBezTo>
                    <a:pt x="1064" y="146"/>
                    <a:pt x="1055" y="67"/>
                    <a:pt x="1001" y="26"/>
                  </a:cubicBezTo>
                  <a:cubicBezTo>
                    <a:pt x="978" y="9"/>
                    <a:pt x="952" y="0"/>
                    <a:pt x="9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3"/>
            <p:cNvSpPr/>
            <p:nvPr/>
          </p:nvSpPr>
          <p:spPr>
            <a:xfrm>
              <a:off x="6068300" y="357875"/>
              <a:ext cx="10050" cy="39725"/>
            </a:xfrm>
            <a:custGeom>
              <a:rect b="b" l="l" r="r" t="t"/>
              <a:pathLst>
                <a:path extrusionOk="0" h="1589" w="402">
                  <a:moveTo>
                    <a:pt x="274" y="1"/>
                  </a:moveTo>
                  <a:cubicBezTo>
                    <a:pt x="213" y="1"/>
                    <a:pt x="160" y="46"/>
                    <a:pt x="153" y="108"/>
                  </a:cubicBezTo>
                  <a:lnTo>
                    <a:pt x="8" y="1454"/>
                  </a:lnTo>
                  <a:cubicBezTo>
                    <a:pt x="0" y="1521"/>
                    <a:pt x="49" y="1581"/>
                    <a:pt x="116" y="1589"/>
                  </a:cubicBezTo>
                  <a:lnTo>
                    <a:pt x="129" y="1589"/>
                  </a:lnTo>
                  <a:cubicBezTo>
                    <a:pt x="191" y="1589"/>
                    <a:pt x="243" y="1542"/>
                    <a:pt x="251" y="1480"/>
                  </a:cubicBezTo>
                  <a:lnTo>
                    <a:pt x="395" y="135"/>
                  </a:lnTo>
                  <a:cubicBezTo>
                    <a:pt x="402" y="68"/>
                    <a:pt x="353" y="9"/>
                    <a:pt x="288" y="2"/>
                  </a:cubicBezTo>
                  <a:cubicBezTo>
                    <a:pt x="283" y="1"/>
                    <a:pt x="279" y="1"/>
                    <a:pt x="27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3"/>
            <p:cNvSpPr/>
            <p:nvPr/>
          </p:nvSpPr>
          <p:spPr>
            <a:xfrm>
              <a:off x="5826000" y="545250"/>
              <a:ext cx="46375" cy="14100"/>
            </a:xfrm>
            <a:custGeom>
              <a:rect b="b" l="l" r="r" t="t"/>
              <a:pathLst>
                <a:path extrusionOk="0" h="564" w="1855">
                  <a:moveTo>
                    <a:pt x="133" y="1"/>
                  </a:moveTo>
                  <a:cubicBezTo>
                    <a:pt x="76" y="1"/>
                    <a:pt x="25" y="41"/>
                    <a:pt x="14" y="98"/>
                  </a:cubicBezTo>
                  <a:cubicBezTo>
                    <a:pt x="0" y="164"/>
                    <a:pt x="43" y="228"/>
                    <a:pt x="108" y="242"/>
                  </a:cubicBezTo>
                  <a:lnTo>
                    <a:pt x="1703" y="561"/>
                  </a:lnTo>
                  <a:cubicBezTo>
                    <a:pt x="1712" y="562"/>
                    <a:pt x="1719" y="563"/>
                    <a:pt x="1728" y="563"/>
                  </a:cubicBezTo>
                  <a:cubicBezTo>
                    <a:pt x="1790" y="563"/>
                    <a:pt x="1843" y="516"/>
                    <a:pt x="1849" y="453"/>
                  </a:cubicBezTo>
                  <a:cubicBezTo>
                    <a:pt x="1855" y="391"/>
                    <a:pt x="1812" y="334"/>
                    <a:pt x="1751" y="321"/>
                  </a:cubicBezTo>
                  <a:lnTo>
                    <a:pt x="156" y="3"/>
                  </a:lnTo>
                  <a:cubicBezTo>
                    <a:pt x="148" y="2"/>
                    <a:pt x="140" y="1"/>
                    <a:pt x="1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3"/>
            <p:cNvSpPr/>
            <p:nvPr/>
          </p:nvSpPr>
          <p:spPr>
            <a:xfrm>
              <a:off x="5984800" y="778100"/>
              <a:ext cx="11225" cy="41575"/>
            </a:xfrm>
            <a:custGeom>
              <a:rect b="b" l="l" r="r" t="t"/>
              <a:pathLst>
                <a:path extrusionOk="0" h="1663" w="449">
                  <a:moveTo>
                    <a:pt x="320" y="1"/>
                  </a:moveTo>
                  <a:cubicBezTo>
                    <a:pt x="259" y="1"/>
                    <a:pt x="207" y="45"/>
                    <a:pt x="198" y="106"/>
                  </a:cubicBezTo>
                  <a:lnTo>
                    <a:pt x="9" y="1525"/>
                  </a:lnTo>
                  <a:cubicBezTo>
                    <a:pt x="0" y="1592"/>
                    <a:pt x="47" y="1653"/>
                    <a:pt x="113" y="1663"/>
                  </a:cubicBezTo>
                  <a:lnTo>
                    <a:pt x="130" y="1663"/>
                  </a:lnTo>
                  <a:cubicBezTo>
                    <a:pt x="191" y="1663"/>
                    <a:pt x="242" y="1618"/>
                    <a:pt x="251" y="1557"/>
                  </a:cubicBezTo>
                  <a:lnTo>
                    <a:pt x="440" y="139"/>
                  </a:lnTo>
                  <a:cubicBezTo>
                    <a:pt x="448" y="73"/>
                    <a:pt x="402" y="11"/>
                    <a:pt x="335" y="2"/>
                  </a:cubicBezTo>
                  <a:cubicBezTo>
                    <a:pt x="330" y="1"/>
                    <a:pt x="325" y="1"/>
                    <a:pt x="32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3"/>
            <p:cNvSpPr/>
            <p:nvPr/>
          </p:nvSpPr>
          <p:spPr>
            <a:xfrm>
              <a:off x="6174375" y="619475"/>
              <a:ext cx="43875" cy="12700"/>
            </a:xfrm>
            <a:custGeom>
              <a:rect b="b" l="l" r="r" t="t"/>
              <a:pathLst>
                <a:path extrusionOk="0" h="508" w="1755">
                  <a:moveTo>
                    <a:pt x="131" y="1"/>
                  </a:moveTo>
                  <a:cubicBezTo>
                    <a:pt x="73" y="1"/>
                    <a:pt x="23" y="42"/>
                    <a:pt x="12" y="101"/>
                  </a:cubicBezTo>
                  <a:cubicBezTo>
                    <a:pt x="0" y="166"/>
                    <a:pt x="43" y="228"/>
                    <a:pt x="107" y="242"/>
                  </a:cubicBezTo>
                  <a:lnTo>
                    <a:pt x="1605" y="506"/>
                  </a:lnTo>
                  <a:cubicBezTo>
                    <a:pt x="1613" y="507"/>
                    <a:pt x="1619" y="507"/>
                    <a:pt x="1627" y="507"/>
                  </a:cubicBezTo>
                  <a:cubicBezTo>
                    <a:pt x="1627" y="507"/>
                    <a:pt x="1628" y="507"/>
                    <a:pt x="1629" y="507"/>
                  </a:cubicBezTo>
                  <a:cubicBezTo>
                    <a:pt x="1691" y="507"/>
                    <a:pt x="1743" y="459"/>
                    <a:pt x="1749" y="396"/>
                  </a:cubicBezTo>
                  <a:cubicBezTo>
                    <a:pt x="1754" y="333"/>
                    <a:pt x="1710" y="277"/>
                    <a:pt x="1648" y="266"/>
                  </a:cubicBezTo>
                  <a:lnTo>
                    <a:pt x="149" y="2"/>
                  </a:lnTo>
                  <a:cubicBezTo>
                    <a:pt x="143" y="1"/>
                    <a:pt x="137" y="1"/>
                    <a:pt x="1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3"/>
            <p:cNvSpPr/>
            <p:nvPr/>
          </p:nvSpPr>
          <p:spPr>
            <a:xfrm>
              <a:off x="5826950" y="710300"/>
              <a:ext cx="25925" cy="19125"/>
            </a:xfrm>
            <a:custGeom>
              <a:rect b="b" l="l" r="r" t="t"/>
              <a:pathLst>
                <a:path extrusionOk="0" h="765" w="1037">
                  <a:moveTo>
                    <a:pt x="897" y="1"/>
                  </a:moveTo>
                  <a:cubicBezTo>
                    <a:pt x="870" y="1"/>
                    <a:pt x="843" y="10"/>
                    <a:pt x="821" y="28"/>
                  </a:cubicBezTo>
                  <a:lnTo>
                    <a:pt x="96" y="543"/>
                  </a:lnTo>
                  <a:cubicBezTo>
                    <a:pt x="0" y="611"/>
                    <a:pt x="49" y="764"/>
                    <a:pt x="167" y="764"/>
                  </a:cubicBezTo>
                  <a:cubicBezTo>
                    <a:pt x="193" y="763"/>
                    <a:pt x="218" y="756"/>
                    <a:pt x="238" y="741"/>
                  </a:cubicBezTo>
                  <a:lnTo>
                    <a:pt x="963" y="226"/>
                  </a:lnTo>
                  <a:cubicBezTo>
                    <a:pt x="1021" y="189"/>
                    <a:pt x="1037" y="109"/>
                    <a:pt x="997" y="52"/>
                  </a:cubicBezTo>
                  <a:cubicBezTo>
                    <a:pt x="972" y="19"/>
                    <a:pt x="935" y="1"/>
                    <a:pt x="89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3"/>
            <p:cNvSpPr/>
            <p:nvPr/>
          </p:nvSpPr>
          <p:spPr>
            <a:xfrm>
              <a:off x="5901000" y="391475"/>
              <a:ext cx="16325" cy="21100"/>
            </a:xfrm>
            <a:custGeom>
              <a:rect b="b" l="l" r="r" t="t"/>
              <a:pathLst>
                <a:path extrusionOk="0" h="844" w="653">
                  <a:moveTo>
                    <a:pt x="139" y="1"/>
                  </a:moveTo>
                  <a:cubicBezTo>
                    <a:pt x="117" y="1"/>
                    <a:pt x="95" y="7"/>
                    <a:pt x="75" y="20"/>
                  </a:cubicBezTo>
                  <a:cubicBezTo>
                    <a:pt x="19" y="55"/>
                    <a:pt x="1" y="130"/>
                    <a:pt x="37" y="188"/>
                  </a:cubicBezTo>
                  <a:lnTo>
                    <a:pt x="411" y="787"/>
                  </a:lnTo>
                  <a:cubicBezTo>
                    <a:pt x="433" y="823"/>
                    <a:pt x="472" y="844"/>
                    <a:pt x="514" y="844"/>
                  </a:cubicBezTo>
                  <a:cubicBezTo>
                    <a:pt x="537" y="844"/>
                    <a:pt x="559" y="837"/>
                    <a:pt x="579" y="825"/>
                  </a:cubicBezTo>
                  <a:cubicBezTo>
                    <a:pt x="636" y="789"/>
                    <a:pt x="653" y="714"/>
                    <a:pt x="617" y="657"/>
                  </a:cubicBezTo>
                  <a:lnTo>
                    <a:pt x="243" y="58"/>
                  </a:lnTo>
                  <a:cubicBezTo>
                    <a:pt x="220" y="21"/>
                    <a:pt x="180"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3"/>
            <p:cNvSpPr/>
            <p:nvPr/>
          </p:nvSpPr>
          <p:spPr>
            <a:xfrm>
              <a:off x="6205025" y="453950"/>
              <a:ext cx="23850" cy="18325"/>
            </a:xfrm>
            <a:custGeom>
              <a:rect b="b" l="l" r="r" t="t"/>
              <a:pathLst>
                <a:path extrusionOk="0" h="733" w="954">
                  <a:moveTo>
                    <a:pt x="815" y="0"/>
                  </a:moveTo>
                  <a:cubicBezTo>
                    <a:pt x="788" y="0"/>
                    <a:pt x="761" y="9"/>
                    <a:pt x="739" y="27"/>
                  </a:cubicBezTo>
                  <a:lnTo>
                    <a:pt x="94" y="514"/>
                  </a:lnTo>
                  <a:cubicBezTo>
                    <a:pt x="0" y="584"/>
                    <a:pt x="49" y="733"/>
                    <a:pt x="166" y="733"/>
                  </a:cubicBezTo>
                  <a:cubicBezTo>
                    <a:pt x="166" y="733"/>
                    <a:pt x="167" y="733"/>
                    <a:pt x="167" y="733"/>
                  </a:cubicBezTo>
                  <a:cubicBezTo>
                    <a:pt x="193" y="733"/>
                    <a:pt x="219" y="724"/>
                    <a:pt x="240" y="708"/>
                  </a:cubicBezTo>
                  <a:lnTo>
                    <a:pt x="886" y="222"/>
                  </a:lnTo>
                  <a:cubicBezTo>
                    <a:pt x="942" y="182"/>
                    <a:pt x="953" y="104"/>
                    <a:pt x="912" y="49"/>
                  </a:cubicBezTo>
                  <a:cubicBezTo>
                    <a:pt x="888" y="17"/>
                    <a:pt x="852" y="0"/>
                    <a:pt x="81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3"/>
            <p:cNvSpPr/>
            <p:nvPr/>
          </p:nvSpPr>
          <p:spPr>
            <a:xfrm>
              <a:off x="6140700" y="772825"/>
              <a:ext cx="15150" cy="21725"/>
            </a:xfrm>
            <a:custGeom>
              <a:rect b="b" l="l" r="r" t="t"/>
              <a:pathLst>
                <a:path extrusionOk="0" h="869" w="606">
                  <a:moveTo>
                    <a:pt x="139" y="1"/>
                  </a:moveTo>
                  <a:cubicBezTo>
                    <a:pt x="120" y="1"/>
                    <a:pt x="101" y="6"/>
                    <a:pt x="83" y="15"/>
                  </a:cubicBezTo>
                  <a:cubicBezTo>
                    <a:pt x="23" y="46"/>
                    <a:pt x="0" y="120"/>
                    <a:pt x="31" y="180"/>
                  </a:cubicBezTo>
                  <a:lnTo>
                    <a:pt x="359" y="803"/>
                  </a:lnTo>
                  <a:cubicBezTo>
                    <a:pt x="380" y="844"/>
                    <a:pt x="422" y="869"/>
                    <a:pt x="467" y="869"/>
                  </a:cubicBezTo>
                  <a:cubicBezTo>
                    <a:pt x="486" y="869"/>
                    <a:pt x="506" y="864"/>
                    <a:pt x="523" y="855"/>
                  </a:cubicBezTo>
                  <a:cubicBezTo>
                    <a:pt x="584" y="823"/>
                    <a:pt x="606" y="750"/>
                    <a:pt x="575" y="690"/>
                  </a:cubicBezTo>
                  <a:lnTo>
                    <a:pt x="247" y="66"/>
                  </a:lnTo>
                  <a:cubicBezTo>
                    <a:pt x="225" y="25"/>
                    <a:pt x="183"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3"/>
            <p:cNvSpPr/>
            <p:nvPr/>
          </p:nvSpPr>
          <p:spPr>
            <a:xfrm>
              <a:off x="5868675" y="563300"/>
              <a:ext cx="224450" cy="199950"/>
            </a:xfrm>
            <a:custGeom>
              <a:rect b="b" l="l" r="r" t="t"/>
              <a:pathLst>
                <a:path extrusionOk="0" h="7998" w="8978">
                  <a:moveTo>
                    <a:pt x="1182" y="1"/>
                  </a:moveTo>
                  <a:cubicBezTo>
                    <a:pt x="1128" y="1"/>
                    <a:pt x="1079" y="37"/>
                    <a:pt x="1065" y="91"/>
                  </a:cubicBezTo>
                  <a:cubicBezTo>
                    <a:pt x="1053" y="134"/>
                    <a:pt x="1" y="4299"/>
                    <a:pt x="2933" y="6879"/>
                  </a:cubicBezTo>
                  <a:cubicBezTo>
                    <a:pt x="3881" y="7714"/>
                    <a:pt x="4835" y="7998"/>
                    <a:pt x="5694" y="7998"/>
                  </a:cubicBezTo>
                  <a:cubicBezTo>
                    <a:pt x="7512" y="7998"/>
                    <a:pt x="8904" y="6724"/>
                    <a:pt x="8925" y="6705"/>
                  </a:cubicBezTo>
                  <a:cubicBezTo>
                    <a:pt x="8975" y="6658"/>
                    <a:pt x="8977" y="6581"/>
                    <a:pt x="8932" y="6531"/>
                  </a:cubicBezTo>
                  <a:cubicBezTo>
                    <a:pt x="8908" y="6506"/>
                    <a:pt x="8875" y="6493"/>
                    <a:pt x="8842" y="6493"/>
                  </a:cubicBezTo>
                  <a:cubicBezTo>
                    <a:pt x="8812" y="6493"/>
                    <a:pt x="8782" y="6504"/>
                    <a:pt x="8759" y="6526"/>
                  </a:cubicBezTo>
                  <a:cubicBezTo>
                    <a:pt x="8751" y="6532"/>
                    <a:pt x="8030" y="7199"/>
                    <a:pt x="6972" y="7548"/>
                  </a:cubicBezTo>
                  <a:cubicBezTo>
                    <a:pt x="6537" y="7691"/>
                    <a:pt x="6112" y="7763"/>
                    <a:pt x="5698" y="7763"/>
                  </a:cubicBezTo>
                  <a:cubicBezTo>
                    <a:pt x="4773" y="7763"/>
                    <a:pt x="3901" y="7406"/>
                    <a:pt x="3093" y="6696"/>
                  </a:cubicBezTo>
                  <a:cubicBezTo>
                    <a:pt x="275" y="4216"/>
                    <a:pt x="1290" y="194"/>
                    <a:pt x="1300" y="154"/>
                  </a:cubicBezTo>
                  <a:cubicBezTo>
                    <a:pt x="1317" y="88"/>
                    <a:pt x="1278" y="22"/>
                    <a:pt x="1213" y="5"/>
                  </a:cubicBezTo>
                  <a:cubicBezTo>
                    <a:pt x="1202" y="2"/>
                    <a:pt x="1192" y="1"/>
                    <a:pt x="118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3"/>
            <p:cNvSpPr/>
            <p:nvPr/>
          </p:nvSpPr>
          <p:spPr>
            <a:xfrm>
              <a:off x="6098975" y="426150"/>
              <a:ext cx="69900" cy="153850"/>
            </a:xfrm>
            <a:custGeom>
              <a:rect b="b" l="l" r="r" t="t"/>
              <a:pathLst>
                <a:path extrusionOk="0" h="6154" w="2796">
                  <a:moveTo>
                    <a:pt x="140" y="1"/>
                  </a:moveTo>
                  <a:cubicBezTo>
                    <a:pt x="95" y="1"/>
                    <a:pt x="53" y="25"/>
                    <a:pt x="32" y="66"/>
                  </a:cubicBezTo>
                  <a:cubicBezTo>
                    <a:pt x="1" y="125"/>
                    <a:pt x="23" y="198"/>
                    <a:pt x="82" y="230"/>
                  </a:cubicBezTo>
                  <a:cubicBezTo>
                    <a:pt x="107" y="243"/>
                    <a:pt x="2547" y="1560"/>
                    <a:pt x="2408" y="6028"/>
                  </a:cubicBezTo>
                  <a:cubicBezTo>
                    <a:pt x="2406" y="6095"/>
                    <a:pt x="2459" y="6151"/>
                    <a:pt x="2526" y="6153"/>
                  </a:cubicBezTo>
                  <a:lnTo>
                    <a:pt x="2530" y="6153"/>
                  </a:lnTo>
                  <a:cubicBezTo>
                    <a:pt x="2596" y="6153"/>
                    <a:pt x="2650" y="6102"/>
                    <a:pt x="2652" y="6036"/>
                  </a:cubicBezTo>
                  <a:cubicBezTo>
                    <a:pt x="2796" y="1403"/>
                    <a:pt x="300" y="67"/>
                    <a:pt x="194" y="13"/>
                  </a:cubicBezTo>
                  <a:cubicBezTo>
                    <a:pt x="177" y="5"/>
                    <a:pt x="158"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3"/>
            <p:cNvSpPr/>
            <p:nvPr/>
          </p:nvSpPr>
          <p:spPr>
            <a:xfrm>
              <a:off x="6056150" y="548350"/>
              <a:ext cx="96000" cy="76875"/>
            </a:xfrm>
            <a:custGeom>
              <a:rect b="b" l="l" r="r" t="t"/>
              <a:pathLst>
                <a:path extrusionOk="0" h="3075" w="3840">
                  <a:moveTo>
                    <a:pt x="1823" y="1"/>
                  </a:moveTo>
                  <a:cubicBezTo>
                    <a:pt x="1331" y="1"/>
                    <a:pt x="729" y="211"/>
                    <a:pt x="0" y="766"/>
                  </a:cubicBezTo>
                  <a:cubicBezTo>
                    <a:pt x="0" y="766"/>
                    <a:pt x="28" y="2384"/>
                    <a:pt x="1254" y="2946"/>
                  </a:cubicBezTo>
                  <a:cubicBezTo>
                    <a:pt x="1451" y="3036"/>
                    <a:pt x="1651" y="3074"/>
                    <a:pt x="1849" y="3074"/>
                  </a:cubicBezTo>
                  <a:cubicBezTo>
                    <a:pt x="2883" y="3074"/>
                    <a:pt x="3840" y="2037"/>
                    <a:pt x="3840" y="2037"/>
                  </a:cubicBezTo>
                  <a:cubicBezTo>
                    <a:pt x="3840" y="2037"/>
                    <a:pt x="3358" y="1"/>
                    <a:pt x="1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3"/>
            <p:cNvSpPr/>
            <p:nvPr/>
          </p:nvSpPr>
          <p:spPr>
            <a:xfrm>
              <a:off x="6061200" y="535875"/>
              <a:ext cx="83800" cy="100725"/>
            </a:xfrm>
            <a:custGeom>
              <a:rect b="b" l="l" r="r" t="t"/>
              <a:pathLst>
                <a:path extrusionOk="0" h="4029" w="3352">
                  <a:moveTo>
                    <a:pt x="1303" y="1"/>
                  </a:moveTo>
                  <a:lnTo>
                    <a:pt x="0" y="3193"/>
                  </a:lnTo>
                  <a:lnTo>
                    <a:pt x="2048" y="4029"/>
                  </a:lnTo>
                  <a:lnTo>
                    <a:pt x="2522" y="2867"/>
                  </a:lnTo>
                  <a:lnTo>
                    <a:pt x="2345" y="2202"/>
                  </a:lnTo>
                  <a:lnTo>
                    <a:pt x="2884" y="1982"/>
                  </a:lnTo>
                  <a:lnTo>
                    <a:pt x="3352" y="837"/>
                  </a:lnTo>
                  <a:lnTo>
                    <a:pt x="1303"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3"/>
            <p:cNvSpPr/>
            <p:nvPr/>
          </p:nvSpPr>
          <p:spPr>
            <a:xfrm>
              <a:off x="5913800" y="517550"/>
              <a:ext cx="99800" cy="76550"/>
            </a:xfrm>
            <a:custGeom>
              <a:rect b="b" l="l" r="r" t="t"/>
              <a:pathLst>
                <a:path extrusionOk="0" h="3062" w="3992">
                  <a:moveTo>
                    <a:pt x="1988" y="0"/>
                  </a:moveTo>
                  <a:cubicBezTo>
                    <a:pt x="914" y="0"/>
                    <a:pt x="0" y="1049"/>
                    <a:pt x="0" y="1049"/>
                  </a:cubicBezTo>
                  <a:cubicBezTo>
                    <a:pt x="0" y="1049"/>
                    <a:pt x="518" y="2984"/>
                    <a:pt x="1866" y="3058"/>
                  </a:cubicBezTo>
                  <a:cubicBezTo>
                    <a:pt x="1900" y="3060"/>
                    <a:pt x="1933" y="3061"/>
                    <a:pt x="1966" y="3061"/>
                  </a:cubicBezTo>
                  <a:cubicBezTo>
                    <a:pt x="3252" y="3061"/>
                    <a:pt x="3991" y="1711"/>
                    <a:pt x="3991" y="1711"/>
                  </a:cubicBezTo>
                  <a:cubicBezTo>
                    <a:pt x="3381" y="404"/>
                    <a:pt x="2654" y="0"/>
                    <a:pt x="19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3"/>
            <p:cNvSpPr/>
            <p:nvPr/>
          </p:nvSpPr>
          <p:spPr>
            <a:xfrm>
              <a:off x="5931600" y="509525"/>
              <a:ext cx="63400" cy="91150"/>
            </a:xfrm>
            <a:custGeom>
              <a:rect b="b" l="l" r="r" t="t"/>
              <a:pathLst>
                <a:path extrusionOk="0" h="3646" w="2536">
                  <a:moveTo>
                    <a:pt x="332" y="0"/>
                  </a:moveTo>
                  <a:lnTo>
                    <a:pt x="214" y="1230"/>
                  </a:lnTo>
                  <a:lnTo>
                    <a:pt x="589" y="1676"/>
                  </a:lnTo>
                  <a:lnTo>
                    <a:pt x="121" y="2183"/>
                  </a:lnTo>
                  <a:lnTo>
                    <a:pt x="0" y="3432"/>
                  </a:lnTo>
                  <a:lnTo>
                    <a:pt x="2202" y="3646"/>
                  </a:lnTo>
                  <a:lnTo>
                    <a:pt x="2535" y="214"/>
                  </a:lnTo>
                  <a:lnTo>
                    <a:pt x="332"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3"/>
            <p:cNvSpPr/>
            <p:nvPr/>
          </p:nvSpPr>
          <p:spPr>
            <a:xfrm>
              <a:off x="6097725" y="644450"/>
              <a:ext cx="32725" cy="23425"/>
            </a:xfrm>
            <a:custGeom>
              <a:rect b="b" l="l" r="r" t="t"/>
              <a:pathLst>
                <a:path extrusionOk="0" h="937" w="1309">
                  <a:moveTo>
                    <a:pt x="583" y="0"/>
                  </a:moveTo>
                  <a:cubicBezTo>
                    <a:pt x="317" y="0"/>
                    <a:pt x="93" y="137"/>
                    <a:pt x="51" y="345"/>
                  </a:cubicBezTo>
                  <a:cubicBezTo>
                    <a:pt x="0" y="594"/>
                    <a:pt x="229" y="851"/>
                    <a:pt x="561" y="920"/>
                  </a:cubicBezTo>
                  <a:cubicBezTo>
                    <a:pt x="617" y="931"/>
                    <a:pt x="672" y="937"/>
                    <a:pt x="725" y="937"/>
                  </a:cubicBezTo>
                  <a:cubicBezTo>
                    <a:pt x="991" y="937"/>
                    <a:pt x="1214" y="800"/>
                    <a:pt x="1258" y="592"/>
                  </a:cubicBezTo>
                  <a:cubicBezTo>
                    <a:pt x="1308" y="344"/>
                    <a:pt x="1079" y="86"/>
                    <a:pt x="746" y="17"/>
                  </a:cubicBezTo>
                  <a:cubicBezTo>
                    <a:pt x="691" y="6"/>
                    <a:pt x="636" y="0"/>
                    <a:pt x="583" y="0"/>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3"/>
            <p:cNvSpPr/>
            <p:nvPr/>
          </p:nvSpPr>
          <p:spPr>
            <a:xfrm>
              <a:off x="5906575" y="605275"/>
              <a:ext cx="32750" cy="23425"/>
            </a:xfrm>
            <a:custGeom>
              <a:rect b="b" l="l" r="r" t="t"/>
              <a:pathLst>
                <a:path extrusionOk="0" h="937" w="1310">
                  <a:moveTo>
                    <a:pt x="584" y="1"/>
                  </a:moveTo>
                  <a:cubicBezTo>
                    <a:pt x="318" y="1"/>
                    <a:pt x="95" y="137"/>
                    <a:pt x="53" y="345"/>
                  </a:cubicBezTo>
                  <a:cubicBezTo>
                    <a:pt x="1" y="594"/>
                    <a:pt x="230" y="852"/>
                    <a:pt x="563" y="920"/>
                  </a:cubicBezTo>
                  <a:cubicBezTo>
                    <a:pt x="618" y="931"/>
                    <a:pt x="673" y="937"/>
                    <a:pt x="726" y="937"/>
                  </a:cubicBezTo>
                  <a:cubicBezTo>
                    <a:pt x="992" y="937"/>
                    <a:pt x="1216" y="800"/>
                    <a:pt x="1258" y="592"/>
                  </a:cubicBezTo>
                  <a:cubicBezTo>
                    <a:pt x="1310" y="343"/>
                    <a:pt x="1081" y="86"/>
                    <a:pt x="748" y="17"/>
                  </a:cubicBezTo>
                  <a:cubicBezTo>
                    <a:pt x="692" y="6"/>
                    <a:pt x="638" y="1"/>
                    <a:pt x="584" y="1"/>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3"/>
            <p:cNvSpPr/>
            <p:nvPr/>
          </p:nvSpPr>
          <p:spPr>
            <a:xfrm>
              <a:off x="5959950" y="607100"/>
              <a:ext cx="119625" cy="62400"/>
            </a:xfrm>
            <a:custGeom>
              <a:rect b="b" l="l" r="r" t="t"/>
              <a:pathLst>
                <a:path extrusionOk="0" h="2496" w="4785">
                  <a:moveTo>
                    <a:pt x="821" y="1"/>
                  </a:moveTo>
                  <a:cubicBezTo>
                    <a:pt x="660" y="1"/>
                    <a:pt x="516" y="8"/>
                    <a:pt x="393" y="19"/>
                  </a:cubicBezTo>
                  <a:cubicBezTo>
                    <a:pt x="153" y="43"/>
                    <a:pt x="0" y="286"/>
                    <a:pt x="83" y="512"/>
                  </a:cubicBezTo>
                  <a:cubicBezTo>
                    <a:pt x="290" y="1092"/>
                    <a:pt x="923" y="2173"/>
                    <a:pt x="1975" y="2424"/>
                  </a:cubicBezTo>
                  <a:cubicBezTo>
                    <a:pt x="2183" y="2474"/>
                    <a:pt x="2382" y="2495"/>
                    <a:pt x="2573" y="2495"/>
                  </a:cubicBezTo>
                  <a:cubicBezTo>
                    <a:pt x="3581" y="2495"/>
                    <a:pt x="4334" y="1886"/>
                    <a:pt x="4643" y="1524"/>
                  </a:cubicBezTo>
                  <a:cubicBezTo>
                    <a:pt x="4784" y="1358"/>
                    <a:pt x="4760" y="1088"/>
                    <a:pt x="4570" y="983"/>
                  </a:cubicBezTo>
                  <a:cubicBezTo>
                    <a:pt x="3177" y="217"/>
                    <a:pt x="1725" y="1"/>
                    <a:pt x="82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3"/>
            <p:cNvSpPr/>
            <p:nvPr/>
          </p:nvSpPr>
          <p:spPr>
            <a:xfrm>
              <a:off x="5978500" y="642675"/>
              <a:ext cx="70150" cy="26925"/>
            </a:xfrm>
            <a:custGeom>
              <a:rect b="b" l="l" r="r" t="t"/>
              <a:pathLst>
                <a:path extrusionOk="0" h="1077" w="2806">
                  <a:moveTo>
                    <a:pt x="949" y="1"/>
                  </a:moveTo>
                  <a:cubicBezTo>
                    <a:pt x="659" y="1"/>
                    <a:pt x="341" y="58"/>
                    <a:pt x="1" y="203"/>
                  </a:cubicBezTo>
                  <a:cubicBezTo>
                    <a:pt x="1" y="203"/>
                    <a:pt x="467" y="864"/>
                    <a:pt x="1233" y="1015"/>
                  </a:cubicBezTo>
                  <a:cubicBezTo>
                    <a:pt x="1453" y="1059"/>
                    <a:pt x="1655" y="1077"/>
                    <a:pt x="1836" y="1077"/>
                  </a:cubicBezTo>
                  <a:cubicBezTo>
                    <a:pt x="2284" y="1077"/>
                    <a:pt x="2610" y="968"/>
                    <a:pt x="2805" y="877"/>
                  </a:cubicBezTo>
                  <a:cubicBezTo>
                    <a:pt x="2805" y="877"/>
                    <a:pt x="2083" y="1"/>
                    <a:pt x="94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3"/>
            <p:cNvSpPr/>
            <p:nvPr/>
          </p:nvSpPr>
          <p:spPr>
            <a:xfrm>
              <a:off x="5937100" y="498600"/>
              <a:ext cx="66975" cy="12800"/>
            </a:xfrm>
            <a:custGeom>
              <a:rect b="b" l="l" r="r" t="t"/>
              <a:pathLst>
                <a:path extrusionOk="0" h="512" w="2679">
                  <a:moveTo>
                    <a:pt x="1141" y="1"/>
                  </a:moveTo>
                  <a:cubicBezTo>
                    <a:pt x="527" y="1"/>
                    <a:pt x="121" y="154"/>
                    <a:pt x="93" y="165"/>
                  </a:cubicBezTo>
                  <a:cubicBezTo>
                    <a:pt x="31" y="189"/>
                    <a:pt x="0" y="259"/>
                    <a:pt x="25" y="321"/>
                  </a:cubicBezTo>
                  <a:cubicBezTo>
                    <a:pt x="43" y="370"/>
                    <a:pt x="89" y="400"/>
                    <a:pt x="138" y="400"/>
                  </a:cubicBezTo>
                  <a:cubicBezTo>
                    <a:pt x="152" y="400"/>
                    <a:pt x="167" y="397"/>
                    <a:pt x="181" y="392"/>
                  </a:cubicBezTo>
                  <a:cubicBezTo>
                    <a:pt x="187" y="389"/>
                    <a:pt x="568" y="247"/>
                    <a:pt x="1145" y="247"/>
                  </a:cubicBezTo>
                  <a:cubicBezTo>
                    <a:pt x="1519" y="247"/>
                    <a:pt x="1975" y="307"/>
                    <a:pt x="2464" y="503"/>
                  </a:cubicBezTo>
                  <a:cubicBezTo>
                    <a:pt x="2478" y="508"/>
                    <a:pt x="2494" y="511"/>
                    <a:pt x="2510" y="511"/>
                  </a:cubicBezTo>
                  <a:cubicBezTo>
                    <a:pt x="2643" y="511"/>
                    <a:pt x="2679" y="326"/>
                    <a:pt x="2554" y="277"/>
                  </a:cubicBezTo>
                  <a:cubicBezTo>
                    <a:pt x="2027" y="66"/>
                    <a:pt x="1540" y="1"/>
                    <a:pt x="11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3"/>
            <p:cNvSpPr/>
            <p:nvPr/>
          </p:nvSpPr>
          <p:spPr>
            <a:xfrm>
              <a:off x="6090200" y="526050"/>
              <a:ext cx="60275" cy="32775"/>
            </a:xfrm>
            <a:custGeom>
              <a:rect b="b" l="l" r="r" t="t"/>
              <a:pathLst>
                <a:path extrusionOk="0" h="1311" w="2411">
                  <a:moveTo>
                    <a:pt x="132" y="0"/>
                  </a:moveTo>
                  <a:cubicBezTo>
                    <a:pt x="71" y="0"/>
                    <a:pt x="18" y="44"/>
                    <a:pt x="10" y="105"/>
                  </a:cubicBezTo>
                  <a:cubicBezTo>
                    <a:pt x="0" y="172"/>
                    <a:pt x="48" y="233"/>
                    <a:pt x="115" y="242"/>
                  </a:cubicBezTo>
                  <a:cubicBezTo>
                    <a:pt x="1443" y="419"/>
                    <a:pt x="2150" y="1258"/>
                    <a:pt x="2158" y="1267"/>
                  </a:cubicBezTo>
                  <a:cubicBezTo>
                    <a:pt x="2181" y="1294"/>
                    <a:pt x="2216" y="1311"/>
                    <a:pt x="2252" y="1311"/>
                  </a:cubicBezTo>
                  <a:cubicBezTo>
                    <a:pt x="2354" y="1311"/>
                    <a:pt x="2410" y="1192"/>
                    <a:pt x="2346" y="1111"/>
                  </a:cubicBezTo>
                  <a:cubicBezTo>
                    <a:pt x="2315" y="1074"/>
                    <a:pt x="1574" y="190"/>
                    <a:pt x="146" y="1"/>
                  </a:cubicBezTo>
                  <a:cubicBezTo>
                    <a:pt x="141" y="0"/>
                    <a:pt x="136"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3"/>
            <p:cNvSpPr/>
            <p:nvPr/>
          </p:nvSpPr>
          <p:spPr>
            <a:xfrm>
              <a:off x="5977650" y="680800"/>
              <a:ext cx="65575" cy="15800"/>
            </a:xfrm>
            <a:custGeom>
              <a:rect b="b" l="l" r="r" t="t"/>
              <a:pathLst>
                <a:path extrusionOk="0" h="632" w="2623">
                  <a:moveTo>
                    <a:pt x="139" y="0"/>
                  </a:moveTo>
                  <a:cubicBezTo>
                    <a:pt x="97" y="0"/>
                    <a:pt x="57" y="21"/>
                    <a:pt x="34" y="58"/>
                  </a:cubicBezTo>
                  <a:cubicBezTo>
                    <a:pt x="0" y="114"/>
                    <a:pt x="17" y="188"/>
                    <a:pt x="72" y="224"/>
                  </a:cubicBezTo>
                  <a:cubicBezTo>
                    <a:pt x="105" y="244"/>
                    <a:pt x="751" y="631"/>
                    <a:pt x="1736" y="631"/>
                  </a:cubicBezTo>
                  <a:cubicBezTo>
                    <a:pt x="1998" y="630"/>
                    <a:pt x="2258" y="604"/>
                    <a:pt x="2515" y="551"/>
                  </a:cubicBezTo>
                  <a:cubicBezTo>
                    <a:pt x="2580" y="537"/>
                    <a:pt x="2623" y="473"/>
                    <a:pt x="2609" y="407"/>
                  </a:cubicBezTo>
                  <a:cubicBezTo>
                    <a:pt x="2597" y="349"/>
                    <a:pt x="2546" y="309"/>
                    <a:pt x="2490" y="309"/>
                  </a:cubicBezTo>
                  <a:cubicBezTo>
                    <a:pt x="2482" y="309"/>
                    <a:pt x="2473" y="310"/>
                    <a:pt x="2465" y="312"/>
                  </a:cubicBezTo>
                  <a:cubicBezTo>
                    <a:pt x="2211" y="364"/>
                    <a:pt x="1970" y="385"/>
                    <a:pt x="1748" y="385"/>
                  </a:cubicBezTo>
                  <a:cubicBezTo>
                    <a:pt x="822" y="385"/>
                    <a:pt x="206" y="20"/>
                    <a:pt x="199" y="16"/>
                  </a:cubicBezTo>
                  <a:cubicBezTo>
                    <a:pt x="180" y="5"/>
                    <a:pt x="159"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3" name="Google Shape;3283;p63"/>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3">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7" name="Shape 3287"/>
        <p:cNvGrpSpPr/>
        <p:nvPr/>
      </p:nvGrpSpPr>
      <p:grpSpPr>
        <a:xfrm>
          <a:off x="0" y="0"/>
          <a:ext cx="0" cy="0"/>
          <a:chOff x="0" y="0"/>
          <a:chExt cx="0" cy="0"/>
        </a:xfrm>
      </p:grpSpPr>
      <p:sp>
        <p:nvSpPr>
          <p:cNvPr id="3288" name="Google Shape;3288;p64"/>
          <p:cNvSpPr txBox="1"/>
          <p:nvPr>
            <p:ph type="title"/>
          </p:nvPr>
        </p:nvSpPr>
        <p:spPr>
          <a:xfrm>
            <a:off x="713225" y="2438400"/>
            <a:ext cx="8851500" cy="239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a:t>
            </a:r>
            <a:r>
              <a:rPr lang="en">
                <a:solidFill>
                  <a:schemeClr val="accent4"/>
                </a:solidFill>
              </a:rPr>
              <a:t>RESOURCES</a:t>
            </a:r>
            <a:endParaRPr>
              <a:solidFill>
                <a:schemeClr val="accent4"/>
              </a:solidFill>
            </a:endParaRPr>
          </a:p>
        </p:txBody>
      </p:sp>
      <p:sp>
        <p:nvSpPr>
          <p:cNvPr id="3289" name="Google Shape;3289;p64"/>
          <p:cNvSpPr txBox="1"/>
          <p:nvPr>
            <p:ph idx="1" type="body"/>
          </p:nvPr>
        </p:nvSpPr>
        <p:spPr>
          <a:xfrm>
            <a:off x="713225" y="5019925"/>
            <a:ext cx="8851500" cy="105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2"/>
                </a:solidFill>
              </a:rPr>
              <a:t>Photos:</a:t>
            </a:r>
            <a:endParaRPr b="1">
              <a:solidFill>
                <a:schemeClr val="dk2"/>
              </a:solidFill>
            </a:endParaRPr>
          </a:p>
          <a:p>
            <a:pPr indent="-419100" lvl="0" marL="457200" rtl="0" algn="l">
              <a:spcBef>
                <a:spcPts val="0"/>
              </a:spcBef>
              <a:spcAft>
                <a:spcPts val="0"/>
              </a:spcAft>
              <a:buSzPts val="3000"/>
              <a:buChar char="●"/>
            </a:pPr>
            <a:r>
              <a:rPr lang="en">
                <a:uFill>
                  <a:noFill/>
                </a:uFill>
                <a:hlinkClick r:id="rId3"/>
              </a:rPr>
              <a:t>Asian food</a:t>
            </a:r>
            <a:endParaRPr/>
          </a:p>
          <a:p>
            <a:pPr indent="-419100" lvl="0" marL="457200" rtl="0" algn="l">
              <a:spcBef>
                <a:spcPts val="0"/>
              </a:spcBef>
              <a:spcAft>
                <a:spcPts val="0"/>
              </a:spcAft>
              <a:buSzPts val="3000"/>
              <a:buChar char="●"/>
            </a:pPr>
            <a:r>
              <a:rPr lang="en">
                <a:uFill>
                  <a:noFill/>
                </a:uFill>
                <a:hlinkClick r:id="rId4"/>
              </a:rPr>
              <a:t>Delicious vegan meal on wooden board</a:t>
            </a:r>
            <a:endParaRPr/>
          </a:p>
          <a:p>
            <a:pPr indent="-419100" lvl="0" marL="457200" rtl="0" algn="l">
              <a:spcBef>
                <a:spcPts val="0"/>
              </a:spcBef>
              <a:spcAft>
                <a:spcPts val="0"/>
              </a:spcAft>
              <a:buSzPts val="3000"/>
              <a:buChar char="●"/>
            </a:pPr>
            <a:r>
              <a:rPr lang="en">
                <a:uFill>
                  <a:noFill/>
                </a:uFill>
                <a:hlinkClick r:id="rId5"/>
              </a:rPr>
              <a:t>Different dishes of tasty food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accent2"/>
                </a:solidFill>
              </a:rPr>
              <a:t>Vectors:</a:t>
            </a:r>
            <a:endParaRPr b="1">
              <a:solidFill>
                <a:schemeClr val="accent2"/>
              </a:solidFill>
            </a:endParaRPr>
          </a:p>
          <a:p>
            <a:pPr indent="-419100" lvl="0" marL="457200" rtl="0" algn="l">
              <a:spcBef>
                <a:spcPts val="0"/>
              </a:spcBef>
              <a:spcAft>
                <a:spcPts val="0"/>
              </a:spcAft>
              <a:buSzPts val="3000"/>
              <a:buChar char="●"/>
            </a:pPr>
            <a:r>
              <a:rPr lang="en">
                <a:uFill>
                  <a:noFill/>
                </a:uFill>
                <a:hlinkClick r:id="rId6"/>
              </a:rPr>
              <a:t>Hand drawn smiley face floral frame I</a:t>
            </a:r>
            <a:endParaRPr/>
          </a:p>
          <a:p>
            <a:pPr indent="-419100" lvl="0" marL="457200" rtl="0" algn="l">
              <a:spcBef>
                <a:spcPts val="0"/>
              </a:spcBef>
              <a:spcAft>
                <a:spcPts val="0"/>
              </a:spcAft>
              <a:buSzPts val="3000"/>
              <a:buChar char="●"/>
            </a:pPr>
            <a:r>
              <a:rPr lang="en">
                <a:uFill>
                  <a:noFill/>
                </a:uFill>
                <a:hlinkClick r:id="rId7"/>
              </a:rPr>
              <a:t>Hand drawn smiley face floral frame II</a:t>
            </a:r>
            <a:endParaRPr/>
          </a:p>
        </p:txBody>
      </p:sp>
      <p:sp>
        <p:nvSpPr>
          <p:cNvPr id="3290" name="Google Shape;3290;p64"/>
          <p:cNvSpPr/>
          <p:nvPr/>
        </p:nvSpPr>
        <p:spPr>
          <a:xfrm>
            <a:off x="8724801" y="16795049"/>
            <a:ext cx="691698" cy="835156"/>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4"/>
          <p:cNvSpPr/>
          <p:nvPr/>
        </p:nvSpPr>
        <p:spPr>
          <a:xfrm>
            <a:off x="8724800" y="847651"/>
            <a:ext cx="691698" cy="835156"/>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4"/>
          <p:cNvSpPr/>
          <p:nvPr/>
        </p:nvSpPr>
        <p:spPr>
          <a:xfrm>
            <a:off x="8329172" y="1412424"/>
            <a:ext cx="498521" cy="601898"/>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3" name="Google Shape;3293;p64"/>
          <p:cNvGrpSpPr/>
          <p:nvPr/>
        </p:nvGrpSpPr>
        <p:grpSpPr>
          <a:xfrm>
            <a:off x="2799926" y="11094712"/>
            <a:ext cx="3308829" cy="3211265"/>
            <a:chOff x="4511050" y="1609350"/>
            <a:chExt cx="1220925" cy="1184925"/>
          </a:xfrm>
        </p:grpSpPr>
        <p:sp>
          <p:nvSpPr>
            <p:cNvPr id="3294" name="Google Shape;3294;p64"/>
            <p:cNvSpPr/>
            <p:nvPr/>
          </p:nvSpPr>
          <p:spPr>
            <a:xfrm>
              <a:off x="4865225" y="2179500"/>
              <a:ext cx="26725" cy="25275"/>
            </a:xfrm>
            <a:custGeom>
              <a:rect b="b" l="l" r="r" t="t"/>
              <a:pathLst>
                <a:path extrusionOk="0" h="1011" w="1069">
                  <a:moveTo>
                    <a:pt x="529" y="1"/>
                  </a:moveTo>
                  <a:cubicBezTo>
                    <a:pt x="440" y="1"/>
                    <a:pt x="352" y="24"/>
                    <a:pt x="273" y="70"/>
                  </a:cubicBezTo>
                  <a:cubicBezTo>
                    <a:pt x="96" y="174"/>
                    <a:pt x="0" y="374"/>
                    <a:pt x="29" y="575"/>
                  </a:cubicBezTo>
                  <a:cubicBezTo>
                    <a:pt x="65" y="828"/>
                    <a:pt x="280" y="1011"/>
                    <a:pt x="528" y="1011"/>
                  </a:cubicBezTo>
                  <a:cubicBezTo>
                    <a:pt x="551" y="1011"/>
                    <a:pt x="575" y="1009"/>
                    <a:pt x="599" y="1005"/>
                  </a:cubicBezTo>
                  <a:cubicBezTo>
                    <a:pt x="801" y="977"/>
                    <a:pt x="966" y="830"/>
                    <a:pt x="1018" y="633"/>
                  </a:cubicBezTo>
                  <a:cubicBezTo>
                    <a:pt x="1068" y="435"/>
                    <a:pt x="996" y="226"/>
                    <a:pt x="833" y="102"/>
                  </a:cubicBezTo>
                  <a:cubicBezTo>
                    <a:pt x="743" y="35"/>
                    <a:pt x="636" y="1"/>
                    <a:pt x="52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4"/>
            <p:cNvSpPr/>
            <p:nvPr/>
          </p:nvSpPr>
          <p:spPr>
            <a:xfrm>
              <a:off x="4547450" y="2662475"/>
              <a:ext cx="20925" cy="19925"/>
            </a:xfrm>
            <a:custGeom>
              <a:rect b="b" l="l" r="r" t="t"/>
              <a:pathLst>
                <a:path extrusionOk="0" h="797" w="837">
                  <a:moveTo>
                    <a:pt x="412" y="158"/>
                  </a:moveTo>
                  <a:cubicBezTo>
                    <a:pt x="619" y="158"/>
                    <a:pt x="730" y="401"/>
                    <a:pt x="594" y="557"/>
                  </a:cubicBezTo>
                  <a:cubicBezTo>
                    <a:pt x="545" y="614"/>
                    <a:pt x="478" y="640"/>
                    <a:pt x="413" y="640"/>
                  </a:cubicBezTo>
                  <a:cubicBezTo>
                    <a:pt x="301" y="640"/>
                    <a:pt x="191" y="562"/>
                    <a:pt x="173" y="432"/>
                  </a:cubicBezTo>
                  <a:cubicBezTo>
                    <a:pt x="154" y="300"/>
                    <a:pt x="246" y="179"/>
                    <a:pt x="378" y="160"/>
                  </a:cubicBezTo>
                  <a:cubicBezTo>
                    <a:pt x="389" y="158"/>
                    <a:pt x="401" y="158"/>
                    <a:pt x="412" y="158"/>
                  </a:cubicBezTo>
                  <a:close/>
                  <a:moveTo>
                    <a:pt x="413" y="1"/>
                  </a:moveTo>
                  <a:cubicBezTo>
                    <a:pt x="394" y="1"/>
                    <a:pt x="375" y="2"/>
                    <a:pt x="357" y="4"/>
                  </a:cubicBezTo>
                  <a:cubicBezTo>
                    <a:pt x="150" y="34"/>
                    <a:pt x="1" y="218"/>
                    <a:pt x="15" y="426"/>
                  </a:cubicBezTo>
                  <a:cubicBezTo>
                    <a:pt x="29" y="634"/>
                    <a:pt x="202" y="797"/>
                    <a:pt x="411" y="797"/>
                  </a:cubicBezTo>
                  <a:cubicBezTo>
                    <a:pt x="430" y="797"/>
                    <a:pt x="449" y="796"/>
                    <a:pt x="468" y="794"/>
                  </a:cubicBezTo>
                  <a:cubicBezTo>
                    <a:pt x="685" y="763"/>
                    <a:pt x="836" y="561"/>
                    <a:pt x="806" y="344"/>
                  </a:cubicBezTo>
                  <a:cubicBezTo>
                    <a:pt x="778" y="145"/>
                    <a:pt x="608" y="1"/>
                    <a:pt x="41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4"/>
            <p:cNvSpPr/>
            <p:nvPr/>
          </p:nvSpPr>
          <p:spPr>
            <a:xfrm>
              <a:off x="5686550" y="1706575"/>
              <a:ext cx="21200" cy="19900"/>
            </a:xfrm>
            <a:custGeom>
              <a:rect b="b" l="l" r="r" t="t"/>
              <a:pathLst>
                <a:path extrusionOk="0" h="796" w="848">
                  <a:moveTo>
                    <a:pt x="419" y="156"/>
                  </a:moveTo>
                  <a:cubicBezTo>
                    <a:pt x="454" y="156"/>
                    <a:pt x="490" y="163"/>
                    <a:pt x="524" y="179"/>
                  </a:cubicBezTo>
                  <a:cubicBezTo>
                    <a:pt x="627" y="230"/>
                    <a:pt x="681" y="346"/>
                    <a:pt x="651" y="458"/>
                  </a:cubicBezTo>
                  <a:cubicBezTo>
                    <a:pt x="624" y="565"/>
                    <a:pt x="527" y="639"/>
                    <a:pt x="418" y="639"/>
                  </a:cubicBezTo>
                  <a:cubicBezTo>
                    <a:pt x="413" y="639"/>
                    <a:pt x="409" y="639"/>
                    <a:pt x="404" y="639"/>
                  </a:cubicBezTo>
                  <a:cubicBezTo>
                    <a:pt x="289" y="631"/>
                    <a:pt x="195" y="545"/>
                    <a:pt x="179" y="431"/>
                  </a:cubicBezTo>
                  <a:cubicBezTo>
                    <a:pt x="170" y="367"/>
                    <a:pt x="187" y="303"/>
                    <a:pt x="226" y="252"/>
                  </a:cubicBezTo>
                  <a:cubicBezTo>
                    <a:pt x="272" y="190"/>
                    <a:pt x="345" y="156"/>
                    <a:pt x="419" y="156"/>
                  </a:cubicBezTo>
                  <a:close/>
                  <a:moveTo>
                    <a:pt x="417" y="0"/>
                  </a:moveTo>
                  <a:cubicBezTo>
                    <a:pt x="352" y="0"/>
                    <a:pt x="287" y="16"/>
                    <a:pt x="228" y="48"/>
                  </a:cubicBezTo>
                  <a:cubicBezTo>
                    <a:pt x="82" y="126"/>
                    <a:pt x="1" y="288"/>
                    <a:pt x="24" y="452"/>
                  </a:cubicBezTo>
                  <a:cubicBezTo>
                    <a:pt x="51" y="648"/>
                    <a:pt x="219" y="795"/>
                    <a:pt x="418" y="795"/>
                  </a:cubicBezTo>
                  <a:lnTo>
                    <a:pt x="418" y="794"/>
                  </a:lnTo>
                  <a:cubicBezTo>
                    <a:pt x="584" y="794"/>
                    <a:pt x="732" y="692"/>
                    <a:pt x="790" y="536"/>
                  </a:cubicBezTo>
                  <a:cubicBezTo>
                    <a:pt x="848" y="381"/>
                    <a:pt x="804" y="206"/>
                    <a:pt x="678" y="98"/>
                  </a:cubicBezTo>
                  <a:cubicBezTo>
                    <a:pt x="604" y="33"/>
                    <a:pt x="511" y="0"/>
                    <a:pt x="41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4"/>
            <p:cNvSpPr/>
            <p:nvPr/>
          </p:nvSpPr>
          <p:spPr>
            <a:xfrm>
              <a:off x="4511050" y="2517500"/>
              <a:ext cx="62975" cy="62550"/>
            </a:xfrm>
            <a:custGeom>
              <a:rect b="b" l="l" r="r" t="t"/>
              <a:pathLst>
                <a:path extrusionOk="0" h="2502" w="2519">
                  <a:moveTo>
                    <a:pt x="1260" y="0"/>
                  </a:moveTo>
                  <a:cubicBezTo>
                    <a:pt x="1245" y="0"/>
                    <a:pt x="1231" y="9"/>
                    <a:pt x="1227" y="27"/>
                  </a:cubicBezTo>
                  <a:lnTo>
                    <a:pt x="1183" y="275"/>
                  </a:lnTo>
                  <a:cubicBezTo>
                    <a:pt x="1100" y="733"/>
                    <a:pt x="741" y="1091"/>
                    <a:pt x="284" y="1175"/>
                  </a:cubicBezTo>
                  <a:lnTo>
                    <a:pt x="36" y="1219"/>
                  </a:lnTo>
                  <a:cubicBezTo>
                    <a:pt x="1" y="1225"/>
                    <a:pt x="1" y="1276"/>
                    <a:pt x="36" y="1283"/>
                  </a:cubicBezTo>
                  <a:lnTo>
                    <a:pt x="284" y="1328"/>
                  </a:lnTo>
                  <a:cubicBezTo>
                    <a:pt x="741" y="1411"/>
                    <a:pt x="1100" y="1769"/>
                    <a:pt x="1183" y="2227"/>
                  </a:cubicBezTo>
                  <a:lnTo>
                    <a:pt x="1227" y="2474"/>
                  </a:lnTo>
                  <a:cubicBezTo>
                    <a:pt x="1231" y="2492"/>
                    <a:pt x="1245" y="2501"/>
                    <a:pt x="1260" y="2501"/>
                  </a:cubicBezTo>
                  <a:cubicBezTo>
                    <a:pt x="1274" y="2501"/>
                    <a:pt x="1289" y="2492"/>
                    <a:pt x="1292" y="2474"/>
                  </a:cubicBezTo>
                  <a:lnTo>
                    <a:pt x="1336" y="2227"/>
                  </a:lnTo>
                  <a:cubicBezTo>
                    <a:pt x="1420" y="1769"/>
                    <a:pt x="1778" y="1411"/>
                    <a:pt x="2235" y="1328"/>
                  </a:cubicBezTo>
                  <a:lnTo>
                    <a:pt x="2484" y="1283"/>
                  </a:lnTo>
                  <a:cubicBezTo>
                    <a:pt x="2519" y="1276"/>
                    <a:pt x="2519" y="1225"/>
                    <a:pt x="2484" y="1219"/>
                  </a:cubicBezTo>
                  <a:lnTo>
                    <a:pt x="2235" y="1175"/>
                  </a:lnTo>
                  <a:cubicBezTo>
                    <a:pt x="1778" y="1091"/>
                    <a:pt x="1420" y="733"/>
                    <a:pt x="1336" y="275"/>
                  </a:cubicBezTo>
                  <a:lnTo>
                    <a:pt x="1292" y="27"/>
                  </a:lnTo>
                  <a:cubicBezTo>
                    <a:pt x="1289" y="9"/>
                    <a:pt x="1274" y="0"/>
                    <a:pt x="126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4"/>
            <p:cNvSpPr/>
            <p:nvPr/>
          </p:nvSpPr>
          <p:spPr>
            <a:xfrm>
              <a:off x="5335975" y="1794900"/>
              <a:ext cx="47025" cy="56725"/>
            </a:xfrm>
            <a:custGeom>
              <a:rect b="b" l="l" r="r" t="t"/>
              <a:pathLst>
                <a:path extrusionOk="0" h="2269" w="1881">
                  <a:moveTo>
                    <a:pt x="941" y="1"/>
                  </a:moveTo>
                  <a:cubicBezTo>
                    <a:pt x="917" y="1"/>
                    <a:pt x="894" y="14"/>
                    <a:pt x="885" y="41"/>
                  </a:cubicBezTo>
                  <a:lnTo>
                    <a:pt x="766" y="418"/>
                  </a:lnTo>
                  <a:cubicBezTo>
                    <a:pt x="683" y="679"/>
                    <a:pt x="491" y="892"/>
                    <a:pt x="238" y="999"/>
                  </a:cubicBezTo>
                  <a:lnTo>
                    <a:pt x="48" y="1081"/>
                  </a:lnTo>
                  <a:cubicBezTo>
                    <a:pt x="1" y="1101"/>
                    <a:pt x="1" y="1167"/>
                    <a:pt x="48" y="1188"/>
                  </a:cubicBezTo>
                  <a:lnTo>
                    <a:pt x="238" y="1270"/>
                  </a:lnTo>
                  <a:cubicBezTo>
                    <a:pt x="491" y="1378"/>
                    <a:pt x="683" y="1590"/>
                    <a:pt x="766" y="1851"/>
                  </a:cubicBezTo>
                  <a:lnTo>
                    <a:pt x="885" y="2228"/>
                  </a:lnTo>
                  <a:cubicBezTo>
                    <a:pt x="894" y="2255"/>
                    <a:pt x="917" y="2269"/>
                    <a:pt x="941" y="2269"/>
                  </a:cubicBezTo>
                  <a:cubicBezTo>
                    <a:pt x="964" y="2269"/>
                    <a:pt x="987" y="2255"/>
                    <a:pt x="996" y="2228"/>
                  </a:cubicBezTo>
                  <a:lnTo>
                    <a:pt x="1115" y="1851"/>
                  </a:lnTo>
                  <a:cubicBezTo>
                    <a:pt x="1199" y="1590"/>
                    <a:pt x="1391" y="1378"/>
                    <a:pt x="1643" y="1270"/>
                  </a:cubicBezTo>
                  <a:lnTo>
                    <a:pt x="1834" y="1188"/>
                  </a:lnTo>
                  <a:cubicBezTo>
                    <a:pt x="1880" y="1167"/>
                    <a:pt x="1880" y="1101"/>
                    <a:pt x="1834" y="1081"/>
                  </a:cubicBezTo>
                  <a:lnTo>
                    <a:pt x="1643" y="999"/>
                  </a:lnTo>
                  <a:cubicBezTo>
                    <a:pt x="1391" y="892"/>
                    <a:pt x="1199" y="679"/>
                    <a:pt x="1115" y="418"/>
                  </a:cubicBezTo>
                  <a:lnTo>
                    <a:pt x="996" y="41"/>
                  </a:lnTo>
                  <a:cubicBezTo>
                    <a:pt x="987" y="14"/>
                    <a:pt x="964" y="1"/>
                    <a:pt x="9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4"/>
            <p:cNvSpPr/>
            <p:nvPr/>
          </p:nvSpPr>
          <p:spPr>
            <a:xfrm>
              <a:off x="4965875" y="1652350"/>
              <a:ext cx="73300" cy="88475"/>
            </a:xfrm>
            <a:custGeom>
              <a:rect b="b" l="l" r="r" t="t"/>
              <a:pathLst>
                <a:path extrusionOk="0" h="3539" w="2932">
                  <a:moveTo>
                    <a:pt x="1466" y="0"/>
                  </a:moveTo>
                  <a:cubicBezTo>
                    <a:pt x="1429" y="0"/>
                    <a:pt x="1393" y="22"/>
                    <a:pt x="1380" y="64"/>
                  </a:cubicBezTo>
                  <a:lnTo>
                    <a:pt x="1193" y="651"/>
                  </a:lnTo>
                  <a:cubicBezTo>
                    <a:pt x="1064" y="1059"/>
                    <a:pt x="764" y="1390"/>
                    <a:pt x="372" y="1558"/>
                  </a:cubicBezTo>
                  <a:lnTo>
                    <a:pt x="74" y="1686"/>
                  </a:lnTo>
                  <a:cubicBezTo>
                    <a:pt x="1" y="1717"/>
                    <a:pt x="1" y="1821"/>
                    <a:pt x="74" y="1853"/>
                  </a:cubicBezTo>
                  <a:lnTo>
                    <a:pt x="372" y="1980"/>
                  </a:lnTo>
                  <a:cubicBezTo>
                    <a:pt x="764" y="2150"/>
                    <a:pt x="1064" y="2480"/>
                    <a:pt x="1193" y="2887"/>
                  </a:cubicBezTo>
                  <a:lnTo>
                    <a:pt x="1380" y="3476"/>
                  </a:lnTo>
                  <a:cubicBezTo>
                    <a:pt x="1393" y="3517"/>
                    <a:pt x="1429" y="3538"/>
                    <a:pt x="1466" y="3538"/>
                  </a:cubicBezTo>
                  <a:cubicBezTo>
                    <a:pt x="1502" y="3538"/>
                    <a:pt x="1539" y="3517"/>
                    <a:pt x="1552" y="3476"/>
                  </a:cubicBezTo>
                  <a:lnTo>
                    <a:pt x="1739" y="2887"/>
                  </a:lnTo>
                  <a:cubicBezTo>
                    <a:pt x="1868" y="2480"/>
                    <a:pt x="2168" y="2150"/>
                    <a:pt x="2561" y="1980"/>
                  </a:cubicBezTo>
                  <a:lnTo>
                    <a:pt x="2859" y="1853"/>
                  </a:lnTo>
                  <a:cubicBezTo>
                    <a:pt x="2932" y="1821"/>
                    <a:pt x="2932" y="1717"/>
                    <a:pt x="2859" y="1686"/>
                  </a:cubicBezTo>
                  <a:lnTo>
                    <a:pt x="2561" y="1558"/>
                  </a:lnTo>
                  <a:cubicBezTo>
                    <a:pt x="2168" y="1390"/>
                    <a:pt x="1868" y="1059"/>
                    <a:pt x="1739" y="651"/>
                  </a:cubicBezTo>
                  <a:lnTo>
                    <a:pt x="1552" y="64"/>
                  </a:lnTo>
                  <a:cubicBezTo>
                    <a:pt x="1539" y="22"/>
                    <a:pt x="1502" y="0"/>
                    <a:pt x="146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4"/>
            <p:cNvSpPr/>
            <p:nvPr/>
          </p:nvSpPr>
          <p:spPr>
            <a:xfrm>
              <a:off x="4809100" y="2109650"/>
              <a:ext cx="57475" cy="67550"/>
            </a:xfrm>
            <a:custGeom>
              <a:rect b="b" l="l" r="r" t="t"/>
              <a:pathLst>
                <a:path extrusionOk="0" h="2702" w="2299">
                  <a:moveTo>
                    <a:pt x="1150" y="209"/>
                  </a:moveTo>
                  <a:lnTo>
                    <a:pt x="1266" y="576"/>
                  </a:lnTo>
                  <a:cubicBezTo>
                    <a:pt x="1365" y="891"/>
                    <a:pt x="1598" y="1146"/>
                    <a:pt x="1901" y="1276"/>
                  </a:cubicBezTo>
                  <a:lnTo>
                    <a:pt x="2075" y="1351"/>
                  </a:lnTo>
                  <a:lnTo>
                    <a:pt x="1901" y="1426"/>
                  </a:lnTo>
                  <a:cubicBezTo>
                    <a:pt x="1598" y="1556"/>
                    <a:pt x="1365" y="1811"/>
                    <a:pt x="1266" y="2126"/>
                  </a:cubicBezTo>
                  <a:lnTo>
                    <a:pt x="1149" y="2494"/>
                  </a:lnTo>
                  <a:lnTo>
                    <a:pt x="1032" y="2126"/>
                  </a:lnTo>
                  <a:cubicBezTo>
                    <a:pt x="933" y="1811"/>
                    <a:pt x="701" y="1556"/>
                    <a:pt x="397" y="1426"/>
                  </a:cubicBezTo>
                  <a:lnTo>
                    <a:pt x="223" y="1351"/>
                  </a:lnTo>
                  <a:lnTo>
                    <a:pt x="397" y="1276"/>
                  </a:lnTo>
                  <a:cubicBezTo>
                    <a:pt x="701" y="1146"/>
                    <a:pt x="933" y="891"/>
                    <a:pt x="1032" y="576"/>
                  </a:cubicBezTo>
                  <a:lnTo>
                    <a:pt x="1150" y="209"/>
                  </a:lnTo>
                  <a:close/>
                  <a:moveTo>
                    <a:pt x="1149" y="1"/>
                  </a:moveTo>
                  <a:cubicBezTo>
                    <a:pt x="1089" y="1"/>
                    <a:pt x="1030" y="35"/>
                    <a:pt x="1008" y="104"/>
                  </a:cubicBezTo>
                  <a:lnTo>
                    <a:pt x="874" y="525"/>
                  </a:lnTo>
                  <a:cubicBezTo>
                    <a:pt x="789" y="794"/>
                    <a:pt x="592" y="1012"/>
                    <a:pt x="333" y="1123"/>
                  </a:cubicBezTo>
                  <a:lnTo>
                    <a:pt x="119" y="1215"/>
                  </a:lnTo>
                  <a:cubicBezTo>
                    <a:pt x="0" y="1266"/>
                    <a:pt x="0" y="1436"/>
                    <a:pt x="119" y="1487"/>
                  </a:cubicBezTo>
                  <a:lnTo>
                    <a:pt x="333" y="1579"/>
                  </a:lnTo>
                  <a:cubicBezTo>
                    <a:pt x="592" y="1690"/>
                    <a:pt x="789" y="1908"/>
                    <a:pt x="874" y="2177"/>
                  </a:cubicBezTo>
                  <a:lnTo>
                    <a:pt x="1008" y="2598"/>
                  </a:lnTo>
                  <a:cubicBezTo>
                    <a:pt x="1027" y="2659"/>
                    <a:pt x="1084" y="2702"/>
                    <a:pt x="1150" y="2702"/>
                  </a:cubicBezTo>
                  <a:cubicBezTo>
                    <a:pt x="1214" y="2702"/>
                    <a:pt x="1271" y="2659"/>
                    <a:pt x="1290" y="2598"/>
                  </a:cubicBezTo>
                  <a:lnTo>
                    <a:pt x="1423" y="2177"/>
                  </a:lnTo>
                  <a:cubicBezTo>
                    <a:pt x="1509" y="1908"/>
                    <a:pt x="1706" y="1690"/>
                    <a:pt x="1965" y="1579"/>
                  </a:cubicBezTo>
                  <a:lnTo>
                    <a:pt x="2179" y="1487"/>
                  </a:lnTo>
                  <a:cubicBezTo>
                    <a:pt x="2298" y="1436"/>
                    <a:pt x="2298" y="1266"/>
                    <a:pt x="2179" y="1215"/>
                  </a:cubicBezTo>
                  <a:lnTo>
                    <a:pt x="1965" y="1123"/>
                  </a:lnTo>
                  <a:cubicBezTo>
                    <a:pt x="1706" y="1012"/>
                    <a:pt x="1509" y="794"/>
                    <a:pt x="1423" y="525"/>
                  </a:cubicBezTo>
                  <a:lnTo>
                    <a:pt x="1290" y="104"/>
                  </a:lnTo>
                  <a:cubicBezTo>
                    <a:pt x="1268" y="35"/>
                    <a:pt x="1209" y="1"/>
                    <a:pt x="114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4"/>
            <p:cNvSpPr/>
            <p:nvPr/>
          </p:nvSpPr>
          <p:spPr>
            <a:xfrm>
              <a:off x="5019300" y="1850675"/>
              <a:ext cx="38675" cy="21450"/>
            </a:xfrm>
            <a:custGeom>
              <a:rect b="b" l="l" r="r" t="t"/>
              <a:pathLst>
                <a:path extrusionOk="0" h="858" w="1547">
                  <a:moveTo>
                    <a:pt x="665" y="1"/>
                  </a:moveTo>
                  <a:cubicBezTo>
                    <a:pt x="543" y="1"/>
                    <a:pt x="404" y="23"/>
                    <a:pt x="248" y="75"/>
                  </a:cubicBezTo>
                  <a:cubicBezTo>
                    <a:pt x="248" y="75"/>
                    <a:pt x="0" y="771"/>
                    <a:pt x="1546" y="857"/>
                  </a:cubicBezTo>
                  <a:cubicBezTo>
                    <a:pt x="1546" y="857"/>
                    <a:pt x="1419" y="1"/>
                    <a:pt x="66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4"/>
            <p:cNvSpPr/>
            <p:nvPr/>
          </p:nvSpPr>
          <p:spPr>
            <a:xfrm>
              <a:off x="5026475" y="1816225"/>
              <a:ext cx="42925" cy="32500"/>
            </a:xfrm>
            <a:custGeom>
              <a:rect b="b" l="l" r="r" t="t"/>
              <a:pathLst>
                <a:path extrusionOk="0" h="1300" w="1717">
                  <a:moveTo>
                    <a:pt x="1327" y="1"/>
                  </a:moveTo>
                  <a:lnTo>
                    <a:pt x="1327" y="1"/>
                  </a:lnTo>
                  <a:cubicBezTo>
                    <a:pt x="1" y="801"/>
                    <a:pt x="545" y="1299"/>
                    <a:pt x="545" y="1299"/>
                  </a:cubicBezTo>
                  <a:cubicBezTo>
                    <a:pt x="1717" y="1103"/>
                    <a:pt x="1327" y="1"/>
                    <a:pt x="132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4"/>
            <p:cNvSpPr/>
            <p:nvPr/>
          </p:nvSpPr>
          <p:spPr>
            <a:xfrm>
              <a:off x="5070300" y="1839325"/>
              <a:ext cx="38100" cy="24925"/>
            </a:xfrm>
            <a:custGeom>
              <a:rect b="b" l="l" r="r" t="t"/>
              <a:pathLst>
                <a:path extrusionOk="0" h="997" w="1524">
                  <a:moveTo>
                    <a:pt x="603" y="0"/>
                  </a:moveTo>
                  <a:cubicBezTo>
                    <a:pt x="526" y="0"/>
                    <a:pt x="443" y="7"/>
                    <a:pt x="353" y="22"/>
                  </a:cubicBezTo>
                  <a:cubicBezTo>
                    <a:pt x="353" y="22"/>
                    <a:pt x="1" y="670"/>
                    <a:pt x="1515" y="996"/>
                  </a:cubicBezTo>
                  <a:cubicBezTo>
                    <a:pt x="1515" y="996"/>
                    <a:pt x="1524" y="0"/>
                    <a:pt x="60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4"/>
            <p:cNvSpPr/>
            <p:nvPr/>
          </p:nvSpPr>
          <p:spPr>
            <a:xfrm>
              <a:off x="5082450" y="1805475"/>
              <a:ext cx="43225" cy="33400"/>
            </a:xfrm>
            <a:custGeom>
              <a:rect b="b" l="l" r="r" t="t"/>
              <a:pathLst>
                <a:path extrusionOk="0" h="1336" w="1729">
                  <a:moveTo>
                    <a:pt x="1286" y="0"/>
                  </a:moveTo>
                  <a:lnTo>
                    <a:pt x="1286" y="0"/>
                  </a:lnTo>
                  <a:cubicBezTo>
                    <a:pt x="1" y="864"/>
                    <a:pt x="569" y="1336"/>
                    <a:pt x="569" y="1336"/>
                  </a:cubicBezTo>
                  <a:cubicBezTo>
                    <a:pt x="1728" y="1081"/>
                    <a:pt x="1287" y="1"/>
                    <a:pt x="128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4"/>
            <p:cNvSpPr/>
            <p:nvPr/>
          </p:nvSpPr>
          <p:spPr>
            <a:xfrm>
              <a:off x="5129825" y="1831225"/>
              <a:ext cx="41725" cy="30000"/>
            </a:xfrm>
            <a:custGeom>
              <a:rect b="b" l="l" r="r" t="t"/>
              <a:pathLst>
                <a:path extrusionOk="0" h="1200" w="1669">
                  <a:moveTo>
                    <a:pt x="482" y="1"/>
                  </a:moveTo>
                  <a:cubicBezTo>
                    <a:pt x="482" y="1"/>
                    <a:pt x="0" y="560"/>
                    <a:pt x="1410" y="1200"/>
                  </a:cubicBezTo>
                  <a:cubicBezTo>
                    <a:pt x="1410" y="1200"/>
                    <a:pt x="1668" y="61"/>
                    <a:pt x="48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4"/>
            <p:cNvSpPr/>
            <p:nvPr/>
          </p:nvSpPr>
          <p:spPr>
            <a:xfrm>
              <a:off x="5147850" y="1805150"/>
              <a:ext cx="41075" cy="28850"/>
            </a:xfrm>
            <a:custGeom>
              <a:rect b="b" l="l" r="r" t="t"/>
              <a:pathLst>
                <a:path extrusionOk="0" h="1154" w="1643">
                  <a:moveTo>
                    <a:pt x="1440" y="1"/>
                  </a:moveTo>
                  <a:lnTo>
                    <a:pt x="1440" y="1"/>
                  </a:lnTo>
                  <a:cubicBezTo>
                    <a:pt x="1" y="572"/>
                    <a:pt x="455" y="1154"/>
                    <a:pt x="455" y="1154"/>
                  </a:cubicBezTo>
                  <a:cubicBezTo>
                    <a:pt x="1643" y="1151"/>
                    <a:pt x="1440" y="1"/>
                    <a:pt x="14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4"/>
            <p:cNvSpPr/>
            <p:nvPr/>
          </p:nvSpPr>
          <p:spPr>
            <a:xfrm>
              <a:off x="5186150" y="1832825"/>
              <a:ext cx="41750" cy="30000"/>
            </a:xfrm>
            <a:custGeom>
              <a:rect b="b" l="l" r="r" t="t"/>
              <a:pathLst>
                <a:path extrusionOk="0" h="1200" w="1670">
                  <a:moveTo>
                    <a:pt x="484" y="0"/>
                  </a:moveTo>
                  <a:cubicBezTo>
                    <a:pt x="484" y="0"/>
                    <a:pt x="1" y="558"/>
                    <a:pt x="1410" y="1199"/>
                  </a:cubicBezTo>
                  <a:cubicBezTo>
                    <a:pt x="1410" y="1199"/>
                    <a:pt x="1669" y="59"/>
                    <a:pt x="48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4"/>
            <p:cNvSpPr/>
            <p:nvPr/>
          </p:nvSpPr>
          <p:spPr>
            <a:xfrm>
              <a:off x="5204225" y="1806750"/>
              <a:ext cx="41050" cy="28825"/>
            </a:xfrm>
            <a:custGeom>
              <a:rect b="b" l="l" r="r" t="t"/>
              <a:pathLst>
                <a:path extrusionOk="0" h="1153" w="1642">
                  <a:moveTo>
                    <a:pt x="1439" y="0"/>
                  </a:moveTo>
                  <a:lnTo>
                    <a:pt x="1439" y="0"/>
                  </a:lnTo>
                  <a:cubicBezTo>
                    <a:pt x="0" y="572"/>
                    <a:pt x="455" y="1153"/>
                    <a:pt x="455" y="1153"/>
                  </a:cubicBezTo>
                  <a:cubicBezTo>
                    <a:pt x="1641" y="1151"/>
                    <a:pt x="1440" y="0"/>
                    <a:pt x="14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4"/>
            <p:cNvSpPr/>
            <p:nvPr/>
          </p:nvSpPr>
          <p:spPr>
            <a:xfrm>
              <a:off x="5247125" y="1835275"/>
              <a:ext cx="37800" cy="18550"/>
            </a:xfrm>
            <a:custGeom>
              <a:rect b="b" l="l" r="r" t="t"/>
              <a:pathLst>
                <a:path extrusionOk="0" h="742" w="1512">
                  <a:moveTo>
                    <a:pt x="472" y="0"/>
                  </a:moveTo>
                  <a:cubicBezTo>
                    <a:pt x="81" y="0"/>
                    <a:pt x="0" y="285"/>
                    <a:pt x="0" y="285"/>
                  </a:cubicBezTo>
                  <a:cubicBezTo>
                    <a:pt x="254" y="631"/>
                    <a:pt x="523" y="742"/>
                    <a:pt x="761" y="742"/>
                  </a:cubicBezTo>
                  <a:cubicBezTo>
                    <a:pt x="1182" y="742"/>
                    <a:pt x="1511" y="399"/>
                    <a:pt x="1511" y="399"/>
                  </a:cubicBezTo>
                  <a:cubicBezTo>
                    <a:pt x="1030" y="96"/>
                    <a:pt x="699" y="0"/>
                    <a:pt x="47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4"/>
            <p:cNvSpPr/>
            <p:nvPr/>
          </p:nvSpPr>
          <p:spPr>
            <a:xfrm>
              <a:off x="4925025" y="1830125"/>
              <a:ext cx="327825" cy="60650"/>
            </a:xfrm>
            <a:custGeom>
              <a:rect b="b" l="l" r="r" t="t"/>
              <a:pathLst>
                <a:path extrusionOk="0" h="2426" w="13113">
                  <a:moveTo>
                    <a:pt x="9738" y="0"/>
                  </a:moveTo>
                  <a:cubicBezTo>
                    <a:pt x="4964" y="0"/>
                    <a:pt x="133" y="2239"/>
                    <a:pt x="73" y="2267"/>
                  </a:cubicBezTo>
                  <a:cubicBezTo>
                    <a:pt x="61" y="2273"/>
                    <a:pt x="49" y="2284"/>
                    <a:pt x="41" y="2295"/>
                  </a:cubicBezTo>
                  <a:cubicBezTo>
                    <a:pt x="0" y="2354"/>
                    <a:pt x="48" y="2426"/>
                    <a:pt x="109" y="2426"/>
                  </a:cubicBezTo>
                  <a:cubicBezTo>
                    <a:pt x="120" y="2426"/>
                    <a:pt x="132" y="2423"/>
                    <a:pt x="144" y="2418"/>
                  </a:cubicBezTo>
                  <a:cubicBezTo>
                    <a:pt x="204" y="2390"/>
                    <a:pt x="5002" y="165"/>
                    <a:pt x="9733" y="165"/>
                  </a:cubicBezTo>
                  <a:cubicBezTo>
                    <a:pt x="10847" y="165"/>
                    <a:pt x="11957" y="289"/>
                    <a:pt x="13001" y="593"/>
                  </a:cubicBezTo>
                  <a:cubicBezTo>
                    <a:pt x="13008" y="595"/>
                    <a:pt x="13015" y="596"/>
                    <a:pt x="13022" y="596"/>
                  </a:cubicBezTo>
                  <a:cubicBezTo>
                    <a:pt x="13058" y="596"/>
                    <a:pt x="13090" y="572"/>
                    <a:pt x="13101" y="536"/>
                  </a:cubicBezTo>
                  <a:cubicBezTo>
                    <a:pt x="13113" y="493"/>
                    <a:pt x="13089" y="447"/>
                    <a:pt x="13047" y="433"/>
                  </a:cubicBezTo>
                  <a:cubicBezTo>
                    <a:pt x="11990" y="125"/>
                    <a:pt x="10865" y="0"/>
                    <a:pt x="97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4"/>
            <p:cNvSpPr/>
            <p:nvPr/>
          </p:nvSpPr>
          <p:spPr>
            <a:xfrm>
              <a:off x="4970800" y="1865700"/>
              <a:ext cx="38675" cy="21450"/>
            </a:xfrm>
            <a:custGeom>
              <a:rect b="b" l="l" r="r" t="t"/>
              <a:pathLst>
                <a:path extrusionOk="0" h="858" w="1547">
                  <a:moveTo>
                    <a:pt x="665" y="1"/>
                  </a:moveTo>
                  <a:cubicBezTo>
                    <a:pt x="543" y="1"/>
                    <a:pt x="405" y="23"/>
                    <a:pt x="248" y="75"/>
                  </a:cubicBezTo>
                  <a:cubicBezTo>
                    <a:pt x="248" y="75"/>
                    <a:pt x="0" y="771"/>
                    <a:pt x="1546" y="857"/>
                  </a:cubicBezTo>
                  <a:cubicBezTo>
                    <a:pt x="1546" y="857"/>
                    <a:pt x="1419" y="1"/>
                    <a:pt x="66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4"/>
            <p:cNvSpPr/>
            <p:nvPr/>
          </p:nvSpPr>
          <p:spPr>
            <a:xfrm>
              <a:off x="4978300" y="1828050"/>
              <a:ext cx="43500" cy="35800"/>
            </a:xfrm>
            <a:custGeom>
              <a:rect b="b" l="l" r="r" t="t"/>
              <a:pathLst>
                <a:path extrusionOk="0" h="1432" w="1740">
                  <a:moveTo>
                    <a:pt x="1134" y="1"/>
                  </a:moveTo>
                  <a:lnTo>
                    <a:pt x="1134" y="1"/>
                  </a:lnTo>
                  <a:cubicBezTo>
                    <a:pt x="1" y="1055"/>
                    <a:pt x="634" y="1431"/>
                    <a:pt x="634" y="1431"/>
                  </a:cubicBezTo>
                  <a:cubicBezTo>
                    <a:pt x="1740" y="1000"/>
                    <a:pt x="1134" y="1"/>
                    <a:pt x="113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4"/>
            <p:cNvSpPr/>
            <p:nvPr/>
          </p:nvSpPr>
          <p:spPr>
            <a:xfrm>
              <a:off x="4747875" y="2013625"/>
              <a:ext cx="37825" cy="17750"/>
            </a:xfrm>
            <a:custGeom>
              <a:rect b="b" l="l" r="r" t="t"/>
              <a:pathLst>
                <a:path extrusionOk="0" h="710" w="1513">
                  <a:moveTo>
                    <a:pt x="949" y="0"/>
                  </a:moveTo>
                  <a:cubicBezTo>
                    <a:pt x="729" y="0"/>
                    <a:pt x="424" y="66"/>
                    <a:pt x="1" y="252"/>
                  </a:cubicBezTo>
                  <a:cubicBezTo>
                    <a:pt x="1" y="252"/>
                    <a:pt x="326" y="709"/>
                    <a:pt x="804" y="709"/>
                  </a:cubicBezTo>
                  <a:cubicBezTo>
                    <a:pt x="1015" y="709"/>
                    <a:pt x="1257" y="619"/>
                    <a:pt x="1513" y="361"/>
                  </a:cubicBezTo>
                  <a:cubicBezTo>
                    <a:pt x="1513" y="361"/>
                    <a:pt x="1466" y="0"/>
                    <a:pt x="94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4"/>
            <p:cNvSpPr/>
            <p:nvPr/>
          </p:nvSpPr>
          <p:spPr>
            <a:xfrm>
              <a:off x="4750550" y="2032675"/>
              <a:ext cx="41625" cy="37825"/>
            </a:xfrm>
            <a:custGeom>
              <a:rect b="b" l="l" r="r" t="t"/>
              <a:pathLst>
                <a:path extrusionOk="0" h="1513" w="1665">
                  <a:moveTo>
                    <a:pt x="955" y="0"/>
                  </a:moveTo>
                  <a:lnTo>
                    <a:pt x="955" y="0"/>
                  </a:lnTo>
                  <a:cubicBezTo>
                    <a:pt x="1" y="707"/>
                    <a:pt x="846" y="1512"/>
                    <a:pt x="846" y="1512"/>
                  </a:cubicBezTo>
                  <a:cubicBezTo>
                    <a:pt x="1665" y="199"/>
                    <a:pt x="955" y="0"/>
                    <a:pt x="9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4"/>
            <p:cNvSpPr/>
            <p:nvPr/>
          </p:nvSpPr>
          <p:spPr>
            <a:xfrm>
              <a:off x="4706675" y="2046750"/>
              <a:ext cx="37275" cy="17600"/>
            </a:xfrm>
            <a:custGeom>
              <a:rect b="b" l="l" r="r" t="t"/>
              <a:pathLst>
                <a:path extrusionOk="0" h="704" w="1491">
                  <a:moveTo>
                    <a:pt x="760" y="1"/>
                  </a:moveTo>
                  <a:cubicBezTo>
                    <a:pt x="565" y="1"/>
                    <a:pt x="316" y="33"/>
                    <a:pt x="1" y="117"/>
                  </a:cubicBezTo>
                  <a:cubicBezTo>
                    <a:pt x="1" y="117"/>
                    <a:pt x="292" y="703"/>
                    <a:pt x="840" y="703"/>
                  </a:cubicBezTo>
                  <a:cubicBezTo>
                    <a:pt x="1024" y="703"/>
                    <a:pt x="1237" y="637"/>
                    <a:pt x="1478" y="460"/>
                  </a:cubicBezTo>
                  <a:cubicBezTo>
                    <a:pt x="1478" y="460"/>
                    <a:pt x="1490" y="1"/>
                    <a:pt x="76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4"/>
            <p:cNvSpPr/>
            <p:nvPr/>
          </p:nvSpPr>
          <p:spPr>
            <a:xfrm>
              <a:off x="4705475" y="2067075"/>
              <a:ext cx="40950" cy="37950"/>
            </a:xfrm>
            <a:custGeom>
              <a:rect b="b" l="l" r="r" t="t"/>
              <a:pathLst>
                <a:path extrusionOk="0" h="1518" w="1638">
                  <a:moveTo>
                    <a:pt x="918" y="1"/>
                  </a:moveTo>
                  <a:lnTo>
                    <a:pt x="918" y="1"/>
                  </a:lnTo>
                  <a:cubicBezTo>
                    <a:pt x="0" y="753"/>
                    <a:pt x="884" y="1517"/>
                    <a:pt x="884" y="1517"/>
                  </a:cubicBezTo>
                  <a:cubicBezTo>
                    <a:pt x="1638" y="164"/>
                    <a:pt x="918" y="1"/>
                    <a:pt x="91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4"/>
            <p:cNvSpPr/>
            <p:nvPr/>
          </p:nvSpPr>
          <p:spPr>
            <a:xfrm>
              <a:off x="4657350" y="2078050"/>
              <a:ext cx="38300" cy="19350"/>
            </a:xfrm>
            <a:custGeom>
              <a:rect b="b" l="l" r="r" t="t"/>
              <a:pathLst>
                <a:path extrusionOk="0" h="774" w="1532">
                  <a:moveTo>
                    <a:pt x="199" y="0"/>
                  </a:moveTo>
                  <a:cubicBezTo>
                    <a:pt x="136" y="0"/>
                    <a:pt x="70" y="2"/>
                    <a:pt x="0" y="5"/>
                  </a:cubicBezTo>
                  <a:cubicBezTo>
                    <a:pt x="0" y="5"/>
                    <a:pt x="194" y="774"/>
                    <a:pt x="868" y="774"/>
                  </a:cubicBezTo>
                  <a:cubicBezTo>
                    <a:pt x="1013" y="774"/>
                    <a:pt x="1179" y="739"/>
                    <a:pt x="1370" y="653"/>
                  </a:cubicBezTo>
                  <a:cubicBezTo>
                    <a:pt x="1370" y="653"/>
                    <a:pt x="1531" y="0"/>
                    <a:pt x="19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4"/>
            <p:cNvSpPr/>
            <p:nvPr/>
          </p:nvSpPr>
          <p:spPr>
            <a:xfrm>
              <a:off x="4648425" y="2099775"/>
              <a:ext cx="43200" cy="36875"/>
            </a:xfrm>
            <a:custGeom>
              <a:rect b="b" l="l" r="r" t="t"/>
              <a:pathLst>
                <a:path extrusionOk="0" h="1475" w="1728">
                  <a:moveTo>
                    <a:pt x="1059" y="1"/>
                  </a:moveTo>
                  <a:lnTo>
                    <a:pt x="1059" y="1"/>
                  </a:lnTo>
                  <a:cubicBezTo>
                    <a:pt x="1" y="541"/>
                    <a:pt x="704" y="1475"/>
                    <a:pt x="704" y="1475"/>
                  </a:cubicBezTo>
                  <a:cubicBezTo>
                    <a:pt x="1727" y="313"/>
                    <a:pt x="1059" y="1"/>
                    <a:pt x="105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4"/>
            <p:cNvSpPr/>
            <p:nvPr/>
          </p:nvSpPr>
          <p:spPr>
            <a:xfrm>
              <a:off x="4606375" y="2102150"/>
              <a:ext cx="38325" cy="19400"/>
            </a:xfrm>
            <a:custGeom>
              <a:rect b="b" l="l" r="r" t="t"/>
              <a:pathLst>
                <a:path extrusionOk="0" h="776" w="1533">
                  <a:moveTo>
                    <a:pt x="197" y="1"/>
                  </a:moveTo>
                  <a:cubicBezTo>
                    <a:pt x="135" y="1"/>
                    <a:pt x="70" y="2"/>
                    <a:pt x="1" y="5"/>
                  </a:cubicBezTo>
                  <a:cubicBezTo>
                    <a:pt x="1" y="5"/>
                    <a:pt x="195" y="775"/>
                    <a:pt x="870" y="775"/>
                  </a:cubicBezTo>
                  <a:cubicBezTo>
                    <a:pt x="1014" y="775"/>
                    <a:pt x="1180" y="740"/>
                    <a:pt x="1371" y="655"/>
                  </a:cubicBezTo>
                  <a:cubicBezTo>
                    <a:pt x="1371" y="655"/>
                    <a:pt x="1532" y="1"/>
                    <a:pt x="19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4"/>
            <p:cNvSpPr/>
            <p:nvPr/>
          </p:nvSpPr>
          <p:spPr>
            <a:xfrm>
              <a:off x="4597475" y="2123925"/>
              <a:ext cx="43200" cy="36875"/>
            </a:xfrm>
            <a:custGeom>
              <a:rect b="b" l="l" r="r" t="t"/>
              <a:pathLst>
                <a:path extrusionOk="0" h="1475" w="1728">
                  <a:moveTo>
                    <a:pt x="1058" y="1"/>
                  </a:moveTo>
                  <a:cubicBezTo>
                    <a:pt x="1" y="539"/>
                    <a:pt x="703" y="1475"/>
                    <a:pt x="703" y="1475"/>
                  </a:cubicBezTo>
                  <a:cubicBezTo>
                    <a:pt x="1727" y="312"/>
                    <a:pt x="1059" y="1"/>
                    <a:pt x="105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4"/>
            <p:cNvSpPr/>
            <p:nvPr/>
          </p:nvSpPr>
          <p:spPr>
            <a:xfrm>
              <a:off x="4557725" y="2128500"/>
              <a:ext cx="38000" cy="18675"/>
            </a:xfrm>
            <a:custGeom>
              <a:rect b="b" l="l" r="r" t="t"/>
              <a:pathLst>
                <a:path extrusionOk="0" h="747" w="1520">
                  <a:moveTo>
                    <a:pt x="864" y="0"/>
                  </a:moveTo>
                  <a:cubicBezTo>
                    <a:pt x="222" y="0"/>
                    <a:pt x="1" y="728"/>
                    <a:pt x="1" y="728"/>
                  </a:cubicBezTo>
                  <a:cubicBezTo>
                    <a:pt x="137" y="741"/>
                    <a:pt x="260" y="747"/>
                    <a:pt x="372" y="747"/>
                  </a:cubicBezTo>
                  <a:cubicBezTo>
                    <a:pt x="1519" y="747"/>
                    <a:pt x="1401" y="145"/>
                    <a:pt x="1401" y="145"/>
                  </a:cubicBezTo>
                  <a:cubicBezTo>
                    <a:pt x="1196" y="42"/>
                    <a:pt x="1018" y="0"/>
                    <a:pt x="86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4"/>
            <p:cNvSpPr/>
            <p:nvPr/>
          </p:nvSpPr>
          <p:spPr>
            <a:xfrm>
              <a:off x="4587225" y="1944050"/>
              <a:ext cx="271575" cy="191250"/>
            </a:xfrm>
            <a:custGeom>
              <a:rect b="b" l="l" r="r" t="t"/>
              <a:pathLst>
                <a:path extrusionOk="0" h="7650" w="10863">
                  <a:moveTo>
                    <a:pt x="10769" y="0"/>
                  </a:moveTo>
                  <a:cubicBezTo>
                    <a:pt x="10744" y="0"/>
                    <a:pt x="10719" y="12"/>
                    <a:pt x="10703" y="33"/>
                  </a:cubicBezTo>
                  <a:cubicBezTo>
                    <a:pt x="10653" y="96"/>
                    <a:pt x="5675" y="6426"/>
                    <a:pt x="71" y="7485"/>
                  </a:cubicBezTo>
                  <a:cubicBezTo>
                    <a:pt x="29" y="7493"/>
                    <a:pt x="1" y="7528"/>
                    <a:pt x="3" y="7571"/>
                  </a:cubicBezTo>
                  <a:cubicBezTo>
                    <a:pt x="5" y="7615"/>
                    <a:pt x="43" y="7649"/>
                    <a:pt x="87" y="7649"/>
                  </a:cubicBezTo>
                  <a:cubicBezTo>
                    <a:pt x="91" y="7649"/>
                    <a:pt x="96" y="7649"/>
                    <a:pt x="101" y="7648"/>
                  </a:cubicBezTo>
                  <a:cubicBezTo>
                    <a:pt x="5768" y="6578"/>
                    <a:pt x="10784" y="199"/>
                    <a:pt x="10834" y="134"/>
                  </a:cubicBezTo>
                  <a:cubicBezTo>
                    <a:pt x="10862" y="99"/>
                    <a:pt x="10856" y="47"/>
                    <a:pt x="10820" y="18"/>
                  </a:cubicBezTo>
                  <a:cubicBezTo>
                    <a:pt x="10805" y="6"/>
                    <a:pt x="10787" y="0"/>
                    <a:pt x="1076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4"/>
            <p:cNvSpPr/>
            <p:nvPr/>
          </p:nvSpPr>
          <p:spPr>
            <a:xfrm>
              <a:off x="4784275" y="1978250"/>
              <a:ext cx="37825" cy="17750"/>
            </a:xfrm>
            <a:custGeom>
              <a:rect b="b" l="l" r="r" t="t"/>
              <a:pathLst>
                <a:path extrusionOk="0" h="710" w="1513">
                  <a:moveTo>
                    <a:pt x="950" y="1"/>
                  </a:moveTo>
                  <a:cubicBezTo>
                    <a:pt x="730" y="1"/>
                    <a:pt x="424" y="66"/>
                    <a:pt x="1" y="252"/>
                  </a:cubicBezTo>
                  <a:cubicBezTo>
                    <a:pt x="1" y="252"/>
                    <a:pt x="326" y="710"/>
                    <a:pt x="804" y="710"/>
                  </a:cubicBezTo>
                  <a:cubicBezTo>
                    <a:pt x="1015" y="710"/>
                    <a:pt x="1257" y="620"/>
                    <a:pt x="1513" y="361"/>
                  </a:cubicBezTo>
                  <a:cubicBezTo>
                    <a:pt x="1513" y="361"/>
                    <a:pt x="1467" y="1"/>
                    <a:pt x="9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4"/>
            <p:cNvSpPr/>
            <p:nvPr/>
          </p:nvSpPr>
          <p:spPr>
            <a:xfrm>
              <a:off x="4788750" y="1998350"/>
              <a:ext cx="38175" cy="37600"/>
            </a:xfrm>
            <a:custGeom>
              <a:rect b="b" l="l" r="r" t="t"/>
              <a:pathLst>
                <a:path extrusionOk="0" h="1504" w="1527">
                  <a:moveTo>
                    <a:pt x="790" y="1"/>
                  </a:moveTo>
                  <a:lnTo>
                    <a:pt x="790" y="1"/>
                  </a:lnTo>
                  <a:cubicBezTo>
                    <a:pt x="0" y="887"/>
                    <a:pt x="993" y="1503"/>
                    <a:pt x="993" y="1503"/>
                  </a:cubicBezTo>
                  <a:cubicBezTo>
                    <a:pt x="1526" y="49"/>
                    <a:pt x="790" y="1"/>
                    <a:pt x="79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4"/>
            <p:cNvSpPr/>
            <p:nvPr/>
          </p:nvSpPr>
          <p:spPr>
            <a:xfrm>
              <a:off x="4647650" y="1705175"/>
              <a:ext cx="1002550" cy="1005825"/>
            </a:xfrm>
            <a:custGeom>
              <a:rect b="b" l="l" r="r" t="t"/>
              <a:pathLst>
                <a:path extrusionOk="0" h="40233" w="40102">
                  <a:moveTo>
                    <a:pt x="30569" y="1"/>
                  </a:moveTo>
                  <a:cubicBezTo>
                    <a:pt x="13714" y="1"/>
                    <a:pt x="0" y="13713"/>
                    <a:pt x="0" y="30569"/>
                  </a:cubicBezTo>
                  <a:cubicBezTo>
                    <a:pt x="0" y="33855"/>
                    <a:pt x="519" y="37088"/>
                    <a:pt x="1542" y="40178"/>
                  </a:cubicBezTo>
                  <a:cubicBezTo>
                    <a:pt x="1552" y="40211"/>
                    <a:pt x="1582" y="40232"/>
                    <a:pt x="1616" y="40232"/>
                  </a:cubicBezTo>
                  <a:cubicBezTo>
                    <a:pt x="1624" y="40232"/>
                    <a:pt x="1633" y="40231"/>
                    <a:pt x="1640" y="40228"/>
                  </a:cubicBezTo>
                  <a:cubicBezTo>
                    <a:pt x="1681" y="40215"/>
                    <a:pt x="1703" y="40171"/>
                    <a:pt x="1690" y="40130"/>
                  </a:cubicBezTo>
                  <a:cubicBezTo>
                    <a:pt x="672" y="37055"/>
                    <a:pt x="157" y="33838"/>
                    <a:pt x="157" y="30569"/>
                  </a:cubicBezTo>
                  <a:cubicBezTo>
                    <a:pt x="157" y="13800"/>
                    <a:pt x="13799" y="157"/>
                    <a:pt x="30568" y="157"/>
                  </a:cubicBezTo>
                  <a:cubicBezTo>
                    <a:pt x="33788" y="157"/>
                    <a:pt x="36958" y="657"/>
                    <a:pt x="39991" y="1645"/>
                  </a:cubicBezTo>
                  <a:cubicBezTo>
                    <a:pt x="39998" y="1647"/>
                    <a:pt x="40006" y="1648"/>
                    <a:pt x="40013" y="1648"/>
                  </a:cubicBezTo>
                  <a:cubicBezTo>
                    <a:pt x="40046" y="1648"/>
                    <a:pt x="40078" y="1627"/>
                    <a:pt x="40088" y="1594"/>
                  </a:cubicBezTo>
                  <a:cubicBezTo>
                    <a:pt x="40102" y="1553"/>
                    <a:pt x="40079" y="1509"/>
                    <a:pt x="40038" y="1496"/>
                  </a:cubicBezTo>
                  <a:cubicBezTo>
                    <a:pt x="36991" y="504"/>
                    <a:pt x="33804" y="1"/>
                    <a:pt x="3056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4"/>
            <p:cNvSpPr/>
            <p:nvPr/>
          </p:nvSpPr>
          <p:spPr>
            <a:xfrm>
              <a:off x="5316750" y="1707900"/>
              <a:ext cx="137650" cy="115375"/>
            </a:xfrm>
            <a:custGeom>
              <a:rect b="b" l="l" r="r" t="t"/>
              <a:pathLst>
                <a:path extrusionOk="0" h="4615" w="5506">
                  <a:moveTo>
                    <a:pt x="1175" y="160"/>
                  </a:moveTo>
                  <a:cubicBezTo>
                    <a:pt x="1302" y="280"/>
                    <a:pt x="1746" y="561"/>
                    <a:pt x="3235" y="1373"/>
                  </a:cubicBezTo>
                  <a:cubicBezTo>
                    <a:pt x="4869" y="2264"/>
                    <a:pt x="5253" y="3603"/>
                    <a:pt x="5336" y="4323"/>
                  </a:cubicBezTo>
                  <a:cubicBezTo>
                    <a:pt x="5344" y="4377"/>
                    <a:pt x="5313" y="4429"/>
                    <a:pt x="5262" y="4448"/>
                  </a:cubicBezTo>
                  <a:cubicBezTo>
                    <a:pt x="5247" y="4455"/>
                    <a:pt x="5232" y="4458"/>
                    <a:pt x="5216" y="4458"/>
                  </a:cubicBezTo>
                  <a:cubicBezTo>
                    <a:pt x="5181" y="4458"/>
                    <a:pt x="5148" y="4442"/>
                    <a:pt x="5126" y="4413"/>
                  </a:cubicBezTo>
                  <a:cubicBezTo>
                    <a:pt x="4653" y="3818"/>
                    <a:pt x="3753" y="2947"/>
                    <a:pt x="2163" y="2182"/>
                  </a:cubicBezTo>
                  <a:cubicBezTo>
                    <a:pt x="726" y="1491"/>
                    <a:pt x="318" y="936"/>
                    <a:pt x="230" y="592"/>
                  </a:cubicBezTo>
                  <a:cubicBezTo>
                    <a:pt x="184" y="420"/>
                    <a:pt x="222" y="305"/>
                    <a:pt x="246" y="255"/>
                  </a:cubicBezTo>
                  <a:lnTo>
                    <a:pt x="1175" y="160"/>
                  </a:lnTo>
                  <a:close/>
                  <a:moveTo>
                    <a:pt x="1207" y="0"/>
                  </a:moveTo>
                  <a:cubicBezTo>
                    <a:pt x="1204" y="0"/>
                    <a:pt x="1202" y="0"/>
                    <a:pt x="1200" y="0"/>
                  </a:cubicBezTo>
                  <a:lnTo>
                    <a:pt x="190" y="103"/>
                  </a:lnTo>
                  <a:cubicBezTo>
                    <a:pt x="167" y="105"/>
                    <a:pt x="147" y="117"/>
                    <a:pt x="135" y="134"/>
                  </a:cubicBezTo>
                  <a:cubicBezTo>
                    <a:pt x="129" y="141"/>
                    <a:pt x="0" y="320"/>
                    <a:pt x="74" y="621"/>
                  </a:cubicBezTo>
                  <a:cubicBezTo>
                    <a:pt x="167" y="999"/>
                    <a:pt x="594" y="1601"/>
                    <a:pt x="2095" y="2324"/>
                  </a:cubicBezTo>
                  <a:cubicBezTo>
                    <a:pt x="3659" y="3076"/>
                    <a:pt x="4541" y="3928"/>
                    <a:pt x="5004" y="4510"/>
                  </a:cubicBezTo>
                  <a:cubicBezTo>
                    <a:pt x="5054" y="4575"/>
                    <a:pt x="5132" y="4615"/>
                    <a:pt x="5216" y="4615"/>
                  </a:cubicBezTo>
                  <a:cubicBezTo>
                    <a:pt x="5252" y="4615"/>
                    <a:pt x="5288" y="4607"/>
                    <a:pt x="5321" y="4592"/>
                  </a:cubicBezTo>
                  <a:cubicBezTo>
                    <a:pt x="5437" y="4546"/>
                    <a:pt x="5505" y="4428"/>
                    <a:pt x="5490" y="4305"/>
                  </a:cubicBezTo>
                  <a:cubicBezTo>
                    <a:pt x="5404" y="3556"/>
                    <a:pt x="5005" y="2160"/>
                    <a:pt x="3309" y="1236"/>
                  </a:cubicBezTo>
                  <a:cubicBezTo>
                    <a:pt x="1640" y="327"/>
                    <a:pt x="1336" y="103"/>
                    <a:pt x="1281" y="52"/>
                  </a:cubicBezTo>
                  <a:cubicBezTo>
                    <a:pt x="1270" y="21"/>
                    <a:pt x="1240" y="0"/>
                    <a:pt x="120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4"/>
            <p:cNvSpPr/>
            <p:nvPr/>
          </p:nvSpPr>
          <p:spPr>
            <a:xfrm>
              <a:off x="5548350" y="1722325"/>
              <a:ext cx="80875" cy="105175"/>
            </a:xfrm>
            <a:custGeom>
              <a:rect b="b" l="l" r="r" t="t"/>
              <a:pathLst>
                <a:path extrusionOk="0" h="4207" w="3235">
                  <a:moveTo>
                    <a:pt x="627" y="0"/>
                  </a:moveTo>
                  <a:cubicBezTo>
                    <a:pt x="627" y="0"/>
                    <a:pt x="1" y="571"/>
                    <a:pt x="1396" y="1977"/>
                  </a:cubicBezTo>
                  <a:cubicBezTo>
                    <a:pt x="2275" y="2863"/>
                    <a:pt x="2654" y="3652"/>
                    <a:pt x="2813" y="4115"/>
                  </a:cubicBezTo>
                  <a:cubicBezTo>
                    <a:pt x="2835" y="4177"/>
                    <a:pt x="2888" y="4207"/>
                    <a:pt x="2942" y="4207"/>
                  </a:cubicBezTo>
                  <a:cubicBezTo>
                    <a:pt x="3001" y="4207"/>
                    <a:pt x="3060" y="4170"/>
                    <a:pt x="3076" y="4099"/>
                  </a:cubicBezTo>
                  <a:cubicBezTo>
                    <a:pt x="3202" y="3552"/>
                    <a:pt x="3235" y="2585"/>
                    <a:pt x="2369" y="1620"/>
                  </a:cubicBezTo>
                  <a:cubicBezTo>
                    <a:pt x="1191" y="307"/>
                    <a:pt x="1248" y="132"/>
                    <a:pt x="1248" y="132"/>
                  </a:cubicBezTo>
                  <a:lnTo>
                    <a:pt x="627"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4"/>
            <p:cNvSpPr/>
            <p:nvPr/>
          </p:nvSpPr>
          <p:spPr>
            <a:xfrm>
              <a:off x="5642925" y="1743675"/>
              <a:ext cx="89050" cy="42700"/>
            </a:xfrm>
            <a:custGeom>
              <a:rect b="b" l="l" r="r" t="t"/>
              <a:pathLst>
                <a:path extrusionOk="0" h="1708" w="3562">
                  <a:moveTo>
                    <a:pt x="244" y="0"/>
                  </a:moveTo>
                  <a:cubicBezTo>
                    <a:pt x="181" y="0"/>
                    <a:pt x="152" y="3"/>
                    <a:pt x="152" y="3"/>
                  </a:cubicBezTo>
                  <a:cubicBezTo>
                    <a:pt x="152" y="3"/>
                    <a:pt x="0" y="647"/>
                    <a:pt x="1517" y="936"/>
                  </a:cubicBezTo>
                  <a:cubicBezTo>
                    <a:pt x="2471" y="1118"/>
                    <a:pt x="3062" y="1459"/>
                    <a:pt x="3368" y="1686"/>
                  </a:cubicBezTo>
                  <a:cubicBezTo>
                    <a:pt x="3389" y="1701"/>
                    <a:pt x="3410" y="1708"/>
                    <a:pt x="3431" y="1708"/>
                  </a:cubicBezTo>
                  <a:cubicBezTo>
                    <a:pt x="3500" y="1708"/>
                    <a:pt x="3561" y="1637"/>
                    <a:pt x="3531" y="1561"/>
                  </a:cubicBezTo>
                  <a:cubicBezTo>
                    <a:pt x="3371" y="1153"/>
                    <a:pt x="2967" y="517"/>
                    <a:pt x="1985" y="277"/>
                  </a:cubicBezTo>
                  <a:cubicBezTo>
                    <a:pt x="972" y="30"/>
                    <a:pt x="441" y="0"/>
                    <a:pt x="24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4"/>
            <p:cNvSpPr/>
            <p:nvPr/>
          </p:nvSpPr>
          <p:spPr>
            <a:xfrm>
              <a:off x="5036350" y="1667125"/>
              <a:ext cx="85675" cy="130800"/>
            </a:xfrm>
            <a:custGeom>
              <a:rect b="b" l="l" r="r" t="t"/>
              <a:pathLst>
                <a:path extrusionOk="0" h="5232" w="3427">
                  <a:moveTo>
                    <a:pt x="2976" y="157"/>
                  </a:moveTo>
                  <a:cubicBezTo>
                    <a:pt x="2984" y="157"/>
                    <a:pt x="2993" y="157"/>
                    <a:pt x="3002" y="159"/>
                  </a:cubicBezTo>
                  <a:cubicBezTo>
                    <a:pt x="3087" y="169"/>
                    <a:pt x="3154" y="237"/>
                    <a:pt x="3163" y="322"/>
                  </a:cubicBezTo>
                  <a:cubicBezTo>
                    <a:pt x="3268" y="1102"/>
                    <a:pt x="3259" y="2215"/>
                    <a:pt x="2634" y="3081"/>
                  </a:cubicBezTo>
                  <a:cubicBezTo>
                    <a:pt x="1893" y="4105"/>
                    <a:pt x="1650" y="4472"/>
                    <a:pt x="1585" y="4618"/>
                  </a:cubicBezTo>
                  <a:lnTo>
                    <a:pt x="734" y="5047"/>
                  </a:lnTo>
                  <a:cubicBezTo>
                    <a:pt x="635" y="4795"/>
                    <a:pt x="382" y="3843"/>
                    <a:pt x="1483" y="2415"/>
                  </a:cubicBezTo>
                  <a:cubicBezTo>
                    <a:pt x="2177" y="1515"/>
                    <a:pt x="2583" y="750"/>
                    <a:pt x="2802" y="267"/>
                  </a:cubicBezTo>
                  <a:cubicBezTo>
                    <a:pt x="2828" y="204"/>
                    <a:pt x="2889" y="161"/>
                    <a:pt x="2957" y="158"/>
                  </a:cubicBezTo>
                  <a:cubicBezTo>
                    <a:pt x="2963" y="157"/>
                    <a:pt x="2969" y="157"/>
                    <a:pt x="2976" y="157"/>
                  </a:cubicBezTo>
                  <a:close/>
                  <a:moveTo>
                    <a:pt x="2974" y="0"/>
                  </a:moveTo>
                  <a:cubicBezTo>
                    <a:pt x="2840" y="0"/>
                    <a:pt x="2715" y="78"/>
                    <a:pt x="2659" y="203"/>
                  </a:cubicBezTo>
                  <a:cubicBezTo>
                    <a:pt x="2445" y="678"/>
                    <a:pt x="2044" y="1432"/>
                    <a:pt x="1360" y="2319"/>
                  </a:cubicBezTo>
                  <a:cubicBezTo>
                    <a:pt x="1" y="4080"/>
                    <a:pt x="603" y="5149"/>
                    <a:pt x="630" y="5193"/>
                  </a:cubicBezTo>
                  <a:cubicBezTo>
                    <a:pt x="644" y="5217"/>
                    <a:pt x="669" y="5231"/>
                    <a:pt x="698" y="5231"/>
                  </a:cubicBezTo>
                  <a:cubicBezTo>
                    <a:pt x="700" y="5231"/>
                    <a:pt x="702" y="5231"/>
                    <a:pt x="703" y="5231"/>
                  </a:cubicBezTo>
                  <a:cubicBezTo>
                    <a:pt x="713" y="5230"/>
                    <a:pt x="724" y="5228"/>
                    <a:pt x="733" y="5223"/>
                  </a:cubicBezTo>
                  <a:lnTo>
                    <a:pt x="1674" y="4748"/>
                  </a:lnTo>
                  <a:cubicBezTo>
                    <a:pt x="1696" y="4738"/>
                    <a:pt x="1711" y="4718"/>
                    <a:pt x="1716" y="4693"/>
                  </a:cubicBezTo>
                  <a:cubicBezTo>
                    <a:pt x="1730" y="4661"/>
                    <a:pt x="1847" y="4437"/>
                    <a:pt x="2761" y="3173"/>
                  </a:cubicBezTo>
                  <a:cubicBezTo>
                    <a:pt x="3417" y="2264"/>
                    <a:pt x="3426" y="1110"/>
                    <a:pt x="3319" y="301"/>
                  </a:cubicBezTo>
                  <a:cubicBezTo>
                    <a:pt x="3297" y="148"/>
                    <a:pt x="3178" y="27"/>
                    <a:pt x="3026" y="4"/>
                  </a:cubicBezTo>
                  <a:cubicBezTo>
                    <a:pt x="3008" y="2"/>
                    <a:pt x="2991" y="0"/>
                    <a:pt x="297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4"/>
            <p:cNvSpPr/>
            <p:nvPr/>
          </p:nvSpPr>
          <p:spPr>
            <a:xfrm>
              <a:off x="5345725" y="1609350"/>
              <a:ext cx="97200" cy="100025"/>
            </a:xfrm>
            <a:custGeom>
              <a:rect b="b" l="l" r="r" t="t"/>
              <a:pathLst>
                <a:path extrusionOk="0" h="4001" w="3888">
                  <a:moveTo>
                    <a:pt x="3607" y="1"/>
                  </a:moveTo>
                  <a:cubicBezTo>
                    <a:pt x="3540" y="1"/>
                    <a:pt x="3471" y="28"/>
                    <a:pt x="3419" y="90"/>
                  </a:cubicBezTo>
                  <a:cubicBezTo>
                    <a:pt x="3065" y="508"/>
                    <a:pt x="2504" y="1073"/>
                    <a:pt x="1673" y="1682"/>
                  </a:cubicBezTo>
                  <a:cubicBezTo>
                    <a:pt x="1" y="2909"/>
                    <a:pt x="297" y="4001"/>
                    <a:pt x="297" y="4001"/>
                  </a:cubicBezTo>
                  <a:lnTo>
                    <a:pt x="1293" y="3941"/>
                  </a:lnTo>
                  <a:cubicBezTo>
                    <a:pt x="1293" y="3941"/>
                    <a:pt x="1245" y="3791"/>
                    <a:pt x="2631" y="2705"/>
                  </a:cubicBezTo>
                  <a:cubicBezTo>
                    <a:pt x="3448" y="2065"/>
                    <a:pt x="3750" y="1033"/>
                    <a:pt x="3861" y="293"/>
                  </a:cubicBezTo>
                  <a:cubicBezTo>
                    <a:pt x="3887" y="122"/>
                    <a:pt x="3749" y="1"/>
                    <a:pt x="360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4"/>
            <p:cNvSpPr/>
            <p:nvPr/>
          </p:nvSpPr>
          <p:spPr>
            <a:xfrm>
              <a:off x="5476875" y="1626625"/>
              <a:ext cx="99350" cy="88225"/>
            </a:xfrm>
            <a:custGeom>
              <a:rect b="b" l="l" r="r" t="t"/>
              <a:pathLst>
                <a:path extrusionOk="0" h="3529" w="3974">
                  <a:moveTo>
                    <a:pt x="3639" y="157"/>
                  </a:moveTo>
                  <a:cubicBezTo>
                    <a:pt x="3667" y="157"/>
                    <a:pt x="3694" y="164"/>
                    <a:pt x="3719" y="180"/>
                  </a:cubicBezTo>
                  <a:cubicBezTo>
                    <a:pt x="3779" y="215"/>
                    <a:pt x="3807" y="287"/>
                    <a:pt x="3787" y="353"/>
                  </a:cubicBezTo>
                  <a:cubicBezTo>
                    <a:pt x="3608" y="1007"/>
                    <a:pt x="3228" y="1886"/>
                    <a:pt x="2440" y="2363"/>
                  </a:cubicBezTo>
                  <a:cubicBezTo>
                    <a:pt x="1883" y="2702"/>
                    <a:pt x="1242" y="3126"/>
                    <a:pt x="1104" y="3367"/>
                  </a:cubicBezTo>
                  <a:lnTo>
                    <a:pt x="318" y="3284"/>
                  </a:lnTo>
                  <a:lnTo>
                    <a:pt x="317" y="3282"/>
                  </a:lnTo>
                  <a:cubicBezTo>
                    <a:pt x="314" y="3058"/>
                    <a:pt x="402" y="2228"/>
                    <a:pt x="1761" y="1465"/>
                  </a:cubicBezTo>
                  <a:cubicBezTo>
                    <a:pt x="2618" y="982"/>
                    <a:pt x="3199" y="510"/>
                    <a:pt x="3536" y="198"/>
                  </a:cubicBezTo>
                  <a:cubicBezTo>
                    <a:pt x="3564" y="171"/>
                    <a:pt x="3602" y="157"/>
                    <a:pt x="3639" y="157"/>
                  </a:cubicBezTo>
                  <a:close/>
                  <a:moveTo>
                    <a:pt x="3637" y="1"/>
                  </a:moveTo>
                  <a:cubicBezTo>
                    <a:pt x="3562" y="1"/>
                    <a:pt x="3486" y="29"/>
                    <a:pt x="3428" y="83"/>
                  </a:cubicBezTo>
                  <a:cubicBezTo>
                    <a:pt x="3097" y="388"/>
                    <a:pt x="2526" y="852"/>
                    <a:pt x="1683" y="1327"/>
                  </a:cubicBezTo>
                  <a:cubicBezTo>
                    <a:pt x="0" y="2274"/>
                    <a:pt x="159" y="3323"/>
                    <a:pt x="166" y="3367"/>
                  </a:cubicBezTo>
                  <a:cubicBezTo>
                    <a:pt x="173" y="3401"/>
                    <a:pt x="200" y="3428"/>
                    <a:pt x="235" y="3431"/>
                  </a:cubicBezTo>
                  <a:lnTo>
                    <a:pt x="1146" y="3527"/>
                  </a:lnTo>
                  <a:lnTo>
                    <a:pt x="1154" y="3527"/>
                  </a:lnTo>
                  <a:lnTo>
                    <a:pt x="1153" y="3528"/>
                  </a:lnTo>
                  <a:cubicBezTo>
                    <a:pt x="1195" y="3528"/>
                    <a:pt x="1230" y="3494"/>
                    <a:pt x="1232" y="3452"/>
                  </a:cubicBezTo>
                  <a:cubicBezTo>
                    <a:pt x="1244" y="3423"/>
                    <a:pt x="1371" y="3191"/>
                    <a:pt x="2520" y="2496"/>
                  </a:cubicBezTo>
                  <a:cubicBezTo>
                    <a:pt x="3352" y="1993"/>
                    <a:pt x="3749" y="1075"/>
                    <a:pt x="3937" y="393"/>
                  </a:cubicBezTo>
                  <a:cubicBezTo>
                    <a:pt x="3973" y="260"/>
                    <a:pt x="3917" y="119"/>
                    <a:pt x="3800" y="47"/>
                  </a:cubicBezTo>
                  <a:cubicBezTo>
                    <a:pt x="3750" y="16"/>
                    <a:pt x="3693" y="1"/>
                    <a:pt x="36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4"/>
            <p:cNvSpPr/>
            <p:nvPr/>
          </p:nvSpPr>
          <p:spPr>
            <a:xfrm>
              <a:off x="5581150" y="1666050"/>
              <a:ext cx="89925" cy="67175"/>
            </a:xfrm>
            <a:custGeom>
              <a:rect b="b" l="l" r="r" t="t"/>
              <a:pathLst>
                <a:path extrusionOk="0" h="2687" w="3597">
                  <a:moveTo>
                    <a:pt x="3296" y="156"/>
                  </a:moveTo>
                  <a:cubicBezTo>
                    <a:pt x="3323" y="156"/>
                    <a:pt x="3350" y="165"/>
                    <a:pt x="3371" y="184"/>
                  </a:cubicBezTo>
                  <a:cubicBezTo>
                    <a:pt x="3413" y="216"/>
                    <a:pt x="3426" y="274"/>
                    <a:pt x="3404" y="323"/>
                  </a:cubicBezTo>
                  <a:cubicBezTo>
                    <a:pt x="3176" y="847"/>
                    <a:pt x="2754" y="1535"/>
                    <a:pt x="2041" y="1838"/>
                  </a:cubicBezTo>
                  <a:cubicBezTo>
                    <a:pt x="1221" y="2187"/>
                    <a:pt x="932" y="2426"/>
                    <a:pt x="840" y="2520"/>
                  </a:cubicBezTo>
                  <a:lnTo>
                    <a:pt x="171" y="2356"/>
                  </a:lnTo>
                  <a:cubicBezTo>
                    <a:pt x="198" y="2158"/>
                    <a:pt x="380" y="1496"/>
                    <a:pt x="1589" y="1026"/>
                  </a:cubicBezTo>
                  <a:cubicBezTo>
                    <a:pt x="2365" y="725"/>
                    <a:pt x="2910" y="398"/>
                    <a:pt x="3230" y="177"/>
                  </a:cubicBezTo>
                  <a:cubicBezTo>
                    <a:pt x="3250" y="163"/>
                    <a:pt x="3273" y="156"/>
                    <a:pt x="3296" y="156"/>
                  </a:cubicBezTo>
                  <a:close/>
                  <a:moveTo>
                    <a:pt x="3296" y="0"/>
                  </a:moveTo>
                  <a:cubicBezTo>
                    <a:pt x="3242" y="0"/>
                    <a:pt x="3188" y="16"/>
                    <a:pt x="3141" y="48"/>
                  </a:cubicBezTo>
                  <a:cubicBezTo>
                    <a:pt x="2827" y="265"/>
                    <a:pt x="2295" y="584"/>
                    <a:pt x="1532" y="881"/>
                  </a:cubicBezTo>
                  <a:cubicBezTo>
                    <a:pt x="1" y="1475"/>
                    <a:pt x="8" y="2380"/>
                    <a:pt x="9" y="2418"/>
                  </a:cubicBezTo>
                  <a:cubicBezTo>
                    <a:pt x="10" y="2453"/>
                    <a:pt x="35" y="2484"/>
                    <a:pt x="69" y="2492"/>
                  </a:cubicBezTo>
                  <a:lnTo>
                    <a:pt x="848" y="2685"/>
                  </a:lnTo>
                  <a:cubicBezTo>
                    <a:pt x="855" y="2686"/>
                    <a:pt x="860" y="2687"/>
                    <a:pt x="866" y="2687"/>
                  </a:cubicBezTo>
                  <a:cubicBezTo>
                    <a:pt x="892" y="2686"/>
                    <a:pt x="916" y="2673"/>
                    <a:pt x="931" y="2653"/>
                  </a:cubicBezTo>
                  <a:cubicBezTo>
                    <a:pt x="932" y="2650"/>
                    <a:pt x="1125" y="2397"/>
                    <a:pt x="2102" y="1982"/>
                  </a:cubicBezTo>
                  <a:cubicBezTo>
                    <a:pt x="2863" y="1659"/>
                    <a:pt x="3308" y="935"/>
                    <a:pt x="3548" y="384"/>
                  </a:cubicBezTo>
                  <a:cubicBezTo>
                    <a:pt x="3596" y="272"/>
                    <a:pt x="3566" y="141"/>
                    <a:pt x="3471" y="63"/>
                  </a:cubicBezTo>
                  <a:cubicBezTo>
                    <a:pt x="3420" y="21"/>
                    <a:pt x="3358" y="0"/>
                    <a:pt x="329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4"/>
            <p:cNvSpPr/>
            <p:nvPr/>
          </p:nvSpPr>
          <p:spPr>
            <a:xfrm>
              <a:off x="4726975" y="2107700"/>
              <a:ext cx="131150" cy="142400"/>
            </a:xfrm>
            <a:custGeom>
              <a:rect b="b" l="l" r="r" t="t"/>
              <a:pathLst>
                <a:path extrusionOk="0" h="5696" w="5246">
                  <a:moveTo>
                    <a:pt x="770" y="157"/>
                  </a:moveTo>
                  <a:cubicBezTo>
                    <a:pt x="845" y="157"/>
                    <a:pt x="942" y="171"/>
                    <a:pt x="1066" y="213"/>
                  </a:cubicBezTo>
                  <a:cubicBezTo>
                    <a:pt x="1477" y="353"/>
                    <a:pt x="2107" y="814"/>
                    <a:pt x="2773" y="2224"/>
                  </a:cubicBezTo>
                  <a:cubicBezTo>
                    <a:pt x="3529" y="3824"/>
                    <a:pt x="4393" y="4729"/>
                    <a:pt x="4985" y="5208"/>
                  </a:cubicBezTo>
                  <a:cubicBezTo>
                    <a:pt x="5051" y="5258"/>
                    <a:pt x="5074" y="5348"/>
                    <a:pt x="5039" y="5424"/>
                  </a:cubicBezTo>
                  <a:cubicBezTo>
                    <a:pt x="5018" y="5479"/>
                    <a:pt x="4970" y="5520"/>
                    <a:pt x="4912" y="5534"/>
                  </a:cubicBezTo>
                  <a:cubicBezTo>
                    <a:pt x="4898" y="5538"/>
                    <a:pt x="4884" y="5539"/>
                    <a:pt x="4869" y="5539"/>
                  </a:cubicBezTo>
                  <a:cubicBezTo>
                    <a:pt x="4860" y="5539"/>
                    <a:pt x="4851" y="5539"/>
                    <a:pt x="4842" y="5537"/>
                  </a:cubicBezTo>
                  <a:cubicBezTo>
                    <a:pt x="4099" y="5447"/>
                    <a:pt x="2717" y="5042"/>
                    <a:pt x="1828" y="3361"/>
                  </a:cubicBezTo>
                  <a:cubicBezTo>
                    <a:pt x="631" y="1094"/>
                    <a:pt x="211" y="930"/>
                    <a:pt x="195" y="923"/>
                  </a:cubicBezTo>
                  <a:lnTo>
                    <a:pt x="170" y="934"/>
                  </a:lnTo>
                  <a:lnTo>
                    <a:pt x="170" y="934"/>
                  </a:lnTo>
                  <a:lnTo>
                    <a:pt x="558" y="226"/>
                  </a:lnTo>
                  <a:lnTo>
                    <a:pt x="570" y="216"/>
                  </a:lnTo>
                  <a:lnTo>
                    <a:pt x="572" y="205"/>
                  </a:lnTo>
                  <a:cubicBezTo>
                    <a:pt x="594" y="190"/>
                    <a:pt x="656" y="157"/>
                    <a:pt x="770" y="157"/>
                  </a:cubicBezTo>
                  <a:close/>
                  <a:moveTo>
                    <a:pt x="767" y="0"/>
                  </a:moveTo>
                  <a:cubicBezTo>
                    <a:pt x="624" y="0"/>
                    <a:pt x="536" y="41"/>
                    <a:pt x="488" y="73"/>
                  </a:cubicBezTo>
                  <a:cubicBezTo>
                    <a:pt x="453" y="91"/>
                    <a:pt x="428" y="122"/>
                    <a:pt x="416" y="158"/>
                  </a:cubicBezTo>
                  <a:lnTo>
                    <a:pt x="20" y="881"/>
                  </a:lnTo>
                  <a:lnTo>
                    <a:pt x="12" y="903"/>
                  </a:lnTo>
                  <a:cubicBezTo>
                    <a:pt x="0" y="963"/>
                    <a:pt x="27" y="1026"/>
                    <a:pt x="80" y="1056"/>
                  </a:cubicBezTo>
                  <a:cubicBezTo>
                    <a:pt x="102" y="1070"/>
                    <a:pt x="127" y="1076"/>
                    <a:pt x="152" y="1076"/>
                  </a:cubicBezTo>
                  <a:cubicBezTo>
                    <a:pt x="225" y="1127"/>
                    <a:pt x="657" y="1483"/>
                    <a:pt x="1690" y="3434"/>
                  </a:cubicBezTo>
                  <a:cubicBezTo>
                    <a:pt x="2612" y="5178"/>
                    <a:pt x="4049" y="5598"/>
                    <a:pt x="4823" y="5693"/>
                  </a:cubicBezTo>
                  <a:cubicBezTo>
                    <a:pt x="4838" y="5695"/>
                    <a:pt x="4853" y="5696"/>
                    <a:pt x="4869" y="5696"/>
                  </a:cubicBezTo>
                  <a:cubicBezTo>
                    <a:pt x="4895" y="5696"/>
                    <a:pt x="4922" y="5693"/>
                    <a:pt x="4948" y="5686"/>
                  </a:cubicBezTo>
                  <a:cubicBezTo>
                    <a:pt x="5055" y="5661"/>
                    <a:pt x="5141" y="5586"/>
                    <a:pt x="5183" y="5486"/>
                  </a:cubicBezTo>
                  <a:cubicBezTo>
                    <a:pt x="5245" y="5345"/>
                    <a:pt x="5204" y="5180"/>
                    <a:pt x="5083" y="5086"/>
                  </a:cubicBezTo>
                  <a:cubicBezTo>
                    <a:pt x="4503" y="4618"/>
                    <a:pt x="3657" y="3730"/>
                    <a:pt x="2914" y="2157"/>
                  </a:cubicBezTo>
                  <a:cubicBezTo>
                    <a:pt x="2224" y="697"/>
                    <a:pt x="1555" y="214"/>
                    <a:pt x="1117" y="65"/>
                  </a:cubicBezTo>
                  <a:cubicBezTo>
                    <a:pt x="975" y="17"/>
                    <a:pt x="860" y="0"/>
                    <a:pt x="76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4"/>
            <p:cNvSpPr/>
            <p:nvPr/>
          </p:nvSpPr>
          <p:spPr>
            <a:xfrm>
              <a:off x="4649925" y="2382075"/>
              <a:ext cx="114250" cy="137200"/>
            </a:xfrm>
            <a:custGeom>
              <a:rect b="b" l="l" r="r" t="t"/>
              <a:pathLst>
                <a:path extrusionOk="0" h="5488" w="4570">
                  <a:moveTo>
                    <a:pt x="420" y="157"/>
                  </a:moveTo>
                  <a:cubicBezTo>
                    <a:pt x="466" y="157"/>
                    <a:pt x="520" y="163"/>
                    <a:pt x="580" y="179"/>
                  </a:cubicBezTo>
                  <a:cubicBezTo>
                    <a:pt x="923" y="272"/>
                    <a:pt x="1474" y="686"/>
                    <a:pt x="2147" y="2132"/>
                  </a:cubicBezTo>
                  <a:cubicBezTo>
                    <a:pt x="2894" y="3731"/>
                    <a:pt x="3753" y="4641"/>
                    <a:pt x="4343" y="5122"/>
                  </a:cubicBezTo>
                  <a:cubicBezTo>
                    <a:pt x="4384" y="5154"/>
                    <a:pt x="4398" y="5211"/>
                    <a:pt x="4375" y="5258"/>
                  </a:cubicBezTo>
                  <a:cubicBezTo>
                    <a:pt x="4357" y="5303"/>
                    <a:pt x="4314" y="5331"/>
                    <a:pt x="4266" y="5331"/>
                  </a:cubicBezTo>
                  <a:cubicBezTo>
                    <a:pt x="4261" y="5331"/>
                    <a:pt x="4255" y="5331"/>
                    <a:pt x="4250" y="5330"/>
                  </a:cubicBezTo>
                  <a:cubicBezTo>
                    <a:pt x="3531" y="5238"/>
                    <a:pt x="2197" y="4839"/>
                    <a:pt x="1325" y="3194"/>
                  </a:cubicBezTo>
                  <a:cubicBezTo>
                    <a:pt x="548" y="1726"/>
                    <a:pt x="278" y="1271"/>
                    <a:pt x="161" y="1136"/>
                  </a:cubicBezTo>
                  <a:lnTo>
                    <a:pt x="244" y="192"/>
                  </a:lnTo>
                  <a:cubicBezTo>
                    <a:pt x="276" y="177"/>
                    <a:pt x="336" y="157"/>
                    <a:pt x="420" y="157"/>
                  </a:cubicBezTo>
                  <a:close/>
                  <a:moveTo>
                    <a:pt x="420" y="1"/>
                  </a:moveTo>
                  <a:cubicBezTo>
                    <a:pt x="235" y="1"/>
                    <a:pt x="129" y="76"/>
                    <a:pt x="124" y="80"/>
                  </a:cubicBezTo>
                  <a:cubicBezTo>
                    <a:pt x="105" y="94"/>
                    <a:pt x="93" y="114"/>
                    <a:pt x="91" y="136"/>
                  </a:cubicBezTo>
                  <a:lnTo>
                    <a:pt x="1" y="1159"/>
                  </a:lnTo>
                  <a:cubicBezTo>
                    <a:pt x="0" y="1162"/>
                    <a:pt x="0" y="1165"/>
                    <a:pt x="1" y="1168"/>
                  </a:cubicBezTo>
                  <a:cubicBezTo>
                    <a:pt x="2" y="1198"/>
                    <a:pt x="20" y="1225"/>
                    <a:pt x="49" y="1237"/>
                  </a:cubicBezTo>
                  <a:cubicBezTo>
                    <a:pt x="96" y="1296"/>
                    <a:pt x="310" y="1610"/>
                    <a:pt x="1187" y="3268"/>
                  </a:cubicBezTo>
                  <a:cubicBezTo>
                    <a:pt x="2091" y="4975"/>
                    <a:pt x="3482" y="5389"/>
                    <a:pt x="4231" y="5485"/>
                  </a:cubicBezTo>
                  <a:cubicBezTo>
                    <a:pt x="4242" y="5486"/>
                    <a:pt x="4254" y="5487"/>
                    <a:pt x="4267" y="5487"/>
                  </a:cubicBezTo>
                  <a:cubicBezTo>
                    <a:pt x="4376" y="5487"/>
                    <a:pt x="4477" y="5422"/>
                    <a:pt x="4520" y="5321"/>
                  </a:cubicBezTo>
                  <a:cubicBezTo>
                    <a:pt x="4570" y="5209"/>
                    <a:pt x="4537" y="5076"/>
                    <a:pt x="4441" y="5000"/>
                  </a:cubicBezTo>
                  <a:cubicBezTo>
                    <a:pt x="3864" y="4530"/>
                    <a:pt x="3023" y="3638"/>
                    <a:pt x="2290" y="2066"/>
                  </a:cubicBezTo>
                  <a:cubicBezTo>
                    <a:pt x="1585" y="556"/>
                    <a:pt x="988" y="123"/>
                    <a:pt x="611" y="26"/>
                  </a:cubicBezTo>
                  <a:cubicBezTo>
                    <a:pt x="540" y="8"/>
                    <a:pt x="476" y="1"/>
                    <a:pt x="42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4"/>
            <p:cNvSpPr/>
            <p:nvPr/>
          </p:nvSpPr>
          <p:spPr>
            <a:xfrm>
              <a:off x="4649925" y="2514725"/>
              <a:ext cx="107900" cy="91425"/>
            </a:xfrm>
            <a:custGeom>
              <a:rect b="b" l="l" r="r" t="t"/>
              <a:pathLst>
                <a:path extrusionOk="0" h="3657" w="4316">
                  <a:moveTo>
                    <a:pt x="367" y="157"/>
                  </a:moveTo>
                  <a:cubicBezTo>
                    <a:pt x="577" y="157"/>
                    <a:pt x="1049" y="317"/>
                    <a:pt x="1865" y="1381"/>
                  </a:cubicBezTo>
                  <a:cubicBezTo>
                    <a:pt x="2725" y="2503"/>
                    <a:pt x="3554" y="3065"/>
                    <a:pt x="4099" y="3340"/>
                  </a:cubicBezTo>
                  <a:cubicBezTo>
                    <a:pt x="4130" y="3354"/>
                    <a:pt x="4147" y="3389"/>
                    <a:pt x="4140" y="3424"/>
                  </a:cubicBezTo>
                  <a:cubicBezTo>
                    <a:pt x="4133" y="3459"/>
                    <a:pt x="4104" y="3486"/>
                    <a:pt x="4068" y="3489"/>
                  </a:cubicBezTo>
                  <a:cubicBezTo>
                    <a:pt x="3991" y="3496"/>
                    <a:pt x="3904" y="3500"/>
                    <a:pt x="3810" y="3500"/>
                  </a:cubicBezTo>
                  <a:cubicBezTo>
                    <a:pt x="3201" y="3500"/>
                    <a:pt x="2261" y="3307"/>
                    <a:pt x="1432" y="2332"/>
                  </a:cubicBezTo>
                  <a:cubicBezTo>
                    <a:pt x="628" y="1387"/>
                    <a:pt x="332" y="1076"/>
                    <a:pt x="203" y="986"/>
                  </a:cubicBezTo>
                  <a:lnTo>
                    <a:pt x="160" y="228"/>
                  </a:lnTo>
                  <a:cubicBezTo>
                    <a:pt x="187" y="202"/>
                    <a:pt x="253" y="157"/>
                    <a:pt x="366" y="157"/>
                  </a:cubicBezTo>
                  <a:close/>
                  <a:moveTo>
                    <a:pt x="355" y="1"/>
                  </a:moveTo>
                  <a:cubicBezTo>
                    <a:pt x="123" y="6"/>
                    <a:pt x="19" y="149"/>
                    <a:pt x="15" y="154"/>
                  </a:cubicBezTo>
                  <a:cubicBezTo>
                    <a:pt x="5" y="169"/>
                    <a:pt x="0" y="187"/>
                    <a:pt x="1" y="204"/>
                  </a:cubicBezTo>
                  <a:lnTo>
                    <a:pt x="50" y="1045"/>
                  </a:lnTo>
                  <a:cubicBezTo>
                    <a:pt x="51" y="1051"/>
                    <a:pt x="52" y="1058"/>
                    <a:pt x="54" y="1065"/>
                  </a:cubicBezTo>
                  <a:cubicBezTo>
                    <a:pt x="65" y="1095"/>
                    <a:pt x="93" y="1118"/>
                    <a:pt x="126" y="1119"/>
                  </a:cubicBezTo>
                  <a:cubicBezTo>
                    <a:pt x="190" y="1169"/>
                    <a:pt x="433" y="1400"/>
                    <a:pt x="1312" y="2433"/>
                  </a:cubicBezTo>
                  <a:cubicBezTo>
                    <a:pt x="2181" y="3456"/>
                    <a:pt x="3169" y="3657"/>
                    <a:pt x="3810" y="3657"/>
                  </a:cubicBezTo>
                  <a:cubicBezTo>
                    <a:pt x="3909" y="3657"/>
                    <a:pt x="4001" y="3652"/>
                    <a:pt x="4083" y="3645"/>
                  </a:cubicBezTo>
                  <a:cubicBezTo>
                    <a:pt x="4188" y="3635"/>
                    <a:pt x="4274" y="3557"/>
                    <a:pt x="4294" y="3453"/>
                  </a:cubicBezTo>
                  <a:cubicBezTo>
                    <a:pt x="4315" y="3350"/>
                    <a:pt x="4263" y="3246"/>
                    <a:pt x="4169" y="3200"/>
                  </a:cubicBezTo>
                  <a:cubicBezTo>
                    <a:pt x="3639" y="2933"/>
                    <a:pt x="2832" y="2384"/>
                    <a:pt x="1990" y="1287"/>
                  </a:cubicBezTo>
                  <a:cubicBezTo>
                    <a:pt x="1336" y="433"/>
                    <a:pt x="790" y="1"/>
                    <a:pt x="36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4"/>
            <p:cNvSpPr/>
            <p:nvPr/>
          </p:nvSpPr>
          <p:spPr>
            <a:xfrm>
              <a:off x="4664525" y="2622750"/>
              <a:ext cx="108675" cy="71225"/>
            </a:xfrm>
            <a:custGeom>
              <a:rect b="b" l="l" r="r" t="t"/>
              <a:pathLst>
                <a:path extrusionOk="0" h="2849" w="4347">
                  <a:moveTo>
                    <a:pt x="485" y="157"/>
                  </a:moveTo>
                  <a:cubicBezTo>
                    <a:pt x="769" y="157"/>
                    <a:pt x="1259" y="314"/>
                    <a:pt x="1994" y="1062"/>
                  </a:cubicBezTo>
                  <a:cubicBezTo>
                    <a:pt x="2862" y="1943"/>
                    <a:pt x="3642" y="2343"/>
                    <a:pt x="4144" y="2523"/>
                  </a:cubicBezTo>
                  <a:cubicBezTo>
                    <a:pt x="4170" y="2531"/>
                    <a:pt x="4186" y="2555"/>
                    <a:pt x="4183" y="2581"/>
                  </a:cubicBezTo>
                  <a:cubicBezTo>
                    <a:pt x="4182" y="2608"/>
                    <a:pt x="4162" y="2631"/>
                    <a:pt x="4136" y="2636"/>
                  </a:cubicBezTo>
                  <a:cubicBezTo>
                    <a:pt x="3994" y="2667"/>
                    <a:pt x="3813" y="2693"/>
                    <a:pt x="3604" y="2693"/>
                  </a:cubicBezTo>
                  <a:cubicBezTo>
                    <a:pt x="3090" y="2693"/>
                    <a:pt x="2409" y="2537"/>
                    <a:pt x="1734" y="1918"/>
                  </a:cubicBezTo>
                  <a:cubicBezTo>
                    <a:pt x="1294" y="1513"/>
                    <a:pt x="567" y="873"/>
                    <a:pt x="274" y="773"/>
                  </a:cubicBezTo>
                  <a:lnTo>
                    <a:pt x="168" y="244"/>
                  </a:lnTo>
                  <a:cubicBezTo>
                    <a:pt x="215" y="211"/>
                    <a:pt x="316" y="157"/>
                    <a:pt x="484" y="157"/>
                  </a:cubicBezTo>
                  <a:close/>
                  <a:moveTo>
                    <a:pt x="473" y="0"/>
                  </a:moveTo>
                  <a:cubicBezTo>
                    <a:pt x="175" y="3"/>
                    <a:pt x="31" y="153"/>
                    <a:pt x="25" y="160"/>
                  </a:cubicBezTo>
                  <a:cubicBezTo>
                    <a:pt x="8" y="179"/>
                    <a:pt x="0" y="204"/>
                    <a:pt x="6" y="228"/>
                  </a:cubicBezTo>
                  <a:lnTo>
                    <a:pt x="130" y="852"/>
                  </a:lnTo>
                  <a:cubicBezTo>
                    <a:pt x="136" y="873"/>
                    <a:pt x="148" y="892"/>
                    <a:pt x="167" y="904"/>
                  </a:cubicBezTo>
                  <a:cubicBezTo>
                    <a:pt x="179" y="911"/>
                    <a:pt x="192" y="914"/>
                    <a:pt x="205" y="914"/>
                  </a:cubicBezTo>
                  <a:cubicBezTo>
                    <a:pt x="207" y="914"/>
                    <a:pt x="209" y="914"/>
                    <a:pt x="211" y="914"/>
                  </a:cubicBezTo>
                  <a:cubicBezTo>
                    <a:pt x="240" y="920"/>
                    <a:pt x="508" y="1003"/>
                    <a:pt x="1628" y="2033"/>
                  </a:cubicBezTo>
                  <a:cubicBezTo>
                    <a:pt x="2338" y="2685"/>
                    <a:pt x="3057" y="2849"/>
                    <a:pt x="3600" y="2849"/>
                  </a:cubicBezTo>
                  <a:cubicBezTo>
                    <a:pt x="3791" y="2849"/>
                    <a:pt x="3982" y="2829"/>
                    <a:pt x="4169" y="2788"/>
                  </a:cubicBezTo>
                  <a:cubicBezTo>
                    <a:pt x="4263" y="2768"/>
                    <a:pt x="4332" y="2688"/>
                    <a:pt x="4339" y="2593"/>
                  </a:cubicBezTo>
                  <a:cubicBezTo>
                    <a:pt x="4346" y="2497"/>
                    <a:pt x="4288" y="2408"/>
                    <a:pt x="4197" y="2375"/>
                  </a:cubicBezTo>
                  <a:cubicBezTo>
                    <a:pt x="3710" y="2200"/>
                    <a:pt x="2952" y="1812"/>
                    <a:pt x="2106" y="951"/>
                  </a:cubicBezTo>
                  <a:cubicBezTo>
                    <a:pt x="1335" y="167"/>
                    <a:pt x="800" y="0"/>
                    <a:pt x="48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4"/>
            <p:cNvSpPr/>
            <p:nvPr/>
          </p:nvSpPr>
          <p:spPr>
            <a:xfrm>
              <a:off x="4686300" y="2709000"/>
              <a:ext cx="43900" cy="85275"/>
            </a:xfrm>
            <a:custGeom>
              <a:rect b="b" l="l" r="r" t="t"/>
              <a:pathLst>
                <a:path extrusionOk="0" h="3411" w="1756">
                  <a:moveTo>
                    <a:pt x="101" y="1"/>
                  </a:moveTo>
                  <a:cubicBezTo>
                    <a:pt x="73" y="1"/>
                    <a:pt x="57" y="4"/>
                    <a:pt x="57" y="4"/>
                  </a:cubicBezTo>
                  <a:lnTo>
                    <a:pt x="57" y="5"/>
                  </a:lnTo>
                  <a:cubicBezTo>
                    <a:pt x="57" y="5"/>
                    <a:pt x="0" y="502"/>
                    <a:pt x="310" y="1840"/>
                  </a:cubicBezTo>
                  <a:cubicBezTo>
                    <a:pt x="537" y="2825"/>
                    <a:pt x="1169" y="3237"/>
                    <a:pt x="1573" y="3402"/>
                  </a:cubicBezTo>
                  <a:cubicBezTo>
                    <a:pt x="1588" y="3408"/>
                    <a:pt x="1602" y="3410"/>
                    <a:pt x="1615" y="3410"/>
                  </a:cubicBezTo>
                  <a:cubicBezTo>
                    <a:pt x="1696" y="3410"/>
                    <a:pt x="1756" y="3316"/>
                    <a:pt x="1702" y="3241"/>
                  </a:cubicBezTo>
                  <a:cubicBezTo>
                    <a:pt x="1478" y="2932"/>
                    <a:pt x="1144" y="2337"/>
                    <a:pt x="973" y="1381"/>
                  </a:cubicBezTo>
                  <a:cubicBezTo>
                    <a:pt x="745" y="102"/>
                    <a:pt x="252" y="1"/>
                    <a:pt x="10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4"/>
            <p:cNvSpPr/>
            <p:nvPr/>
          </p:nvSpPr>
          <p:spPr>
            <a:xfrm>
              <a:off x="4590200" y="2161350"/>
              <a:ext cx="123275" cy="74225"/>
            </a:xfrm>
            <a:custGeom>
              <a:rect b="b" l="l" r="r" t="t"/>
              <a:pathLst>
                <a:path extrusionOk="0" h="2969" w="4931">
                  <a:moveTo>
                    <a:pt x="4438" y="1"/>
                  </a:moveTo>
                  <a:cubicBezTo>
                    <a:pt x="3991" y="1"/>
                    <a:pt x="3255" y="176"/>
                    <a:pt x="2290" y="1015"/>
                  </a:cubicBezTo>
                  <a:cubicBezTo>
                    <a:pt x="1467" y="1731"/>
                    <a:pt x="750" y="2178"/>
                    <a:pt x="239" y="2448"/>
                  </a:cubicBezTo>
                  <a:cubicBezTo>
                    <a:pt x="0" y="2573"/>
                    <a:pt x="76" y="2933"/>
                    <a:pt x="345" y="2953"/>
                  </a:cubicBezTo>
                  <a:cubicBezTo>
                    <a:pt x="478" y="2963"/>
                    <a:pt x="621" y="2969"/>
                    <a:pt x="771" y="2969"/>
                  </a:cubicBezTo>
                  <a:cubicBezTo>
                    <a:pt x="1510" y="2969"/>
                    <a:pt x="2415" y="2821"/>
                    <a:pt x="3122" y="2244"/>
                  </a:cubicBezTo>
                  <a:cubicBezTo>
                    <a:pt x="4456" y="1155"/>
                    <a:pt x="4504" y="1113"/>
                    <a:pt x="4504" y="1113"/>
                  </a:cubicBezTo>
                  <a:lnTo>
                    <a:pt x="4504" y="1113"/>
                  </a:lnTo>
                  <a:cubicBezTo>
                    <a:pt x="4504" y="1113"/>
                    <a:pt x="4503" y="1113"/>
                    <a:pt x="4503" y="1113"/>
                  </a:cubicBezTo>
                  <a:lnTo>
                    <a:pt x="4930" y="91"/>
                  </a:lnTo>
                  <a:cubicBezTo>
                    <a:pt x="4930" y="91"/>
                    <a:pt x="4759" y="1"/>
                    <a:pt x="443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4"/>
            <p:cNvSpPr/>
            <p:nvPr/>
          </p:nvSpPr>
          <p:spPr>
            <a:xfrm>
              <a:off x="4569025" y="2548775"/>
              <a:ext cx="87075" cy="89975"/>
            </a:xfrm>
            <a:custGeom>
              <a:rect b="b" l="l" r="r" t="t"/>
              <a:pathLst>
                <a:path extrusionOk="0" h="3599" w="3483">
                  <a:moveTo>
                    <a:pt x="3290" y="1"/>
                  </a:moveTo>
                  <a:cubicBezTo>
                    <a:pt x="3012" y="1"/>
                    <a:pt x="2196" y="125"/>
                    <a:pt x="1422" y="1462"/>
                  </a:cubicBezTo>
                  <a:cubicBezTo>
                    <a:pt x="949" y="2278"/>
                    <a:pt x="489" y="2844"/>
                    <a:pt x="146" y="3206"/>
                  </a:cubicBezTo>
                  <a:cubicBezTo>
                    <a:pt x="0" y="3359"/>
                    <a:pt x="121" y="3598"/>
                    <a:pt x="312" y="3598"/>
                  </a:cubicBezTo>
                  <a:cubicBezTo>
                    <a:pt x="332" y="3598"/>
                    <a:pt x="353" y="3596"/>
                    <a:pt x="374" y="3590"/>
                  </a:cubicBezTo>
                  <a:cubicBezTo>
                    <a:pt x="1036" y="3416"/>
                    <a:pt x="1946" y="3039"/>
                    <a:pt x="2447" y="2232"/>
                  </a:cubicBezTo>
                  <a:cubicBezTo>
                    <a:pt x="3233" y="966"/>
                    <a:pt x="3451" y="919"/>
                    <a:pt x="3479" y="919"/>
                  </a:cubicBezTo>
                  <a:cubicBezTo>
                    <a:pt x="3481" y="919"/>
                    <a:pt x="3482" y="919"/>
                    <a:pt x="3482" y="919"/>
                  </a:cubicBezTo>
                  <a:lnTo>
                    <a:pt x="3388" y="7"/>
                  </a:lnTo>
                  <a:cubicBezTo>
                    <a:pt x="3388" y="7"/>
                    <a:pt x="3353" y="1"/>
                    <a:pt x="329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4"/>
            <p:cNvSpPr/>
            <p:nvPr/>
          </p:nvSpPr>
          <p:spPr>
            <a:xfrm>
              <a:off x="4607225" y="2645500"/>
              <a:ext cx="69925" cy="88425"/>
            </a:xfrm>
            <a:custGeom>
              <a:rect b="b" l="l" r="r" t="t"/>
              <a:pathLst>
                <a:path extrusionOk="0" h="3537" w="2797">
                  <a:moveTo>
                    <a:pt x="2470" y="162"/>
                  </a:moveTo>
                  <a:lnTo>
                    <a:pt x="2625" y="830"/>
                  </a:lnTo>
                  <a:cubicBezTo>
                    <a:pt x="2530" y="921"/>
                    <a:pt x="2288" y="1209"/>
                    <a:pt x="1930" y="2024"/>
                  </a:cubicBezTo>
                  <a:cubicBezTo>
                    <a:pt x="1617" y="2734"/>
                    <a:pt x="924" y="3147"/>
                    <a:pt x="398" y="3369"/>
                  </a:cubicBezTo>
                  <a:cubicBezTo>
                    <a:pt x="382" y="3375"/>
                    <a:pt x="367" y="3378"/>
                    <a:pt x="353" y="3378"/>
                  </a:cubicBezTo>
                  <a:cubicBezTo>
                    <a:pt x="264" y="3378"/>
                    <a:pt x="199" y="3276"/>
                    <a:pt x="254" y="3193"/>
                  </a:cubicBezTo>
                  <a:cubicBezTo>
                    <a:pt x="479" y="2876"/>
                    <a:pt x="811" y="2335"/>
                    <a:pt x="1123" y="1563"/>
                  </a:cubicBezTo>
                  <a:cubicBezTo>
                    <a:pt x="1604" y="368"/>
                    <a:pt x="2270" y="188"/>
                    <a:pt x="2470" y="162"/>
                  </a:cubicBezTo>
                  <a:close/>
                  <a:moveTo>
                    <a:pt x="2529" y="1"/>
                  </a:moveTo>
                  <a:cubicBezTo>
                    <a:pt x="2450" y="1"/>
                    <a:pt x="1575" y="20"/>
                    <a:pt x="978" y="1504"/>
                  </a:cubicBezTo>
                  <a:cubicBezTo>
                    <a:pt x="673" y="2263"/>
                    <a:pt x="346" y="2792"/>
                    <a:pt x="126" y="3103"/>
                  </a:cubicBezTo>
                  <a:cubicBezTo>
                    <a:pt x="1" y="3284"/>
                    <a:pt x="127" y="3533"/>
                    <a:pt x="349" y="3536"/>
                  </a:cubicBezTo>
                  <a:cubicBezTo>
                    <a:pt x="386" y="3536"/>
                    <a:pt x="423" y="3529"/>
                    <a:pt x="458" y="3514"/>
                  </a:cubicBezTo>
                  <a:cubicBezTo>
                    <a:pt x="1012" y="3281"/>
                    <a:pt x="1741" y="2844"/>
                    <a:pt x="2073" y="2088"/>
                  </a:cubicBezTo>
                  <a:cubicBezTo>
                    <a:pt x="2499" y="1116"/>
                    <a:pt x="2754" y="926"/>
                    <a:pt x="2756" y="925"/>
                  </a:cubicBezTo>
                  <a:cubicBezTo>
                    <a:pt x="2783" y="906"/>
                    <a:pt x="2796" y="874"/>
                    <a:pt x="2789" y="842"/>
                  </a:cubicBezTo>
                  <a:lnTo>
                    <a:pt x="2607" y="61"/>
                  </a:lnTo>
                  <a:cubicBezTo>
                    <a:pt x="2599" y="26"/>
                    <a:pt x="2569" y="2"/>
                    <a:pt x="2533" y="1"/>
                  </a:cubicBezTo>
                  <a:cubicBezTo>
                    <a:pt x="2532" y="1"/>
                    <a:pt x="2531" y="1"/>
                    <a:pt x="252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4"/>
            <p:cNvSpPr/>
            <p:nvPr/>
          </p:nvSpPr>
          <p:spPr>
            <a:xfrm>
              <a:off x="4710175" y="2623175"/>
              <a:ext cx="23200" cy="30200"/>
            </a:xfrm>
            <a:custGeom>
              <a:rect b="b" l="l" r="r" t="t"/>
              <a:pathLst>
                <a:path extrusionOk="0" h="1208" w="928">
                  <a:moveTo>
                    <a:pt x="262" y="1"/>
                  </a:moveTo>
                  <a:cubicBezTo>
                    <a:pt x="158" y="1"/>
                    <a:pt x="63" y="18"/>
                    <a:pt x="0" y="36"/>
                  </a:cubicBezTo>
                  <a:cubicBezTo>
                    <a:pt x="0" y="36"/>
                    <a:pt x="258" y="505"/>
                    <a:pt x="135" y="1208"/>
                  </a:cubicBezTo>
                  <a:cubicBezTo>
                    <a:pt x="135" y="1208"/>
                    <a:pt x="138" y="1208"/>
                    <a:pt x="142" y="1208"/>
                  </a:cubicBezTo>
                  <a:cubicBezTo>
                    <a:pt x="217" y="1208"/>
                    <a:pt x="927" y="1192"/>
                    <a:pt x="878" y="580"/>
                  </a:cubicBezTo>
                  <a:cubicBezTo>
                    <a:pt x="840" y="108"/>
                    <a:pt x="522" y="1"/>
                    <a:pt x="262"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4"/>
            <p:cNvSpPr/>
            <p:nvPr/>
          </p:nvSpPr>
          <p:spPr>
            <a:xfrm>
              <a:off x="4669425" y="2594025"/>
              <a:ext cx="34050" cy="21350"/>
            </a:xfrm>
            <a:custGeom>
              <a:rect b="b" l="l" r="r" t="t"/>
              <a:pathLst>
                <a:path extrusionOk="0" h="854" w="1362">
                  <a:moveTo>
                    <a:pt x="613" y="1"/>
                  </a:moveTo>
                  <a:cubicBezTo>
                    <a:pt x="53" y="1"/>
                    <a:pt x="1" y="551"/>
                    <a:pt x="19" y="767"/>
                  </a:cubicBezTo>
                  <a:cubicBezTo>
                    <a:pt x="19" y="767"/>
                    <a:pt x="183" y="714"/>
                    <a:pt x="447" y="714"/>
                  </a:cubicBezTo>
                  <a:cubicBezTo>
                    <a:pt x="648" y="714"/>
                    <a:pt x="907" y="744"/>
                    <a:pt x="1196" y="853"/>
                  </a:cubicBezTo>
                  <a:cubicBezTo>
                    <a:pt x="1196" y="853"/>
                    <a:pt x="1362" y="77"/>
                    <a:pt x="718" y="7"/>
                  </a:cubicBezTo>
                  <a:cubicBezTo>
                    <a:pt x="681" y="3"/>
                    <a:pt x="646" y="1"/>
                    <a:pt x="61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4"/>
            <p:cNvSpPr/>
            <p:nvPr/>
          </p:nvSpPr>
          <p:spPr>
            <a:xfrm>
              <a:off x="4640400" y="2623250"/>
              <a:ext cx="21600" cy="30075"/>
            </a:xfrm>
            <a:custGeom>
              <a:rect b="b" l="l" r="r" t="t"/>
              <a:pathLst>
                <a:path extrusionOk="0" h="1203" w="864">
                  <a:moveTo>
                    <a:pt x="739" y="1"/>
                  </a:moveTo>
                  <a:cubicBezTo>
                    <a:pt x="565" y="1"/>
                    <a:pt x="0" y="43"/>
                    <a:pt x="16" y="591"/>
                  </a:cubicBezTo>
                  <a:cubicBezTo>
                    <a:pt x="29" y="1095"/>
                    <a:pt x="384" y="1202"/>
                    <a:pt x="651" y="1202"/>
                  </a:cubicBezTo>
                  <a:cubicBezTo>
                    <a:pt x="735" y="1202"/>
                    <a:pt x="810" y="1191"/>
                    <a:pt x="864" y="1179"/>
                  </a:cubicBezTo>
                  <a:cubicBezTo>
                    <a:pt x="864" y="1179"/>
                    <a:pt x="630" y="698"/>
                    <a:pt x="790" y="2"/>
                  </a:cubicBezTo>
                  <a:cubicBezTo>
                    <a:pt x="790" y="2"/>
                    <a:pt x="771" y="1"/>
                    <a:pt x="73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4"/>
            <p:cNvSpPr/>
            <p:nvPr/>
          </p:nvSpPr>
          <p:spPr>
            <a:xfrm>
              <a:off x="4669275" y="2661500"/>
              <a:ext cx="34525" cy="21925"/>
            </a:xfrm>
            <a:custGeom>
              <a:rect b="b" l="l" r="r" t="t"/>
              <a:pathLst>
                <a:path extrusionOk="0" h="877" w="1381">
                  <a:moveTo>
                    <a:pt x="199" y="0"/>
                  </a:moveTo>
                  <a:cubicBezTo>
                    <a:pt x="199" y="0"/>
                    <a:pt x="1" y="768"/>
                    <a:pt x="642" y="865"/>
                  </a:cubicBezTo>
                  <a:cubicBezTo>
                    <a:pt x="691" y="873"/>
                    <a:pt x="737" y="876"/>
                    <a:pt x="780" y="876"/>
                  </a:cubicBezTo>
                  <a:cubicBezTo>
                    <a:pt x="1309" y="876"/>
                    <a:pt x="1381" y="346"/>
                    <a:pt x="1371" y="134"/>
                  </a:cubicBezTo>
                  <a:lnTo>
                    <a:pt x="1371" y="134"/>
                  </a:lnTo>
                  <a:cubicBezTo>
                    <a:pt x="1371" y="134"/>
                    <a:pt x="1237" y="172"/>
                    <a:pt x="1019" y="172"/>
                  </a:cubicBezTo>
                  <a:cubicBezTo>
                    <a:pt x="809" y="172"/>
                    <a:pt x="521" y="137"/>
                    <a:pt x="19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4"/>
            <p:cNvSpPr/>
            <p:nvPr/>
          </p:nvSpPr>
          <p:spPr>
            <a:xfrm>
              <a:off x="4693125" y="2603250"/>
              <a:ext cx="36900" cy="29350"/>
            </a:xfrm>
            <a:custGeom>
              <a:rect b="b" l="l" r="r" t="t"/>
              <a:pathLst>
                <a:path extrusionOk="0" h="1174" w="1476">
                  <a:moveTo>
                    <a:pt x="581" y="0"/>
                  </a:moveTo>
                  <a:cubicBezTo>
                    <a:pt x="307" y="0"/>
                    <a:pt x="87" y="232"/>
                    <a:pt x="1" y="359"/>
                  </a:cubicBezTo>
                  <a:cubicBezTo>
                    <a:pt x="1" y="359"/>
                    <a:pt x="498" y="555"/>
                    <a:pt x="853" y="1173"/>
                  </a:cubicBezTo>
                  <a:cubicBezTo>
                    <a:pt x="853" y="1173"/>
                    <a:pt x="1476" y="679"/>
                    <a:pt x="1023" y="216"/>
                  </a:cubicBezTo>
                  <a:cubicBezTo>
                    <a:pt x="869" y="58"/>
                    <a:pt x="718" y="0"/>
                    <a:pt x="581"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4"/>
            <p:cNvSpPr/>
            <p:nvPr/>
          </p:nvSpPr>
          <p:spPr>
            <a:xfrm>
              <a:off x="4640700" y="2601700"/>
              <a:ext cx="36125" cy="29450"/>
            </a:xfrm>
            <a:custGeom>
              <a:rect b="b" l="l" r="r" t="t"/>
              <a:pathLst>
                <a:path extrusionOk="0" h="1178" w="1445">
                  <a:moveTo>
                    <a:pt x="849" y="0"/>
                  </a:moveTo>
                  <a:cubicBezTo>
                    <a:pt x="737" y="0"/>
                    <a:pt x="617" y="41"/>
                    <a:pt x="496" y="149"/>
                  </a:cubicBezTo>
                  <a:cubicBezTo>
                    <a:pt x="0" y="590"/>
                    <a:pt x="409" y="1039"/>
                    <a:pt x="592" y="1177"/>
                  </a:cubicBezTo>
                  <a:cubicBezTo>
                    <a:pt x="592" y="1177"/>
                    <a:pt x="811" y="688"/>
                    <a:pt x="1445" y="361"/>
                  </a:cubicBezTo>
                  <a:cubicBezTo>
                    <a:pt x="1445" y="361"/>
                    <a:pt x="1183" y="0"/>
                    <a:pt x="84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4"/>
            <p:cNvSpPr/>
            <p:nvPr/>
          </p:nvSpPr>
          <p:spPr>
            <a:xfrm>
              <a:off x="4644200" y="2645950"/>
              <a:ext cx="36900" cy="29375"/>
            </a:xfrm>
            <a:custGeom>
              <a:rect b="b" l="l" r="r" t="t"/>
              <a:pathLst>
                <a:path extrusionOk="0" h="1175" w="1476">
                  <a:moveTo>
                    <a:pt x="623" y="1"/>
                  </a:moveTo>
                  <a:cubicBezTo>
                    <a:pt x="623" y="1"/>
                    <a:pt x="1" y="495"/>
                    <a:pt x="452" y="958"/>
                  </a:cubicBezTo>
                  <a:cubicBezTo>
                    <a:pt x="606" y="1117"/>
                    <a:pt x="757" y="1175"/>
                    <a:pt x="894" y="1175"/>
                  </a:cubicBezTo>
                  <a:cubicBezTo>
                    <a:pt x="1168" y="1175"/>
                    <a:pt x="1388" y="943"/>
                    <a:pt x="1475" y="817"/>
                  </a:cubicBezTo>
                  <a:cubicBezTo>
                    <a:pt x="1476" y="817"/>
                    <a:pt x="977" y="620"/>
                    <a:pt x="62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4"/>
            <p:cNvSpPr/>
            <p:nvPr/>
          </p:nvSpPr>
          <p:spPr>
            <a:xfrm>
              <a:off x="4695425" y="2645850"/>
              <a:ext cx="35975" cy="29600"/>
            </a:xfrm>
            <a:custGeom>
              <a:rect b="b" l="l" r="r" t="t"/>
              <a:pathLst>
                <a:path extrusionOk="0" h="1184" w="1439">
                  <a:moveTo>
                    <a:pt x="833" y="1"/>
                  </a:moveTo>
                  <a:cubicBezTo>
                    <a:pt x="833" y="1"/>
                    <a:pt x="627" y="495"/>
                    <a:pt x="1" y="836"/>
                  </a:cubicBezTo>
                  <a:cubicBezTo>
                    <a:pt x="1" y="836"/>
                    <a:pt x="265" y="1183"/>
                    <a:pt x="594" y="1183"/>
                  </a:cubicBezTo>
                  <a:cubicBezTo>
                    <a:pt x="709" y="1183"/>
                    <a:pt x="832" y="1141"/>
                    <a:pt x="955" y="1027"/>
                  </a:cubicBezTo>
                  <a:cubicBezTo>
                    <a:pt x="1439" y="573"/>
                    <a:pt x="1019" y="135"/>
                    <a:pt x="83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4"/>
            <p:cNvSpPr/>
            <p:nvPr/>
          </p:nvSpPr>
          <p:spPr>
            <a:xfrm>
              <a:off x="4650350" y="2608775"/>
              <a:ext cx="72100" cy="59450"/>
            </a:xfrm>
            <a:custGeom>
              <a:rect b="b" l="l" r="r" t="t"/>
              <a:pathLst>
                <a:path extrusionOk="0" h="2378" w="2884">
                  <a:moveTo>
                    <a:pt x="1267" y="0"/>
                  </a:moveTo>
                  <a:cubicBezTo>
                    <a:pt x="933" y="0"/>
                    <a:pt x="619" y="148"/>
                    <a:pt x="398" y="467"/>
                  </a:cubicBezTo>
                  <a:cubicBezTo>
                    <a:pt x="0" y="1043"/>
                    <a:pt x="232" y="1706"/>
                    <a:pt x="808" y="2105"/>
                  </a:cubicBezTo>
                  <a:cubicBezTo>
                    <a:pt x="1065" y="2283"/>
                    <a:pt x="1347" y="2378"/>
                    <a:pt x="1616" y="2378"/>
                  </a:cubicBezTo>
                  <a:cubicBezTo>
                    <a:pt x="1950" y="2378"/>
                    <a:pt x="2264" y="2231"/>
                    <a:pt x="2485" y="1912"/>
                  </a:cubicBezTo>
                  <a:cubicBezTo>
                    <a:pt x="2883" y="1335"/>
                    <a:pt x="2652" y="672"/>
                    <a:pt x="2076" y="274"/>
                  </a:cubicBezTo>
                  <a:cubicBezTo>
                    <a:pt x="1819" y="96"/>
                    <a:pt x="1537" y="0"/>
                    <a:pt x="1267"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4"/>
            <p:cNvSpPr/>
            <p:nvPr/>
          </p:nvSpPr>
          <p:spPr>
            <a:xfrm>
              <a:off x="4692625" y="2609825"/>
              <a:ext cx="28175" cy="35575"/>
            </a:xfrm>
            <a:custGeom>
              <a:rect b="b" l="l" r="r" t="t"/>
              <a:pathLst>
                <a:path extrusionOk="0" h="1423" w="1127">
                  <a:moveTo>
                    <a:pt x="113" y="1"/>
                  </a:moveTo>
                  <a:cubicBezTo>
                    <a:pt x="38" y="1"/>
                    <a:pt x="1" y="113"/>
                    <a:pt x="82" y="151"/>
                  </a:cubicBezTo>
                  <a:cubicBezTo>
                    <a:pt x="90" y="155"/>
                    <a:pt x="964" y="541"/>
                    <a:pt x="915" y="1339"/>
                  </a:cubicBezTo>
                  <a:cubicBezTo>
                    <a:pt x="912" y="1382"/>
                    <a:pt x="945" y="1419"/>
                    <a:pt x="989" y="1423"/>
                  </a:cubicBezTo>
                  <a:lnTo>
                    <a:pt x="993" y="1423"/>
                  </a:lnTo>
                  <a:cubicBezTo>
                    <a:pt x="1034" y="1423"/>
                    <a:pt x="1069" y="1391"/>
                    <a:pt x="1071" y="1350"/>
                  </a:cubicBezTo>
                  <a:cubicBezTo>
                    <a:pt x="1127" y="443"/>
                    <a:pt x="183" y="25"/>
                    <a:pt x="144" y="7"/>
                  </a:cubicBezTo>
                  <a:cubicBezTo>
                    <a:pt x="133" y="3"/>
                    <a:pt x="123" y="1"/>
                    <a:pt x="11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4"/>
            <p:cNvSpPr/>
            <p:nvPr/>
          </p:nvSpPr>
          <p:spPr>
            <a:xfrm>
              <a:off x="4649000" y="2629175"/>
              <a:ext cx="56775" cy="41200"/>
            </a:xfrm>
            <a:custGeom>
              <a:rect b="b" l="l" r="r" t="t"/>
              <a:pathLst>
                <a:path extrusionOk="0" h="1648" w="2271">
                  <a:moveTo>
                    <a:pt x="258" y="0"/>
                  </a:moveTo>
                  <a:cubicBezTo>
                    <a:pt x="224" y="0"/>
                    <a:pt x="193" y="23"/>
                    <a:pt x="184" y="58"/>
                  </a:cubicBezTo>
                  <a:cubicBezTo>
                    <a:pt x="177" y="88"/>
                    <a:pt x="0" y="797"/>
                    <a:pt x="818" y="1353"/>
                  </a:cubicBezTo>
                  <a:cubicBezTo>
                    <a:pt x="1150" y="1578"/>
                    <a:pt x="1440" y="1647"/>
                    <a:pt x="1671" y="1647"/>
                  </a:cubicBezTo>
                  <a:cubicBezTo>
                    <a:pt x="2008" y="1647"/>
                    <a:pt x="2214" y="1501"/>
                    <a:pt x="2227" y="1491"/>
                  </a:cubicBezTo>
                  <a:cubicBezTo>
                    <a:pt x="2262" y="1464"/>
                    <a:pt x="2271" y="1416"/>
                    <a:pt x="2244" y="1381"/>
                  </a:cubicBezTo>
                  <a:cubicBezTo>
                    <a:pt x="2229" y="1360"/>
                    <a:pt x="2206" y="1349"/>
                    <a:pt x="2182" y="1349"/>
                  </a:cubicBezTo>
                  <a:cubicBezTo>
                    <a:pt x="2166" y="1349"/>
                    <a:pt x="2149" y="1354"/>
                    <a:pt x="2135" y="1364"/>
                  </a:cubicBezTo>
                  <a:cubicBezTo>
                    <a:pt x="2123" y="1373"/>
                    <a:pt x="1954" y="1490"/>
                    <a:pt x="1672" y="1490"/>
                  </a:cubicBezTo>
                  <a:cubicBezTo>
                    <a:pt x="1469" y="1490"/>
                    <a:pt x="1208" y="1429"/>
                    <a:pt x="906" y="1223"/>
                  </a:cubicBezTo>
                  <a:cubicBezTo>
                    <a:pt x="182" y="732"/>
                    <a:pt x="329" y="124"/>
                    <a:pt x="335" y="98"/>
                  </a:cubicBezTo>
                  <a:cubicBezTo>
                    <a:pt x="347" y="56"/>
                    <a:pt x="321" y="14"/>
                    <a:pt x="279" y="3"/>
                  </a:cubicBezTo>
                  <a:cubicBezTo>
                    <a:pt x="272" y="1"/>
                    <a:pt x="265" y="0"/>
                    <a:pt x="25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4"/>
            <p:cNvSpPr/>
            <p:nvPr/>
          </p:nvSpPr>
          <p:spPr>
            <a:xfrm>
              <a:off x="4997725" y="1864725"/>
              <a:ext cx="104175" cy="111425"/>
            </a:xfrm>
            <a:custGeom>
              <a:rect b="b" l="l" r="r" t="t"/>
              <a:pathLst>
                <a:path extrusionOk="0" h="4457" w="4167">
                  <a:moveTo>
                    <a:pt x="290" y="0"/>
                  </a:moveTo>
                  <a:cubicBezTo>
                    <a:pt x="181" y="0"/>
                    <a:pt x="83" y="10"/>
                    <a:pt x="0" y="30"/>
                  </a:cubicBezTo>
                  <a:cubicBezTo>
                    <a:pt x="0" y="30"/>
                    <a:pt x="902" y="1831"/>
                    <a:pt x="341" y="4456"/>
                  </a:cubicBezTo>
                  <a:cubicBezTo>
                    <a:pt x="341" y="4456"/>
                    <a:pt x="342" y="4456"/>
                    <a:pt x="344" y="4456"/>
                  </a:cubicBezTo>
                  <a:cubicBezTo>
                    <a:pt x="428" y="4456"/>
                    <a:pt x="2360" y="4434"/>
                    <a:pt x="3946" y="2394"/>
                  </a:cubicBezTo>
                  <a:cubicBezTo>
                    <a:pt x="4166" y="2111"/>
                    <a:pt x="4125" y="1701"/>
                    <a:pt x="3846" y="1477"/>
                  </a:cubicBezTo>
                  <a:cubicBezTo>
                    <a:pt x="2753" y="602"/>
                    <a:pt x="1153" y="0"/>
                    <a:pt x="290"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4"/>
            <p:cNvSpPr/>
            <p:nvPr/>
          </p:nvSpPr>
          <p:spPr>
            <a:xfrm>
              <a:off x="4817225" y="1718600"/>
              <a:ext cx="116650" cy="100950"/>
            </a:xfrm>
            <a:custGeom>
              <a:rect b="b" l="l" r="r" t="t"/>
              <a:pathLst>
                <a:path extrusionOk="0" h="4038" w="4666">
                  <a:moveTo>
                    <a:pt x="2199" y="0"/>
                  </a:moveTo>
                  <a:cubicBezTo>
                    <a:pt x="2014" y="0"/>
                    <a:pt x="1830" y="77"/>
                    <a:pt x="1703" y="229"/>
                  </a:cubicBezTo>
                  <a:cubicBezTo>
                    <a:pt x="686" y="1436"/>
                    <a:pt x="0" y="3294"/>
                    <a:pt x="160" y="4038"/>
                  </a:cubicBezTo>
                  <a:cubicBezTo>
                    <a:pt x="160" y="4038"/>
                    <a:pt x="1139" y="3578"/>
                    <a:pt x="2688" y="3578"/>
                  </a:cubicBezTo>
                  <a:cubicBezTo>
                    <a:pt x="3254" y="3578"/>
                    <a:pt x="3896" y="3639"/>
                    <a:pt x="4593" y="3806"/>
                  </a:cubicBezTo>
                  <a:cubicBezTo>
                    <a:pt x="4593" y="3806"/>
                    <a:pt x="4665" y="1824"/>
                    <a:pt x="2621" y="150"/>
                  </a:cubicBezTo>
                  <a:cubicBezTo>
                    <a:pt x="2498" y="50"/>
                    <a:pt x="2348" y="0"/>
                    <a:pt x="219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4"/>
            <p:cNvSpPr/>
            <p:nvPr/>
          </p:nvSpPr>
          <p:spPr>
            <a:xfrm>
              <a:off x="4672625" y="1892125"/>
              <a:ext cx="105925" cy="111350"/>
            </a:xfrm>
            <a:custGeom>
              <a:rect b="b" l="l" r="r" t="t"/>
              <a:pathLst>
                <a:path extrusionOk="0" h="4454" w="4237">
                  <a:moveTo>
                    <a:pt x="3740" y="0"/>
                  </a:moveTo>
                  <a:cubicBezTo>
                    <a:pt x="3740" y="0"/>
                    <a:pt x="1757" y="48"/>
                    <a:pt x="210" y="2189"/>
                  </a:cubicBezTo>
                  <a:cubicBezTo>
                    <a:pt x="1" y="2479"/>
                    <a:pt x="56" y="2888"/>
                    <a:pt x="342" y="3100"/>
                  </a:cubicBezTo>
                  <a:cubicBezTo>
                    <a:pt x="1437" y="3916"/>
                    <a:pt x="3001" y="4453"/>
                    <a:pt x="3878" y="4453"/>
                  </a:cubicBezTo>
                  <a:cubicBezTo>
                    <a:pt x="4016" y="4453"/>
                    <a:pt x="4137" y="4440"/>
                    <a:pt x="4237" y="4412"/>
                  </a:cubicBezTo>
                  <a:cubicBezTo>
                    <a:pt x="4237" y="4412"/>
                    <a:pt x="3272" y="2644"/>
                    <a:pt x="3740"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4"/>
            <p:cNvSpPr/>
            <p:nvPr/>
          </p:nvSpPr>
          <p:spPr>
            <a:xfrm>
              <a:off x="4847150" y="2037525"/>
              <a:ext cx="115525" cy="105175"/>
            </a:xfrm>
            <a:custGeom>
              <a:rect b="b" l="l" r="r" t="t"/>
              <a:pathLst>
                <a:path extrusionOk="0" h="4207" w="4621">
                  <a:moveTo>
                    <a:pt x="4396" y="1"/>
                  </a:moveTo>
                  <a:cubicBezTo>
                    <a:pt x="4396" y="1"/>
                    <a:pt x="3173" y="715"/>
                    <a:pt x="1213" y="715"/>
                  </a:cubicBezTo>
                  <a:cubicBezTo>
                    <a:pt x="835" y="715"/>
                    <a:pt x="430" y="688"/>
                    <a:pt x="1" y="625"/>
                  </a:cubicBezTo>
                  <a:lnTo>
                    <a:pt x="1" y="625"/>
                  </a:lnTo>
                  <a:cubicBezTo>
                    <a:pt x="1" y="625"/>
                    <a:pt x="105" y="2606"/>
                    <a:pt x="2291" y="4092"/>
                  </a:cubicBezTo>
                  <a:cubicBezTo>
                    <a:pt x="2405" y="4169"/>
                    <a:pt x="2536" y="4206"/>
                    <a:pt x="2665" y="4206"/>
                  </a:cubicBezTo>
                  <a:cubicBezTo>
                    <a:pt x="2870" y="4206"/>
                    <a:pt x="3072" y="4112"/>
                    <a:pt x="3198" y="3932"/>
                  </a:cubicBezTo>
                  <a:cubicBezTo>
                    <a:pt x="4104" y="2639"/>
                    <a:pt x="4621" y="727"/>
                    <a:pt x="4396"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4"/>
            <p:cNvSpPr/>
            <p:nvPr/>
          </p:nvSpPr>
          <p:spPr>
            <a:xfrm>
              <a:off x="4919650" y="1764950"/>
              <a:ext cx="120300" cy="114875"/>
            </a:xfrm>
            <a:custGeom>
              <a:rect b="b" l="l" r="r" t="t"/>
              <a:pathLst>
                <a:path extrusionOk="0" h="4595" w="4812">
                  <a:moveTo>
                    <a:pt x="3799" y="0"/>
                  </a:moveTo>
                  <a:cubicBezTo>
                    <a:pt x="3773" y="0"/>
                    <a:pt x="3747" y="2"/>
                    <a:pt x="3721" y="5"/>
                  </a:cubicBezTo>
                  <a:cubicBezTo>
                    <a:pt x="2154" y="200"/>
                    <a:pt x="390" y="1098"/>
                    <a:pt x="1" y="1752"/>
                  </a:cubicBezTo>
                  <a:cubicBezTo>
                    <a:pt x="1" y="1752"/>
                    <a:pt x="1922" y="2362"/>
                    <a:pt x="3412" y="4595"/>
                  </a:cubicBezTo>
                  <a:cubicBezTo>
                    <a:pt x="3412" y="4595"/>
                    <a:pt x="4812" y="3188"/>
                    <a:pt x="4447" y="571"/>
                  </a:cubicBezTo>
                  <a:cubicBezTo>
                    <a:pt x="4402" y="244"/>
                    <a:pt x="4121" y="0"/>
                    <a:pt x="3799"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4"/>
            <p:cNvSpPr/>
            <p:nvPr/>
          </p:nvSpPr>
          <p:spPr>
            <a:xfrm>
              <a:off x="4711450" y="1791800"/>
              <a:ext cx="116575" cy="112300"/>
            </a:xfrm>
            <a:custGeom>
              <a:rect b="b" l="l" r="r" t="t"/>
              <a:pathLst>
                <a:path extrusionOk="0" h="4492" w="4663">
                  <a:moveTo>
                    <a:pt x="1741" y="0"/>
                  </a:moveTo>
                  <a:cubicBezTo>
                    <a:pt x="1386" y="0"/>
                    <a:pt x="1003" y="34"/>
                    <a:pt x="591" y="113"/>
                  </a:cubicBezTo>
                  <a:cubicBezTo>
                    <a:pt x="241" y="181"/>
                    <a:pt x="1" y="517"/>
                    <a:pt x="62" y="869"/>
                  </a:cubicBezTo>
                  <a:cubicBezTo>
                    <a:pt x="339" y="2423"/>
                    <a:pt x="1328" y="4139"/>
                    <a:pt x="2002" y="4492"/>
                  </a:cubicBezTo>
                  <a:cubicBezTo>
                    <a:pt x="2002" y="4492"/>
                    <a:pt x="2510" y="2542"/>
                    <a:pt x="4663" y="937"/>
                  </a:cubicBezTo>
                  <a:cubicBezTo>
                    <a:pt x="4663" y="937"/>
                    <a:pt x="3617" y="0"/>
                    <a:pt x="174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4"/>
            <p:cNvSpPr/>
            <p:nvPr/>
          </p:nvSpPr>
          <p:spPr>
            <a:xfrm>
              <a:off x="4737550" y="1991275"/>
              <a:ext cx="122100" cy="115300"/>
            </a:xfrm>
            <a:custGeom>
              <a:rect b="b" l="l" r="r" t="t"/>
              <a:pathLst>
                <a:path extrusionOk="0" h="4612" w="4884">
                  <a:moveTo>
                    <a:pt x="1319" y="0"/>
                  </a:moveTo>
                  <a:cubicBezTo>
                    <a:pt x="1319" y="0"/>
                    <a:pt x="1" y="1483"/>
                    <a:pt x="510" y="4076"/>
                  </a:cubicBezTo>
                  <a:cubicBezTo>
                    <a:pt x="572" y="4387"/>
                    <a:pt x="846" y="4611"/>
                    <a:pt x="1154" y="4611"/>
                  </a:cubicBezTo>
                  <a:cubicBezTo>
                    <a:pt x="1191" y="4611"/>
                    <a:pt x="1229" y="4608"/>
                    <a:pt x="1268" y="4601"/>
                  </a:cubicBezTo>
                  <a:cubicBezTo>
                    <a:pt x="2821" y="4319"/>
                    <a:pt x="4533" y="3323"/>
                    <a:pt x="4883" y="2648"/>
                  </a:cubicBezTo>
                  <a:cubicBezTo>
                    <a:pt x="4883" y="2648"/>
                    <a:pt x="2932" y="2147"/>
                    <a:pt x="1319"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4"/>
            <p:cNvSpPr/>
            <p:nvPr/>
          </p:nvSpPr>
          <p:spPr>
            <a:xfrm>
              <a:off x="4945950" y="1955550"/>
              <a:ext cx="116700" cy="112250"/>
            </a:xfrm>
            <a:custGeom>
              <a:rect b="b" l="l" r="r" t="t"/>
              <a:pathLst>
                <a:path extrusionOk="0" h="4490" w="4668">
                  <a:moveTo>
                    <a:pt x="2614" y="1"/>
                  </a:moveTo>
                  <a:cubicBezTo>
                    <a:pt x="2614" y="2"/>
                    <a:pt x="2131" y="1958"/>
                    <a:pt x="0" y="3590"/>
                  </a:cubicBezTo>
                  <a:cubicBezTo>
                    <a:pt x="0" y="3590"/>
                    <a:pt x="1031" y="4490"/>
                    <a:pt x="2862" y="4490"/>
                  </a:cubicBezTo>
                  <a:cubicBezTo>
                    <a:pt x="3236" y="4490"/>
                    <a:pt x="3644" y="4452"/>
                    <a:pt x="4083" y="4361"/>
                  </a:cubicBezTo>
                  <a:cubicBezTo>
                    <a:pt x="4433" y="4289"/>
                    <a:pt x="4667" y="3949"/>
                    <a:pt x="4601" y="3599"/>
                  </a:cubicBezTo>
                  <a:cubicBezTo>
                    <a:pt x="4304" y="2049"/>
                    <a:pt x="3293" y="346"/>
                    <a:pt x="2614"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4"/>
            <p:cNvSpPr/>
            <p:nvPr/>
          </p:nvSpPr>
          <p:spPr>
            <a:xfrm>
              <a:off x="4747275" y="1794550"/>
              <a:ext cx="264650" cy="256900"/>
            </a:xfrm>
            <a:custGeom>
              <a:rect b="b" l="l" r="r" t="t"/>
              <a:pathLst>
                <a:path extrusionOk="0" h="10276" w="10586">
                  <a:moveTo>
                    <a:pt x="5332" y="0"/>
                  </a:moveTo>
                  <a:cubicBezTo>
                    <a:pt x="4902" y="0"/>
                    <a:pt x="4470" y="55"/>
                    <a:pt x="4045" y="165"/>
                  </a:cubicBezTo>
                  <a:cubicBezTo>
                    <a:pt x="2730" y="507"/>
                    <a:pt x="1599" y="1359"/>
                    <a:pt x="903" y="2534"/>
                  </a:cubicBezTo>
                  <a:cubicBezTo>
                    <a:pt x="206" y="3709"/>
                    <a:pt x="1" y="5109"/>
                    <a:pt x="331" y="6428"/>
                  </a:cubicBezTo>
                  <a:cubicBezTo>
                    <a:pt x="662" y="7747"/>
                    <a:pt x="1502" y="8875"/>
                    <a:pt x="2666" y="9566"/>
                  </a:cubicBezTo>
                  <a:cubicBezTo>
                    <a:pt x="3456" y="10034"/>
                    <a:pt x="4351" y="10275"/>
                    <a:pt x="5255" y="10275"/>
                  </a:cubicBezTo>
                  <a:cubicBezTo>
                    <a:pt x="5685" y="10275"/>
                    <a:pt x="6117" y="10221"/>
                    <a:pt x="6541" y="10110"/>
                  </a:cubicBezTo>
                  <a:cubicBezTo>
                    <a:pt x="7856" y="9768"/>
                    <a:pt x="8987" y="8915"/>
                    <a:pt x="9683" y="7742"/>
                  </a:cubicBezTo>
                  <a:cubicBezTo>
                    <a:pt x="10381" y="6567"/>
                    <a:pt x="10585" y="5166"/>
                    <a:pt x="10255" y="3847"/>
                  </a:cubicBezTo>
                  <a:cubicBezTo>
                    <a:pt x="9924" y="2528"/>
                    <a:pt x="9084" y="1399"/>
                    <a:pt x="7920" y="709"/>
                  </a:cubicBezTo>
                  <a:cubicBezTo>
                    <a:pt x="7131" y="241"/>
                    <a:pt x="6236" y="0"/>
                    <a:pt x="5332"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4"/>
            <p:cNvSpPr/>
            <p:nvPr/>
          </p:nvSpPr>
          <p:spPr>
            <a:xfrm>
              <a:off x="4906350" y="1930075"/>
              <a:ext cx="74775" cy="60550"/>
            </a:xfrm>
            <a:custGeom>
              <a:rect b="b" l="l" r="r" t="t"/>
              <a:pathLst>
                <a:path extrusionOk="0" h="2422" w="2991">
                  <a:moveTo>
                    <a:pt x="1107" y="0"/>
                  </a:moveTo>
                  <a:cubicBezTo>
                    <a:pt x="697" y="0"/>
                    <a:pt x="380" y="89"/>
                    <a:pt x="380" y="89"/>
                  </a:cubicBezTo>
                  <a:cubicBezTo>
                    <a:pt x="380" y="89"/>
                    <a:pt x="0" y="1601"/>
                    <a:pt x="930" y="2173"/>
                  </a:cubicBezTo>
                  <a:cubicBezTo>
                    <a:pt x="1232" y="2359"/>
                    <a:pt x="1547" y="2421"/>
                    <a:pt x="1836" y="2421"/>
                  </a:cubicBezTo>
                  <a:cubicBezTo>
                    <a:pt x="2438" y="2421"/>
                    <a:pt x="2924" y="2149"/>
                    <a:pt x="2924" y="2149"/>
                  </a:cubicBezTo>
                  <a:cubicBezTo>
                    <a:pt x="2990" y="317"/>
                    <a:pt x="1882" y="0"/>
                    <a:pt x="1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4"/>
            <p:cNvSpPr/>
            <p:nvPr/>
          </p:nvSpPr>
          <p:spPr>
            <a:xfrm>
              <a:off x="4919825" y="1928300"/>
              <a:ext cx="77650" cy="80075"/>
            </a:xfrm>
            <a:custGeom>
              <a:rect b="b" l="l" r="r" t="t"/>
              <a:pathLst>
                <a:path extrusionOk="0" h="3203" w="3106">
                  <a:moveTo>
                    <a:pt x="1386" y="1"/>
                  </a:moveTo>
                  <a:lnTo>
                    <a:pt x="899" y="711"/>
                  </a:lnTo>
                  <a:lnTo>
                    <a:pt x="1014" y="1232"/>
                  </a:lnTo>
                  <a:lnTo>
                    <a:pt x="488" y="1312"/>
                  </a:lnTo>
                  <a:lnTo>
                    <a:pt x="0" y="2024"/>
                  </a:lnTo>
                  <a:lnTo>
                    <a:pt x="1719" y="3202"/>
                  </a:lnTo>
                  <a:lnTo>
                    <a:pt x="3106" y="1179"/>
                  </a:lnTo>
                  <a:lnTo>
                    <a:pt x="1386"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4"/>
            <p:cNvSpPr/>
            <p:nvPr/>
          </p:nvSpPr>
          <p:spPr>
            <a:xfrm>
              <a:off x="4800700" y="1854300"/>
              <a:ext cx="74925" cy="59650"/>
            </a:xfrm>
            <a:custGeom>
              <a:rect b="b" l="l" r="r" t="t"/>
              <a:pathLst>
                <a:path extrusionOk="0" h="2386" w="2997">
                  <a:moveTo>
                    <a:pt x="1270" y="0"/>
                  </a:moveTo>
                  <a:cubicBezTo>
                    <a:pt x="971" y="0"/>
                    <a:pt x="620" y="68"/>
                    <a:pt x="209" y="229"/>
                  </a:cubicBezTo>
                  <a:cubicBezTo>
                    <a:pt x="209" y="229"/>
                    <a:pt x="0" y="1431"/>
                    <a:pt x="849" y="2118"/>
                  </a:cubicBezTo>
                  <a:cubicBezTo>
                    <a:pt x="1091" y="2315"/>
                    <a:pt x="1370" y="2385"/>
                    <a:pt x="1645" y="2385"/>
                  </a:cubicBezTo>
                  <a:cubicBezTo>
                    <a:pt x="2333" y="2385"/>
                    <a:pt x="2997" y="1947"/>
                    <a:pt x="2997" y="1947"/>
                  </a:cubicBezTo>
                  <a:cubicBezTo>
                    <a:pt x="2997" y="1947"/>
                    <a:pt x="2871" y="0"/>
                    <a:pt x="1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4"/>
            <p:cNvSpPr/>
            <p:nvPr/>
          </p:nvSpPr>
          <p:spPr>
            <a:xfrm>
              <a:off x="4812900" y="1851175"/>
              <a:ext cx="78275" cy="80275"/>
            </a:xfrm>
            <a:custGeom>
              <a:rect b="b" l="l" r="r" t="t"/>
              <a:pathLst>
                <a:path extrusionOk="0" h="3211" w="3131">
                  <a:moveTo>
                    <a:pt x="1450" y="0"/>
                  </a:moveTo>
                  <a:lnTo>
                    <a:pt x="940" y="697"/>
                  </a:lnTo>
                  <a:lnTo>
                    <a:pt x="1038" y="1220"/>
                  </a:lnTo>
                  <a:lnTo>
                    <a:pt x="508" y="1284"/>
                  </a:lnTo>
                  <a:lnTo>
                    <a:pt x="0" y="1979"/>
                  </a:lnTo>
                  <a:lnTo>
                    <a:pt x="1681" y="3210"/>
                  </a:lnTo>
                  <a:lnTo>
                    <a:pt x="3131" y="1233"/>
                  </a:lnTo>
                  <a:lnTo>
                    <a:pt x="1450"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4"/>
            <p:cNvSpPr/>
            <p:nvPr/>
          </p:nvSpPr>
          <p:spPr>
            <a:xfrm>
              <a:off x="4928900" y="1995325"/>
              <a:ext cx="29475" cy="23300"/>
            </a:xfrm>
            <a:custGeom>
              <a:rect b="b" l="l" r="r" t="t"/>
              <a:pathLst>
                <a:path extrusionOk="0" h="932" w="1179">
                  <a:moveTo>
                    <a:pt x="454" y="0"/>
                  </a:moveTo>
                  <a:cubicBezTo>
                    <a:pt x="319" y="0"/>
                    <a:pt x="199" y="51"/>
                    <a:pt x="131" y="151"/>
                  </a:cubicBezTo>
                  <a:cubicBezTo>
                    <a:pt x="1" y="341"/>
                    <a:pt x="101" y="636"/>
                    <a:pt x="355" y="809"/>
                  </a:cubicBezTo>
                  <a:cubicBezTo>
                    <a:pt x="474" y="892"/>
                    <a:pt x="606" y="932"/>
                    <a:pt x="727" y="932"/>
                  </a:cubicBezTo>
                  <a:cubicBezTo>
                    <a:pt x="862" y="932"/>
                    <a:pt x="981" y="881"/>
                    <a:pt x="1050" y="781"/>
                  </a:cubicBezTo>
                  <a:cubicBezTo>
                    <a:pt x="1179" y="591"/>
                    <a:pt x="1079" y="296"/>
                    <a:pt x="826" y="123"/>
                  </a:cubicBezTo>
                  <a:cubicBezTo>
                    <a:pt x="706" y="41"/>
                    <a:pt x="574" y="0"/>
                    <a:pt x="45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4"/>
            <p:cNvSpPr/>
            <p:nvPr/>
          </p:nvSpPr>
          <p:spPr>
            <a:xfrm>
              <a:off x="4781350" y="1894225"/>
              <a:ext cx="29500" cy="23325"/>
            </a:xfrm>
            <a:custGeom>
              <a:rect b="b" l="l" r="r" t="t"/>
              <a:pathLst>
                <a:path extrusionOk="0" h="933" w="1180">
                  <a:moveTo>
                    <a:pt x="453" y="0"/>
                  </a:moveTo>
                  <a:cubicBezTo>
                    <a:pt x="319" y="0"/>
                    <a:pt x="199" y="51"/>
                    <a:pt x="131" y="152"/>
                  </a:cubicBezTo>
                  <a:cubicBezTo>
                    <a:pt x="1" y="342"/>
                    <a:pt x="101" y="636"/>
                    <a:pt x="355" y="810"/>
                  </a:cubicBezTo>
                  <a:cubicBezTo>
                    <a:pt x="474" y="892"/>
                    <a:pt x="606" y="932"/>
                    <a:pt x="726" y="932"/>
                  </a:cubicBezTo>
                  <a:cubicBezTo>
                    <a:pt x="861" y="932"/>
                    <a:pt x="981" y="881"/>
                    <a:pt x="1050" y="781"/>
                  </a:cubicBezTo>
                  <a:cubicBezTo>
                    <a:pt x="1180" y="591"/>
                    <a:pt x="1079" y="296"/>
                    <a:pt x="826" y="123"/>
                  </a:cubicBezTo>
                  <a:cubicBezTo>
                    <a:pt x="706" y="41"/>
                    <a:pt x="574" y="0"/>
                    <a:pt x="45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4"/>
            <p:cNvSpPr/>
            <p:nvPr/>
          </p:nvSpPr>
          <p:spPr>
            <a:xfrm>
              <a:off x="4830225" y="1836500"/>
              <a:ext cx="51300" cy="32350"/>
            </a:xfrm>
            <a:custGeom>
              <a:rect b="b" l="l" r="r" t="t"/>
              <a:pathLst>
                <a:path extrusionOk="0" h="1294" w="2052">
                  <a:moveTo>
                    <a:pt x="114" y="1"/>
                  </a:moveTo>
                  <a:cubicBezTo>
                    <a:pt x="114" y="1"/>
                    <a:pt x="113" y="1"/>
                    <a:pt x="112" y="1"/>
                  </a:cubicBezTo>
                  <a:cubicBezTo>
                    <a:pt x="37" y="1"/>
                    <a:pt x="0" y="93"/>
                    <a:pt x="55" y="145"/>
                  </a:cubicBezTo>
                  <a:cubicBezTo>
                    <a:pt x="71" y="158"/>
                    <a:pt x="91" y="167"/>
                    <a:pt x="112" y="167"/>
                  </a:cubicBezTo>
                  <a:cubicBezTo>
                    <a:pt x="113" y="167"/>
                    <a:pt x="114" y="167"/>
                    <a:pt x="114" y="167"/>
                  </a:cubicBezTo>
                  <a:cubicBezTo>
                    <a:pt x="1392" y="167"/>
                    <a:pt x="1862" y="1199"/>
                    <a:pt x="1881" y="1243"/>
                  </a:cubicBezTo>
                  <a:cubicBezTo>
                    <a:pt x="1895" y="1275"/>
                    <a:pt x="1926" y="1294"/>
                    <a:pt x="1958" y="1294"/>
                  </a:cubicBezTo>
                  <a:cubicBezTo>
                    <a:pt x="1969" y="1294"/>
                    <a:pt x="1980" y="1291"/>
                    <a:pt x="1991" y="1287"/>
                  </a:cubicBezTo>
                  <a:cubicBezTo>
                    <a:pt x="2032" y="1268"/>
                    <a:pt x="2051" y="1219"/>
                    <a:pt x="2033" y="1177"/>
                  </a:cubicBezTo>
                  <a:cubicBezTo>
                    <a:pt x="2028" y="1165"/>
                    <a:pt x="1503" y="1"/>
                    <a:pt x="11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4"/>
            <p:cNvSpPr/>
            <p:nvPr/>
          </p:nvSpPr>
          <p:spPr>
            <a:xfrm>
              <a:off x="4952825" y="1909150"/>
              <a:ext cx="42700" cy="42575"/>
            </a:xfrm>
            <a:custGeom>
              <a:rect b="b" l="l" r="r" t="t"/>
              <a:pathLst>
                <a:path extrusionOk="0" h="1703" w="1708">
                  <a:moveTo>
                    <a:pt x="90" y="0"/>
                  </a:moveTo>
                  <a:cubicBezTo>
                    <a:pt x="51" y="0"/>
                    <a:pt x="16" y="28"/>
                    <a:pt x="9" y="68"/>
                  </a:cubicBezTo>
                  <a:cubicBezTo>
                    <a:pt x="1" y="114"/>
                    <a:pt x="31" y="157"/>
                    <a:pt x="76" y="164"/>
                  </a:cubicBezTo>
                  <a:cubicBezTo>
                    <a:pt x="88" y="166"/>
                    <a:pt x="1237" y="389"/>
                    <a:pt x="1532" y="1637"/>
                  </a:cubicBezTo>
                  <a:cubicBezTo>
                    <a:pt x="1536" y="1653"/>
                    <a:pt x="1545" y="1668"/>
                    <a:pt x="1556" y="1679"/>
                  </a:cubicBezTo>
                  <a:cubicBezTo>
                    <a:pt x="1573" y="1695"/>
                    <a:pt x="1593" y="1702"/>
                    <a:pt x="1612" y="1702"/>
                  </a:cubicBezTo>
                  <a:cubicBezTo>
                    <a:pt x="1661" y="1702"/>
                    <a:pt x="1707" y="1657"/>
                    <a:pt x="1694" y="1599"/>
                  </a:cubicBezTo>
                  <a:cubicBezTo>
                    <a:pt x="1373" y="247"/>
                    <a:pt x="119" y="4"/>
                    <a:pt x="106" y="2"/>
                  </a:cubicBezTo>
                  <a:cubicBezTo>
                    <a:pt x="100" y="1"/>
                    <a:pt x="95" y="0"/>
                    <a:pt x="9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4"/>
            <p:cNvSpPr/>
            <p:nvPr/>
          </p:nvSpPr>
          <p:spPr>
            <a:xfrm>
              <a:off x="4823650" y="1926125"/>
              <a:ext cx="93800" cy="67275"/>
            </a:xfrm>
            <a:custGeom>
              <a:rect b="b" l="l" r="r" t="t"/>
              <a:pathLst>
                <a:path extrusionOk="0" h="2691" w="3752">
                  <a:moveTo>
                    <a:pt x="89" y="0"/>
                  </a:moveTo>
                  <a:cubicBezTo>
                    <a:pt x="86" y="0"/>
                    <a:pt x="83" y="1"/>
                    <a:pt x="79" y="1"/>
                  </a:cubicBezTo>
                  <a:cubicBezTo>
                    <a:pt x="33" y="7"/>
                    <a:pt x="0" y="51"/>
                    <a:pt x="8" y="97"/>
                  </a:cubicBezTo>
                  <a:cubicBezTo>
                    <a:pt x="107" y="913"/>
                    <a:pt x="395" y="1547"/>
                    <a:pt x="867" y="1985"/>
                  </a:cubicBezTo>
                  <a:cubicBezTo>
                    <a:pt x="946" y="2059"/>
                    <a:pt x="1030" y="2128"/>
                    <a:pt x="1119" y="2189"/>
                  </a:cubicBezTo>
                  <a:cubicBezTo>
                    <a:pt x="1697" y="2594"/>
                    <a:pt x="2373" y="2690"/>
                    <a:pt x="2886" y="2690"/>
                  </a:cubicBezTo>
                  <a:cubicBezTo>
                    <a:pt x="3330" y="2690"/>
                    <a:pt x="3651" y="2618"/>
                    <a:pt x="3679" y="2612"/>
                  </a:cubicBezTo>
                  <a:cubicBezTo>
                    <a:pt x="3724" y="2601"/>
                    <a:pt x="3751" y="2557"/>
                    <a:pt x="3741" y="2512"/>
                  </a:cubicBezTo>
                  <a:cubicBezTo>
                    <a:pt x="3732" y="2474"/>
                    <a:pt x="3698" y="2448"/>
                    <a:pt x="3660" y="2448"/>
                  </a:cubicBezTo>
                  <a:cubicBezTo>
                    <a:pt x="3654" y="2448"/>
                    <a:pt x="3647" y="2449"/>
                    <a:pt x="3641" y="2450"/>
                  </a:cubicBezTo>
                  <a:cubicBezTo>
                    <a:pt x="3635" y="2452"/>
                    <a:pt x="3325" y="2521"/>
                    <a:pt x="2893" y="2521"/>
                  </a:cubicBezTo>
                  <a:cubicBezTo>
                    <a:pt x="2402" y="2521"/>
                    <a:pt x="1754" y="2432"/>
                    <a:pt x="1214" y="2053"/>
                  </a:cubicBezTo>
                  <a:cubicBezTo>
                    <a:pt x="632" y="1645"/>
                    <a:pt x="282" y="980"/>
                    <a:pt x="172" y="77"/>
                  </a:cubicBezTo>
                  <a:cubicBezTo>
                    <a:pt x="169" y="33"/>
                    <a:pt x="133" y="0"/>
                    <a:pt x="8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4"/>
            <p:cNvSpPr/>
            <p:nvPr/>
          </p:nvSpPr>
          <p:spPr>
            <a:xfrm>
              <a:off x="4835975" y="1981700"/>
              <a:ext cx="32700" cy="20075"/>
            </a:xfrm>
            <a:custGeom>
              <a:rect b="b" l="l" r="r" t="t"/>
              <a:pathLst>
                <a:path extrusionOk="0" h="803" w="1308">
                  <a:moveTo>
                    <a:pt x="95" y="1"/>
                  </a:moveTo>
                  <a:cubicBezTo>
                    <a:pt x="79" y="1"/>
                    <a:pt x="64" y="5"/>
                    <a:pt x="50" y="14"/>
                  </a:cubicBezTo>
                  <a:cubicBezTo>
                    <a:pt x="12" y="38"/>
                    <a:pt x="1" y="90"/>
                    <a:pt x="25" y="129"/>
                  </a:cubicBezTo>
                  <a:cubicBezTo>
                    <a:pt x="99" y="240"/>
                    <a:pt x="186" y="342"/>
                    <a:pt x="285" y="432"/>
                  </a:cubicBezTo>
                  <a:cubicBezTo>
                    <a:pt x="477" y="611"/>
                    <a:pt x="770" y="803"/>
                    <a:pt x="1145" y="803"/>
                  </a:cubicBezTo>
                  <a:cubicBezTo>
                    <a:pt x="1172" y="803"/>
                    <a:pt x="1200" y="802"/>
                    <a:pt x="1227" y="800"/>
                  </a:cubicBezTo>
                  <a:cubicBezTo>
                    <a:pt x="1274" y="797"/>
                    <a:pt x="1308" y="756"/>
                    <a:pt x="1304" y="711"/>
                  </a:cubicBezTo>
                  <a:cubicBezTo>
                    <a:pt x="1301" y="668"/>
                    <a:pt x="1265" y="635"/>
                    <a:pt x="1223" y="635"/>
                  </a:cubicBezTo>
                  <a:cubicBezTo>
                    <a:pt x="1221" y="635"/>
                    <a:pt x="1218" y="635"/>
                    <a:pt x="1216" y="635"/>
                  </a:cubicBezTo>
                  <a:cubicBezTo>
                    <a:pt x="1193" y="637"/>
                    <a:pt x="1171" y="637"/>
                    <a:pt x="1149" y="637"/>
                  </a:cubicBezTo>
                  <a:cubicBezTo>
                    <a:pt x="550" y="637"/>
                    <a:pt x="169" y="46"/>
                    <a:pt x="165" y="40"/>
                  </a:cubicBezTo>
                  <a:cubicBezTo>
                    <a:pt x="150" y="15"/>
                    <a:pt x="123" y="1"/>
                    <a:pt x="9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4"/>
            <p:cNvSpPr/>
            <p:nvPr/>
          </p:nvSpPr>
          <p:spPr>
            <a:xfrm>
              <a:off x="5013850" y="1957125"/>
              <a:ext cx="48875" cy="87600"/>
            </a:xfrm>
            <a:custGeom>
              <a:rect b="b" l="l" r="r" t="t"/>
              <a:pathLst>
                <a:path extrusionOk="0" h="3504" w="1955">
                  <a:moveTo>
                    <a:pt x="118" y="1"/>
                  </a:moveTo>
                  <a:cubicBezTo>
                    <a:pt x="54" y="1"/>
                    <a:pt x="0" y="83"/>
                    <a:pt x="59" y="143"/>
                  </a:cubicBezTo>
                  <a:cubicBezTo>
                    <a:pt x="71" y="156"/>
                    <a:pt x="1309" y="1365"/>
                    <a:pt x="1780" y="3438"/>
                  </a:cubicBezTo>
                  <a:cubicBezTo>
                    <a:pt x="1783" y="3454"/>
                    <a:pt x="1792" y="3469"/>
                    <a:pt x="1804" y="3481"/>
                  </a:cubicBezTo>
                  <a:cubicBezTo>
                    <a:pt x="1821" y="3496"/>
                    <a:pt x="1840" y="3503"/>
                    <a:pt x="1860" y="3503"/>
                  </a:cubicBezTo>
                  <a:cubicBezTo>
                    <a:pt x="1908" y="3503"/>
                    <a:pt x="1955" y="3458"/>
                    <a:pt x="1942" y="3401"/>
                  </a:cubicBezTo>
                  <a:cubicBezTo>
                    <a:pt x="1461" y="1281"/>
                    <a:pt x="187" y="36"/>
                    <a:pt x="174" y="24"/>
                  </a:cubicBezTo>
                  <a:lnTo>
                    <a:pt x="173" y="23"/>
                  </a:lnTo>
                  <a:cubicBezTo>
                    <a:pt x="155" y="7"/>
                    <a:pt x="136" y="1"/>
                    <a:pt x="11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4"/>
            <p:cNvSpPr/>
            <p:nvPr/>
          </p:nvSpPr>
          <p:spPr>
            <a:xfrm>
              <a:off x="4781725" y="2061625"/>
              <a:ext cx="75725" cy="43200"/>
            </a:xfrm>
            <a:custGeom>
              <a:rect b="b" l="l" r="r" t="t"/>
              <a:pathLst>
                <a:path extrusionOk="0" h="1728" w="3029">
                  <a:moveTo>
                    <a:pt x="2941" y="1"/>
                  </a:moveTo>
                  <a:cubicBezTo>
                    <a:pt x="2918" y="1"/>
                    <a:pt x="2895" y="10"/>
                    <a:pt x="2879" y="27"/>
                  </a:cubicBezTo>
                  <a:cubicBezTo>
                    <a:pt x="2869" y="36"/>
                    <a:pt x="1873" y="1009"/>
                    <a:pt x="79" y="1565"/>
                  </a:cubicBezTo>
                  <a:cubicBezTo>
                    <a:pt x="18" y="1584"/>
                    <a:pt x="0" y="1661"/>
                    <a:pt x="47" y="1704"/>
                  </a:cubicBezTo>
                  <a:cubicBezTo>
                    <a:pt x="63" y="1720"/>
                    <a:pt x="83" y="1727"/>
                    <a:pt x="104" y="1727"/>
                  </a:cubicBezTo>
                  <a:cubicBezTo>
                    <a:pt x="112" y="1727"/>
                    <a:pt x="120" y="1726"/>
                    <a:pt x="128" y="1723"/>
                  </a:cubicBezTo>
                  <a:cubicBezTo>
                    <a:pt x="1965" y="1155"/>
                    <a:pt x="2955" y="185"/>
                    <a:pt x="2996" y="144"/>
                  </a:cubicBezTo>
                  <a:cubicBezTo>
                    <a:pt x="3029" y="111"/>
                    <a:pt x="3029" y="58"/>
                    <a:pt x="2996" y="27"/>
                  </a:cubicBezTo>
                  <a:cubicBezTo>
                    <a:pt x="2982" y="9"/>
                    <a:pt x="2962" y="1"/>
                    <a:pt x="29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4"/>
            <p:cNvSpPr/>
            <p:nvPr/>
          </p:nvSpPr>
          <p:spPr>
            <a:xfrm>
              <a:off x="4745525" y="1993425"/>
              <a:ext cx="24525" cy="63750"/>
            </a:xfrm>
            <a:custGeom>
              <a:rect b="b" l="l" r="r" t="t"/>
              <a:pathLst>
                <a:path extrusionOk="0" h="2550" w="981">
                  <a:moveTo>
                    <a:pt x="867" y="1"/>
                  </a:moveTo>
                  <a:cubicBezTo>
                    <a:pt x="844" y="1"/>
                    <a:pt x="821" y="11"/>
                    <a:pt x="803" y="35"/>
                  </a:cubicBezTo>
                  <a:cubicBezTo>
                    <a:pt x="778" y="71"/>
                    <a:pt x="173" y="937"/>
                    <a:pt x="3" y="2457"/>
                  </a:cubicBezTo>
                  <a:cubicBezTo>
                    <a:pt x="1" y="2483"/>
                    <a:pt x="10" y="2509"/>
                    <a:pt x="29" y="2527"/>
                  </a:cubicBezTo>
                  <a:cubicBezTo>
                    <a:pt x="46" y="2543"/>
                    <a:pt x="66" y="2550"/>
                    <a:pt x="85" y="2550"/>
                  </a:cubicBezTo>
                  <a:cubicBezTo>
                    <a:pt x="125" y="2550"/>
                    <a:pt x="163" y="2521"/>
                    <a:pt x="168" y="2476"/>
                  </a:cubicBezTo>
                  <a:cubicBezTo>
                    <a:pt x="333" y="1001"/>
                    <a:pt x="932" y="140"/>
                    <a:pt x="938" y="131"/>
                  </a:cubicBezTo>
                  <a:cubicBezTo>
                    <a:pt x="981" y="67"/>
                    <a:pt x="925" y="1"/>
                    <a:pt x="86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4"/>
            <p:cNvSpPr/>
            <p:nvPr/>
          </p:nvSpPr>
          <p:spPr>
            <a:xfrm>
              <a:off x="5027675" y="1911300"/>
              <a:ext cx="52325" cy="10500"/>
            </a:xfrm>
            <a:custGeom>
              <a:rect b="b" l="l" r="r" t="t"/>
              <a:pathLst>
                <a:path extrusionOk="0" h="420" w="2093">
                  <a:moveTo>
                    <a:pt x="2005" y="1"/>
                  </a:moveTo>
                  <a:cubicBezTo>
                    <a:pt x="2000" y="1"/>
                    <a:pt x="1995" y="1"/>
                    <a:pt x="1990" y="2"/>
                  </a:cubicBezTo>
                  <a:lnTo>
                    <a:pt x="97" y="254"/>
                  </a:lnTo>
                  <a:cubicBezTo>
                    <a:pt x="28" y="263"/>
                    <a:pt x="0" y="349"/>
                    <a:pt x="52" y="397"/>
                  </a:cubicBezTo>
                  <a:cubicBezTo>
                    <a:pt x="67" y="412"/>
                    <a:pt x="88" y="419"/>
                    <a:pt x="109" y="419"/>
                  </a:cubicBezTo>
                  <a:cubicBezTo>
                    <a:pt x="112" y="419"/>
                    <a:pt x="116" y="419"/>
                    <a:pt x="120" y="419"/>
                  </a:cubicBezTo>
                  <a:lnTo>
                    <a:pt x="2012" y="166"/>
                  </a:lnTo>
                  <a:cubicBezTo>
                    <a:pt x="2058" y="162"/>
                    <a:pt x="2092" y="120"/>
                    <a:pt x="2086" y="73"/>
                  </a:cubicBezTo>
                  <a:cubicBezTo>
                    <a:pt x="2080" y="31"/>
                    <a:pt x="2045" y="1"/>
                    <a:pt x="200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4"/>
            <p:cNvSpPr/>
            <p:nvPr/>
          </p:nvSpPr>
          <p:spPr>
            <a:xfrm>
              <a:off x="4980300" y="1781650"/>
              <a:ext cx="35425" cy="42225"/>
            </a:xfrm>
            <a:custGeom>
              <a:rect b="b" l="l" r="r" t="t"/>
              <a:pathLst>
                <a:path extrusionOk="0" h="1689" w="1417">
                  <a:moveTo>
                    <a:pt x="1324" y="0"/>
                  </a:moveTo>
                  <a:cubicBezTo>
                    <a:pt x="1300" y="0"/>
                    <a:pt x="1276" y="11"/>
                    <a:pt x="1259" y="31"/>
                  </a:cubicBezTo>
                  <a:lnTo>
                    <a:pt x="28" y="1553"/>
                  </a:lnTo>
                  <a:cubicBezTo>
                    <a:pt x="1" y="1586"/>
                    <a:pt x="5" y="1636"/>
                    <a:pt x="37" y="1666"/>
                  </a:cubicBezTo>
                  <a:lnTo>
                    <a:pt x="41" y="1670"/>
                  </a:lnTo>
                  <a:cubicBezTo>
                    <a:pt x="56" y="1682"/>
                    <a:pt x="75" y="1688"/>
                    <a:pt x="93" y="1688"/>
                  </a:cubicBezTo>
                  <a:cubicBezTo>
                    <a:pt x="117" y="1688"/>
                    <a:pt x="141" y="1678"/>
                    <a:pt x="158" y="1657"/>
                  </a:cubicBezTo>
                  <a:lnTo>
                    <a:pt x="1389" y="136"/>
                  </a:lnTo>
                  <a:cubicBezTo>
                    <a:pt x="1417" y="100"/>
                    <a:pt x="1411" y="48"/>
                    <a:pt x="1376" y="18"/>
                  </a:cubicBezTo>
                  <a:cubicBezTo>
                    <a:pt x="1361" y="6"/>
                    <a:pt x="1343" y="0"/>
                    <a:pt x="132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4"/>
            <p:cNvSpPr/>
            <p:nvPr/>
          </p:nvSpPr>
          <p:spPr>
            <a:xfrm>
              <a:off x="4869150" y="1739725"/>
              <a:ext cx="11000" cy="42550"/>
            </a:xfrm>
            <a:custGeom>
              <a:rect b="b" l="l" r="r" t="t"/>
              <a:pathLst>
                <a:path extrusionOk="0" h="1702" w="440">
                  <a:moveTo>
                    <a:pt x="91" y="1"/>
                  </a:moveTo>
                  <a:cubicBezTo>
                    <a:pt x="87" y="1"/>
                    <a:pt x="82" y="1"/>
                    <a:pt x="78" y="2"/>
                  </a:cubicBezTo>
                  <a:cubicBezTo>
                    <a:pt x="31" y="9"/>
                    <a:pt x="1" y="55"/>
                    <a:pt x="10" y="100"/>
                  </a:cubicBezTo>
                  <a:lnTo>
                    <a:pt x="266" y="1633"/>
                  </a:lnTo>
                  <a:cubicBezTo>
                    <a:pt x="269" y="1651"/>
                    <a:pt x="279" y="1667"/>
                    <a:pt x="291" y="1680"/>
                  </a:cubicBezTo>
                  <a:cubicBezTo>
                    <a:pt x="308" y="1695"/>
                    <a:pt x="328" y="1702"/>
                    <a:pt x="347" y="1702"/>
                  </a:cubicBezTo>
                  <a:cubicBezTo>
                    <a:pt x="395" y="1702"/>
                    <a:pt x="439" y="1660"/>
                    <a:pt x="430" y="1605"/>
                  </a:cubicBezTo>
                  <a:lnTo>
                    <a:pt x="174" y="72"/>
                  </a:lnTo>
                  <a:cubicBezTo>
                    <a:pt x="168" y="31"/>
                    <a:pt x="132" y="1"/>
                    <a:pt x="9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4"/>
            <p:cNvSpPr/>
            <p:nvPr/>
          </p:nvSpPr>
          <p:spPr>
            <a:xfrm>
              <a:off x="4732875" y="1814250"/>
              <a:ext cx="41475" cy="31200"/>
            </a:xfrm>
            <a:custGeom>
              <a:rect b="b" l="l" r="r" t="t"/>
              <a:pathLst>
                <a:path extrusionOk="0" h="1248" w="1659">
                  <a:moveTo>
                    <a:pt x="117" y="1"/>
                  </a:moveTo>
                  <a:cubicBezTo>
                    <a:pt x="51" y="1"/>
                    <a:pt x="1" y="86"/>
                    <a:pt x="59" y="143"/>
                  </a:cubicBezTo>
                  <a:cubicBezTo>
                    <a:pt x="61" y="145"/>
                    <a:pt x="63" y="147"/>
                    <a:pt x="65" y="149"/>
                  </a:cubicBezTo>
                  <a:lnTo>
                    <a:pt x="1512" y="1229"/>
                  </a:lnTo>
                  <a:cubicBezTo>
                    <a:pt x="1527" y="1242"/>
                    <a:pt x="1546" y="1248"/>
                    <a:pt x="1564" y="1248"/>
                  </a:cubicBezTo>
                  <a:cubicBezTo>
                    <a:pt x="1590" y="1248"/>
                    <a:pt x="1615" y="1236"/>
                    <a:pt x="1631" y="1214"/>
                  </a:cubicBezTo>
                  <a:cubicBezTo>
                    <a:pt x="1659" y="1176"/>
                    <a:pt x="1650" y="1122"/>
                    <a:pt x="1611" y="1096"/>
                  </a:cubicBezTo>
                  <a:lnTo>
                    <a:pt x="165" y="16"/>
                  </a:lnTo>
                  <a:cubicBezTo>
                    <a:pt x="149" y="5"/>
                    <a:pt x="132" y="1"/>
                    <a:pt x="11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4"/>
            <p:cNvSpPr/>
            <p:nvPr/>
          </p:nvSpPr>
          <p:spPr>
            <a:xfrm>
              <a:off x="4701700" y="1951675"/>
              <a:ext cx="41550" cy="6850"/>
            </a:xfrm>
            <a:custGeom>
              <a:rect b="b" l="l" r="r" t="t"/>
              <a:pathLst>
                <a:path extrusionOk="0" h="274" w="1662">
                  <a:moveTo>
                    <a:pt x="1575" y="0"/>
                  </a:moveTo>
                  <a:cubicBezTo>
                    <a:pt x="1573" y="0"/>
                    <a:pt x="1571" y="1"/>
                    <a:pt x="1569" y="1"/>
                  </a:cubicBezTo>
                  <a:lnTo>
                    <a:pt x="104" y="108"/>
                  </a:lnTo>
                  <a:cubicBezTo>
                    <a:pt x="32" y="114"/>
                    <a:pt x="0" y="202"/>
                    <a:pt x="53" y="251"/>
                  </a:cubicBezTo>
                  <a:cubicBezTo>
                    <a:pt x="68" y="265"/>
                    <a:pt x="88" y="274"/>
                    <a:pt x="108" y="274"/>
                  </a:cubicBezTo>
                  <a:cubicBezTo>
                    <a:pt x="111" y="274"/>
                    <a:pt x="113" y="273"/>
                    <a:pt x="115" y="273"/>
                  </a:cubicBezTo>
                  <a:lnTo>
                    <a:pt x="1582" y="167"/>
                  </a:lnTo>
                  <a:cubicBezTo>
                    <a:pt x="1627" y="162"/>
                    <a:pt x="1662" y="123"/>
                    <a:pt x="1659" y="77"/>
                  </a:cubicBezTo>
                  <a:cubicBezTo>
                    <a:pt x="1655" y="33"/>
                    <a:pt x="1619" y="0"/>
                    <a:pt x="157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4"/>
            <p:cNvSpPr/>
            <p:nvPr/>
          </p:nvSpPr>
          <p:spPr>
            <a:xfrm>
              <a:off x="4771375" y="2048725"/>
              <a:ext cx="26475" cy="33450"/>
            </a:xfrm>
            <a:custGeom>
              <a:rect b="b" l="l" r="r" t="t"/>
              <a:pathLst>
                <a:path extrusionOk="0" h="1338" w="1059">
                  <a:moveTo>
                    <a:pt x="966" y="1"/>
                  </a:moveTo>
                  <a:cubicBezTo>
                    <a:pt x="941" y="1"/>
                    <a:pt x="916" y="12"/>
                    <a:pt x="899" y="34"/>
                  </a:cubicBezTo>
                  <a:lnTo>
                    <a:pt x="26" y="1205"/>
                  </a:lnTo>
                  <a:cubicBezTo>
                    <a:pt x="0" y="1239"/>
                    <a:pt x="4" y="1286"/>
                    <a:pt x="35" y="1315"/>
                  </a:cubicBezTo>
                  <a:cubicBezTo>
                    <a:pt x="37" y="1317"/>
                    <a:pt x="39" y="1319"/>
                    <a:pt x="43" y="1321"/>
                  </a:cubicBezTo>
                  <a:cubicBezTo>
                    <a:pt x="57" y="1332"/>
                    <a:pt x="74" y="1338"/>
                    <a:pt x="91" y="1338"/>
                  </a:cubicBezTo>
                  <a:cubicBezTo>
                    <a:pt x="117" y="1338"/>
                    <a:pt x="142" y="1326"/>
                    <a:pt x="159" y="1304"/>
                  </a:cubicBezTo>
                  <a:lnTo>
                    <a:pt x="1033" y="134"/>
                  </a:lnTo>
                  <a:cubicBezTo>
                    <a:pt x="1059" y="97"/>
                    <a:pt x="1052" y="45"/>
                    <a:pt x="1016" y="17"/>
                  </a:cubicBezTo>
                  <a:cubicBezTo>
                    <a:pt x="1001" y="6"/>
                    <a:pt x="983" y="1"/>
                    <a:pt x="96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4"/>
            <p:cNvSpPr/>
            <p:nvPr/>
          </p:nvSpPr>
          <p:spPr>
            <a:xfrm>
              <a:off x="4903700" y="2074725"/>
              <a:ext cx="10550" cy="42600"/>
            </a:xfrm>
            <a:custGeom>
              <a:rect b="b" l="l" r="r" t="t"/>
              <a:pathLst>
                <a:path extrusionOk="0" h="1704" w="422">
                  <a:moveTo>
                    <a:pt x="91" y="0"/>
                  </a:moveTo>
                  <a:cubicBezTo>
                    <a:pt x="87" y="0"/>
                    <a:pt x="82" y="1"/>
                    <a:pt x="78" y="1"/>
                  </a:cubicBezTo>
                  <a:cubicBezTo>
                    <a:pt x="32" y="9"/>
                    <a:pt x="1" y="51"/>
                    <a:pt x="8" y="96"/>
                  </a:cubicBezTo>
                  <a:lnTo>
                    <a:pt x="249" y="1634"/>
                  </a:lnTo>
                  <a:cubicBezTo>
                    <a:pt x="252" y="1652"/>
                    <a:pt x="261" y="1669"/>
                    <a:pt x="274" y="1681"/>
                  </a:cubicBezTo>
                  <a:cubicBezTo>
                    <a:pt x="291" y="1697"/>
                    <a:pt x="311" y="1704"/>
                    <a:pt x="330" y="1704"/>
                  </a:cubicBezTo>
                  <a:cubicBezTo>
                    <a:pt x="378" y="1704"/>
                    <a:pt x="422" y="1663"/>
                    <a:pt x="413" y="1607"/>
                  </a:cubicBezTo>
                  <a:lnTo>
                    <a:pt x="173" y="71"/>
                  </a:lnTo>
                  <a:cubicBezTo>
                    <a:pt x="166" y="30"/>
                    <a:pt x="131" y="0"/>
                    <a:pt x="9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4"/>
            <p:cNvSpPr/>
            <p:nvPr/>
          </p:nvSpPr>
          <p:spPr>
            <a:xfrm>
              <a:off x="4996900" y="2015525"/>
              <a:ext cx="40725" cy="29700"/>
            </a:xfrm>
            <a:custGeom>
              <a:rect b="b" l="l" r="r" t="t"/>
              <a:pathLst>
                <a:path extrusionOk="0" h="1188" w="1629">
                  <a:moveTo>
                    <a:pt x="119" y="1"/>
                  </a:moveTo>
                  <a:cubicBezTo>
                    <a:pt x="52" y="1"/>
                    <a:pt x="1" y="89"/>
                    <a:pt x="63" y="146"/>
                  </a:cubicBezTo>
                  <a:cubicBezTo>
                    <a:pt x="65" y="148"/>
                    <a:pt x="68" y="150"/>
                    <a:pt x="70" y="153"/>
                  </a:cubicBezTo>
                  <a:lnTo>
                    <a:pt x="1462" y="1172"/>
                  </a:lnTo>
                  <a:cubicBezTo>
                    <a:pt x="1477" y="1183"/>
                    <a:pt x="1493" y="1187"/>
                    <a:pt x="1509" y="1187"/>
                  </a:cubicBezTo>
                  <a:cubicBezTo>
                    <a:pt x="1577" y="1187"/>
                    <a:pt x="1628" y="1093"/>
                    <a:pt x="1560" y="1038"/>
                  </a:cubicBezTo>
                  <a:lnTo>
                    <a:pt x="168" y="18"/>
                  </a:lnTo>
                  <a:cubicBezTo>
                    <a:pt x="152" y="6"/>
                    <a:pt x="135" y="1"/>
                    <a:pt x="11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4"/>
            <p:cNvSpPr/>
            <p:nvPr/>
          </p:nvSpPr>
          <p:spPr>
            <a:xfrm>
              <a:off x="4725950" y="1789725"/>
              <a:ext cx="68100" cy="9100"/>
            </a:xfrm>
            <a:custGeom>
              <a:rect b="b" l="l" r="r" t="t"/>
              <a:pathLst>
                <a:path extrusionOk="0" h="364" w="2724">
                  <a:moveTo>
                    <a:pt x="1175" y="1"/>
                  </a:moveTo>
                  <a:cubicBezTo>
                    <a:pt x="853" y="1"/>
                    <a:pt x="489" y="28"/>
                    <a:pt x="94" y="102"/>
                  </a:cubicBezTo>
                  <a:cubicBezTo>
                    <a:pt x="1" y="122"/>
                    <a:pt x="21" y="257"/>
                    <a:pt x="109" y="257"/>
                  </a:cubicBezTo>
                  <a:cubicBezTo>
                    <a:pt x="114" y="257"/>
                    <a:pt x="118" y="256"/>
                    <a:pt x="124" y="255"/>
                  </a:cubicBezTo>
                  <a:cubicBezTo>
                    <a:pt x="502" y="184"/>
                    <a:pt x="852" y="158"/>
                    <a:pt x="1164" y="158"/>
                  </a:cubicBezTo>
                  <a:cubicBezTo>
                    <a:pt x="2022" y="158"/>
                    <a:pt x="2582" y="356"/>
                    <a:pt x="2589" y="359"/>
                  </a:cubicBezTo>
                  <a:cubicBezTo>
                    <a:pt x="2597" y="362"/>
                    <a:pt x="2607" y="363"/>
                    <a:pt x="2615" y="363"/>
                  </a:cubicBezTo>
                  <a:lnTo>
                    <a:pt x="2616" y="363"/>
                  </a:lnTo>
                  <a:cubicBezTo>
                    <a:pt x="2703" y="363"/>
                    <a:pt x="2724" y="242"/>
                    <a:pt x="2642" y="212"/>
                  </a:cubicBezTo>
                  <a:cubicBezTo>
                    <a:pt x="2611" y="200"/>
                    <a:pt x="2046" y="1"/>
                    <a:pt x="117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4"/>
            <p:cNvSpPr/>
            <p:nvPr/>
          </p:nvSpPr>
          <p:spPr>
            <a:xfrm>
              <a:off x="4679525" y="1895550"/>
              <a:ext cx="64275" cy="47675"/>
            </a:xfrm>
            <a:custGeom>
              <a:rect b="b" l="l" r="r" t="t"/>
              <a:pathLst>
                <a:path extrusionOk="0" h="1907" w="2571">
                  <a:moveTo>
                    <a:pt x="2483" y="0"/>
                  </a:moveTo>
                  <a:cubicBezTo>
                    <a:pt x="2476" y="0"/>
                    <a:pt x="2468" y="1"/>
                    <a:pt x="2460" y="4"/>
                  </a:cubicBezTo>
                  <a:cubicBezTo>
                    <a:pt x="2408" y="18"/>
                    <a:pt x="1199" y="401"/>
                    <a:pt x="43" y="1778"/>
                  </a:cubicBezTo>
                  <a:cubicBezTo>
                    <a:pt x="1" y="1829"/>
                    <a:pt x="36" y="1906"/>
                    <a:pt x="103" y="1906"/>
                  </a:cubicBezTo>
                  <a:cubicBezTo>
                    <a:pt x="126" y="1906"/>
                    <a:pt x="148" y="1897"/>
                    <a:pt x="163" y="1879"/>
                  </a:cubicBezTo>
                  <a:cubicBezTo>
                    <a:pt x="1287" y="539"/>
                    <a:pt x="2494" y="157"/>
                    <a:pt x="2506" y="153"/>
                  </a:cubicBezTo>
                  <a:cubicBezTo>
                    <a:pt x="2547" y="140"/>
                    <a:pt x="2570" y="97"/>
                    <a:pt x="2557" y="55"/>
                  </a:cubicBezTo>
                  <a:cubicBezTo>
                    <a:pt x="2547" y="22"/>
                    <a:pt x="2516" y="0"/>
                    <a:pt x="248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4"/>
            <p:cNvSpPr/>
            <p:nvPr/>
          </p:nvSpPr>
          <p:spPr>
            <a:xfrm>
              <a:off x="4927200" y="2059675"/>
              <a:ext cx="32075" cy="74225"/>
            </a:xfrm>
            <a:custGeom>
              <a:rect b="b" l="l" r="r" t="t"/>
              <a:pathLst>
                <a:path extrusionOk="0" h="2969" w="1283">
                  <a:moveTo>
                    <a:pt x="1200" y="0"/>
                  </a:moveTo>
                  <a:cubicBezTo>
                    <a:pt x="1162" y="0"/>
                    <a:pt x="1127" y="29"/>
                    <a:pt x="1122" y="68"/>
                  </a:cubicBezTo>
                  <a:cubicBezTo>
                    <a:pt x="1120" y="82"/>
                    <a:pt x="918" y="1491"/>
                    <a:pt x="35" y="2849"/>
                  </a:cubicBezTo>
                  <a:cubicBezTo>
                    <a:pt x="0" y="2900"/>
                    <a:pt x="37" y="2969"/>
                    <a:pt x="99" y="2969"/>
                  </a:cubicBezTo>
                  <a:cubicBezTo>
                    <a:pt x="99" y="2969"/>
                    <a:pt x="100" y="2969"/>
                    <a:pt x="100" y="2969"/>
                  </a:cubicBezTo>
                  <a:cubicBezTo>
                    <a:pt x="127" y="2969"/>
                    <a:pt x="151" y="2955"/>
                    <a:pt x="166" y="2933"/>
                  </a:cubicBezTo>
                  <a:cubicBezTo>
                    <a:pt x="1069" y="1546"/>
                    <a:pt x="1275" y="104"/>
                    <a:pt x="1276" y="90"/>
                  </a:cubicBezTo>
                  <a:cubicBezTo>
                    <a:pt x="1283" y="46"/>
                    <a:pt x="1252" y="7"/>
                    <a:pt x="1210" y="1"/>
                  </a:cubicBezTo>
                  <a:cubicBezTo>
                    <a:pt x="1207" y="1"/>
                    <a:pt x="1203" y="0"/>
                    <a:pt x="120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4"/>
            <p:cNvSpPr/>
            <p:nvPr/>
          </p:nvSpPr>
          <p:spPr>
            <a:xfrm>
              <a:off x="5043550" y="1872450"/>
              <a:ext cx="50650" cy="29350"/>
            </a:xfrm>
            <a:custGeom>
              <a:rect b="b" l="l" r="r" t="t"/>
              <a:pathLst>
                <a:path extrusionOk="0" h="1174" w="2026">
                  <a:moveTo>
                    <a:pt x="90" y="1"/>
                  </a:moveTo>
                  <a:cubicBezTo>
                    <a:pt x="60" y="1"/>
                    <a:pt x="31" y="18"/>
                    <a:pt x="18" y="47"/>
                  </a:cubicBezTo>
                  <a:cubicBezTo>
                    <a:pt x="0" y="89"/>
                    <a:pt x="20" y="136"/>
                    <a:pt x="62" y="152"/>
                  </a:cubicBezTo>
                  <a:cubicBezTo>
                    <a:pt x="72" y="156"/>
                    <a:pt x="1108" y="609"/>
                    <a:pt x="1873" y="1159"/>
                  </a:cubicBezTo>
                  <a:cubicBezTo>
                    <a:pt x="1885" y="1168"/>
                    <a:pt x="1901" y="1174"/>
                    <a:pt x="1918" y="1174"/>
                  </a:cubicBezTo>
                  <a:cubicBezTo>
                    <a:pt x="1994" y="1174"/>
                    <a:pt x="2026" y="1076"/>
                    <a:pt x="1963" y="1032"/>
                  </a:cubicBezTo>
                  <a:cubicBezTo>
                    <a:pt x="1185" y="472"/>
                    <a:pt x="134" y="13"/>
                    <a:pt x="124" y="8"/>
                  </a:cubicBezTo>
                  <a:cubicBezTo>
                    <a:pt x="113" y="3"/>
                    <a:pt x="101" y="1"/>
                    <a:pt x="9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4"/>
            <p:cNvSpPr/>
            <p:nvPr/>
          </p:nvSpPr>
          <p:spPr>
            <a:xfrm>
              <a:off x="5016150" y="1779600"/>
              <a:ext cx="23525" cy="82050"/>
            </a:xfrm>
            <a:custGeom>
              <a:rect b="b" l="l" r="r" t="t"/>
              <a:pathLst>
                <a:path extrusionOk="0" h="3282" w="941">
                  <a:moveTo>
                    <a:pt x="599" y="0"/>
                  </a:moveTo>
                  <a:cubicBezTo>
                    <a:pt x="595" y="0"/>
                    <a:pt x="591" y="1"/>
                    <a:pt x="587" y="1"/>
                  </a:cubicBezTo>
                  <a:cubicBezTo>
                    <a:pt x="543" y="8"/>
                    <a:pt x="514" y="51"/>
                    <a:pt x="523" y="94"/>
                  </a:cubicBezTo>
                  <a:cubicBezTo>
                    <a:pt x="526" y="111"/>
                    <a:pt x="778" y="1761"/>
                    <a:pt x="28" y="3167"/>
                  </a:cubicBezTo>
                  <a:cubicBezTo>
                    <a:pt x="1" y="3219"/>
                    <a:pt x="39" y="3282"/>
                    <a:pt x="98" y="3282"/>
                  </a:cubicBezTo>
                  <a:cubicBezTo>
                    <a:pt x="126" y="3282"/>
                    <a:pt x="153" y="3266"/>
                    <a:pt x="166" y="3241"/>
                  </a:cubicBezTo>
                  <a:cubicBezTo>
                    <a:pt x="941" y="1788"/>
                    <a:pt x="688" y="139"/>
                    <a:pt x="677" y="70"/>
                  </a:cubicBezTo>
                  <a:cubicBezTo>
                    <a:pt x="672" y="29"/>
                    <a:pt x="638" y="0"/>
                    <a:pt x="59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4"/>
            <p:cNvSpPr/>
            <p:nvPr/>
          </p:nvSpPr>
          <p:spPr>
            <a:xfrm>
              <a:off x="4826600" y="1726900"/>
              <a:ext cx="32150" cy="52775"/>
            </a:xfrm>
            <a:custGeom>
              <a:rect b="b" l="l" r="r" t="t"/>
              <a:pathLst>
                <a:path extrusionOk="0" h="2111" w="1286">
                  <a:moveTo>
                    <a:pt x="1179" y="0"/>
                  </a:moveTo>
                  <a:cubicBezTo>
                    <a:pt x="1157" y="0"/>
                    <a:pt x="1136" y="9"/>
                    <a:pt x="1118" y="32"/>
                  </a:cubicBezTo>
                  <a:cubicBezTo>
                    <a:pt x="1111" y="42"/>
                    <a:pt x="384" y="1060"/>
                    <a:pt x="21" y="2004"/>
                  </a:cubicBezTo>
                  <a:cubicBezTo>
                    <a:pt x="1" y="2055"/>
                    <a:pt x="39" y="2110"/>
                    <a:pt x="94" y="2110"/>
                  </a:cubicBezTo>
                  <a:cubicBezTo>
                    <a:pt x="125" y="2110"/>
                    <a:pt x="155" y="2090"/>
                    <a:pt x="166" y="2060"/>
                  </a:cubicBezTo>
                  <a:cubicBezTo>
                    <a:pt x="523" y="1135"/>
                    <a:pt x="1238" y="133"/>
                    <a:pt x="1245" y="123"/>
                  </a:cubicBezTo>
                  <a:cubicBezTo>
                    <a:pt x="1286" y="63"/>
                    <a:pt x="1234" y="0"/>
                    <a:pt x="117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4"/>
            <p:cNvSpPr/>
            <p:nvPr/>
          </p:nvSpPr>
          <p:spPr>
            <a:xfrm>
              <a:off x="4886825" y="1798450"/>
              <a:ext cx="95350" cy="45050"/>
            </a:xfrm>
            <a:custGeom>
              <a:rect b="b" l="l" r="r" t="t"/>
              <a:pathLst>
                <a:path extrusionOk="0" h="1802" w="3814">
                  <a:moveTo>
                    <a:pt x="187" y="1"/>
                  </a:moveTo>
                  <a:cubicBezTo>
                    <a:pt x="123" y="1"/>
                    <a:pt x="85" y="4"/>
                    <a:pt x="76" y="5"/>
                  </a:cubicBezTo>
                  <a:cubicBezTo>
                    <a:pt x="32" y="9"/>
                    <a:pt x="1" y="47"/>
                    <a:pt x="5" y="90"/>
                  </a:cubicBezTo>
                  <a:cubicBezTo>
                    <a:pt x="8" y="131"/>
                    <a:pt x="42" y="161"/>
                    <a:pt x="82" y="161"/>
                  </a:cubicBezTo>
                  <a:cubicBezTo>
                    <a:pt x="84" y="161"/>
                    <a:pt x="87" y="161"/>
                    <a:pt x="89" y="161"/>
                  </a:cubicBezTo>
                  <a:cubicBezTo>
                    <a:pt x="91" y="161"/>
                    <a:pt x="120" y="158"/>
                    <a:pt x="172" y="158"/>
                  </a:cubicBezTo>
                  <a:cubicBezTo>
                    <a:pt x="523" y="158"/>
                    <a:pt x="1940" y="265"/>
                    <a:pt x="3655" y="1783"/>
                  </a:cubicBezTo>
                  <a:cubicBezTo>
                    <a:pt x="3670" y="1796"/>
                    <a:pt x="3688" y="1802"/>
                    <a:pt x="3707" y="1802"/>
                  </a:cubicBezTo>
                  <a:cubicBezTo>
                    <a:pt x="3780" y="1802"/>
                    <a:pt x="3814" y="1713"/>
                    <a:pt x="3760" y="1666"/>
                  </a:cubicBezTo>
                  <a:cubicBezTo>
                    <a:pt x="2014" y="122"/>
                    <a:pt x="588" y="1"/>
                    <a:pt x="18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4"/>
            <p:cNvSpPr/>
            <p:nvPr/>
          </p:nvSpPr>
          <p:spPr>
            <a:xfrm>
              <a:off x="4924925" y="2020550"/>
              <a:ext cx="53800" cy="36300"/>
            </a:xfrm>
            <a:custGeom>
              <a:rect b="b" l="l" r="r" t="t"/>
              <a:pathLst>
                <a:path extrusionOk="0" h="1452" w="2152">
                  <a:moveTo>
                    <a:pt x="2041" y="1"/>
                  </a:moveTo>
                  <a:cubicBezTo>
                    <a:pt x="2023" y="1"/>
                    <a:pt x="2004" y="8"/>
                    <a:pt x="1988" y="24"/>
                  </a:cubicBezTo>
                  <a:cubicBezTo>
                    <a:pt x="974" y="1073"/>
                    <a:pt x="98" y="1296"/>
                    <a:pt x="90" y="1298"/>
                  </a:cubicBezTo>
                  <a:cubicBezTo>
                    <a:pt x="0" y="1319"/>
                    <a:pt x="16" y="1451"/>
                    <a:pt x="108" y="1452"/>
                  </a:cubicBezTo>
                  <a:cubicBezTo>
                    <a:pt x="114" y="1452"/>
                    <a:pt x="121" y="1451"/>
                    <a:pt x="127" y="1450"/>
                  </a:cubicBezTo>
                  <a:cubicBezTo>
                    <a:pt x="164" y="1440"/>
                    <a:pt x="1051" y="1217"/>
                    <a:pt x="2100" y="133"/>
                  </a:cubicBezTo>
                  <a:cubicBezTo>
                    <a:pt x="2151" y="76"/>
                    <a:pt x="2100" y="1"/>
                    <a:pt x="20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4"/>
            <p:cNvSpPr/>
            <p:nvPr/>
          </p:nvSpPr>
          <p:spPr>
            <a:xfrm>
              <a:off x="4750000" y="1863675"/>
              <a:ext cx="28850" cy="86100"/>
            </a:xfrm>
            <a:custGeom>
              <a:rect b="b" l="l" r="r" t="t"/>
              <a:pathLst>
                <a:path extrusionOk="0" h="3444" w="1154">
                  <a:moveTo>
                    <a:pt x="1046" y="1"/>
                  </a:moveTo>
                  <a:cubicBezTo>
                    <a:pt x="1024" y="1"/>
                    <a:pt x="1002" y="11"/>
                    <a:pt x="985" y="34"/>
                  </a:cubicBezTo>
                  <a:cubicBezTo>
                    <a:pt x="975" y="48"/>
                    <a:pt x="0" y="1456"/>
                    <a:pt x="148" y="3371"/>
                  </a:cubicBezTo>
                  <a:cubicBezTo>
                    <a:pt x="152" y="3412"/>
                    <a:pt x="185" y="3444"/>
                    <a:pt x="226" y="3444"/>
                  </a:cubicBezTo>
                  <a:lnTo>
                    <a:pt x="232" y="3442"/>
                  </a:lnTo>
                  <a:cubicBezTo>
                    <a:pt x="275" y="3439"/>
                    <a:pt x="307" y="3402"/>
                    <a:pt x="304" y="3359"/>
                  </a:cubicBezTo>
                  <a:cubicBezTo>
                    <a:pt x="161" y="1503"/>
                    <a:pt x="1104" y="137"/>
                    <a:pt x="1113" y="124"/>
                  </a:cubicBezTo>
                  <a:cubicBezTo>
                    <a:pt x="1154" y="63"/>
                    <a:pt x="1101" y="1"/>
                    <a:pt x="104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4"/>
            <p:cNvSpPr/>
            <p:nvPr/>
          </p:nvSpPr>
          <p:spPr>
            <a:xfrm>
              <a:off x="4618050" y="2264700"/>
              <a:ext cx="69425" cy="62325"/>
            </a:xfrm>
            <a:custGeom>
              <a:rect b="b" l="l" r="r" t="t"/>
              <a:pathLst>
                <a:path extrusionOk="0" h="2493" w="2777">
                  <a:moveTo>
                    <a:pt x="1789" y="0"/>
                  </a:moveTo>
                  <a:cubicBezTo>
                    <a:pt x="1736" y="0"/>
                    <a:pt x="1683" y="12"/>
                    <a:pt x="1633" y="36"/>
                  </a:cubicBezTo>
                  <a:cubicBezTo>
                    <a:pt x="848" y="420"/>
                    <a:pt x="86" y="1207"/>
                    <a:pt x="1" y="1619"/>
                  </a:cubicBezTo>
                  <a:cubicBezTo>
                    <a:pt x="1" y="1619"/>
                    <a:pt x="4" y="1619"/>
                    <a:pt x="11" y="1619"/>
                  </a:cubicBezTo>
                  <a:cubicBezTo>
                    <a:pt x="126" y="1619"/>
                    <a:pt x="1182" y="1642"/>
                    <a:pt x="2297" y="2493"/>
                  </a:cubicBezTo>
                  <a:cubicBezTo>
                    <a:pt x="2297" y="2493"/>
                    <a:pt x="2777" y="1506"/>
                    <a:pt x="2115" y="202"/>
                  </a:cubicBezTo>
                  <a:cubicBezTo>
                    <a:pt x="2051" y="75"/>
                    <a:pt x="1922" y="0"/>
                    <a:pt x="178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4"/>
            <p:cNvSpPr/>
            <p:nvPr/>
          </p:nvSpPr>
          <p:spPr>
            <a:xfrm>
              <a:off x="4512875" y="2321050"/>
              <a:ext cx="63900" cy="61625"/>
            </a:xfrm>
            <a:custGeom>
              <a:rect b="b" l="l" r="r" t="t"/>
              <a:pathLst>
                <a:path extrusionOk="0" h="2465" w="2556">
                  <a:moveTo>
                    <a:pt x="1594" y="1"/>
                  </a:moveTo>
                  <a:cubicBezTo>
                    <a:pt x="1225" y="1"/>
                    <a:pt x="768" y="75"/>
                    <a:pt x="261" y="317"/>
                  </a:cubicBezTo>
                  <a:cubicBezTo>
                    <a:pt x="82" y="401"/>
                    <a:pt x="1" y="615"/>
                    <a:pt x="82" y="794"/>
                  </a:cubicBezTo>
                  <a:cubicBezTo>
                    <a:pt x="446" y="1588"/>
                    <a:pt x="1215" y="2369"/>
                    <a:pt x="1625" y="2465"/>
                  </a:cubicBezTo>
                  <a:cubicBezTo>
                    <a:pt x="1625" y="2465"/>
                    <a:pt x="1626" y="1350"/>
                    <a:pt x="2555" y="191"/>
                  </a:cubicBezTo>
                  <a:cubicBezTo>
                    <a:pt x="2555" y="191"/>
                    <a:pt x="2186" y="1"/>
                    <a:pt x="1594"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4"/>
            <p:cNvSpPr/>
            <p:nvPr/>
          </p:nvSpPr>
          <p:spPr>
            <a:xfrm>
              <a:off x="4565675" y="2427350"/>
              <a:ext cx="69250" cy="61875"/>
            </a:xfrm>
            <a:custGeom>
              <a:rect b="b" l="l" r="r" t="t"/>
              <a:pathLst>
                <a:path extrusionOk="0" h="2475" w="2770">
                  <a:moveTo>
                    <a:pt x="446" y="1"/>
                  </a:moveTo>
                  <a:cubicBezTo>
                    <a:pt x="445" y="1"/>
                    <a:pt x="1" y="1004"/>
                    <a:pt x="708" y="2284"/>
                  </a:cubicBezTo>
                  <a:cubicBezTo>
                    <a:pt x="774" y="2405"/>
                    <a:pt x="900" y="2474"/>
                    <a:pt x="1029" y="2474"/>
                  </a:cubicBezTo>
                  <a:cubicBezTo>
                    <a:pt x="1086" y="2474"/>
                    <a:pt x="1143" y="2461"/>
                    <a:pt x="1196" y="2433"/>
                  </a:cubicBezTo>
                  <a:cubicBezTo>
                    <a:pt x="1966" y="2021"/>
                    <a:pt x="2699" y="1207"/>
                    <a:pt x="2770" y="793"/>
                  </a:cubicBezTo>
                  <a:lnTo>
                    <a:pt x="2770" y="793"/>
                  </a:lnTo>
                  <a:cubicBezTo>
                    <a:pt x="2770" y="793"/>
                    <a:pt x="2750" y="794"/>
                    <a:pt x="2714" y="794"/>
                  </a:cubicBezTo>
                  <a:cubicBezTo>
                    <a:pt x="2474" y="794"/>
                    <a:pt x="1498" y="745"/>
                    <a:pt x="446"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4"/>
            <p:cNvSpPr/>
            <p:nvPr/>
          </p:nvSpPr>
          <p:spPr>
            <a:xfrm>
              <a:off x="4676500" y="2366100"/>
              <a:ext cx="62700" cy="61600"/>
            </a:xfrm>
            <a:custGeom>
              <a:rect b="b" l="l" r="r" t="t"/>
              <a:pathLst>
                <a:path extrusionOk="0" h="2464" w="2508">
                  <a:moveTo>
                    <a:pt x="725" y="0"/>
                  </a:moveTo>
                  <a:cubicBezTo>
                    <a:pt x="725" y="0"/>
                    <a:pt x="823" y="1112"/>
                    <a:pt x="0" y="2348"/>
                  </a:cubicBezTo>
                  <a:cubicBezTo>
                    <a:pt x="0" y="2348"/>
                    <a:pt x="283" y="2463"/>
                    <a:pt x="734" y="2463"/>
                  </a:cubicBezTo>
                  <a:cubicBezTo>
                    <a:pt x="1139" y="2463"/>
                    <a:pt x="1680" y="2371"/>
                    <a:pt x="2275" y="2020"/>
                  </a:cubicBezTo>
                  <a:cubicBezTo>
                    <a:pt x="2445" y="1919"/>
                    <a:pt x="2507" y="1699"/>
                    <a:pt x="2409" y="1527"/>
                  </a:cubicBezTo>
                  <a:cubicBezTo>
                    <a:pt x="1976" y="770"/>
                    <a:pt x="1141" y="60"/>
                    <a:pt x="725"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4"/>
            <p:cNvSpPr/>
            <p:nvPr/>
          </p:nvSpPr>
          <p:spPr>
            <a:xfrm>
              <a:off x="4564575" y="2267825"/>
              <a:ext cx="62400" cy="63050"/>
            </a:xfrm>
            <a:custGeom>
              <a:rect b="b" l="l" r="r" t="t"/>
              <a:pathLst>
                <a:path extrusionOk="0" h="2522" w="2496">
                  <a:moveTo>
                    <a:pt x="617" y="1"/>
                  </a:moveTo>
                  <a:cubicBezTo>
                    <a:pt x="465" y="1"/>
                    <a:pt x="322" y="96"/>
                    <a:pt x="272" y="248"/>
                  </a:cubicBezTo>
                  <a:cubicBezTo>
                    <a:pt x="0" y="1078"/>
                    <a:pt x="33" y="2172"/>
                    <a:pt x="270" y="2522"/>
                  </a:cubicBezTo>
                  <a:cubicBezTo>
                    <a:pt x="270" y="2522"/>
                    <a:pt x="1027" y="1704"/>
                    <a:pt x="2496" y="1485"/>
                  </a:cubicBezTo>
                  <a:cubicBezTo>
                    <a:pt x="2496" y="1485"/>
                    <a:pt x="2123" y="453"/>
                    <a:pt x="727" y="18"/>
                  </a:cubicBezTo>
                  <a:cubicBezTo>
                    <a:pt x="691" y="6"/>
                    <a:pt x="654" y="1"/>
                    <a:pt x="617"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4"/>
            <p:cNvSpPr/>
            <p:nvPr/>
          </p:nvSpPr>
          <p:spPr>
            <a:xfrm>
              <a:off x="4517350" y="2378250"/>
              <a:ext cx="64350" cy="60425"/>
            </a:xfrm>
            <a:custGeom>
              <a:rect b="b" l="l" r="r" t="t"/>
              <a:pathLst>
                <a:path extrusionOk="0" h="2417" w="2574">
                  <a:moveTo>
                    <a:pt x="1423" y="0"/>
                  </a:moveTo>
                  <a:cubicBezTo>
                    <a:pt x="1423" y="0"/>
                    <a:pt x="412" y="427"/>
                    <a:pt x="50" y="1844"/>
                  </a:cubicBezTo>
                  <a:cubicBezTo>
                    <a:pt x="0" y="2035"/>
                    <a:pt x="112" y="2234"/>
                    <a:pt x="303" y="2286"/>
                  </a:cubicBezTo>
                  <a:cubicBezTo>
                    <a:pt x="638" y="2376"/>
                    <a:pt x="1012" y="2417"/>
                    <a:pt x="1362" y="2417"/>
                  </a:cubicBezTo>
                  <a:cubicBezTo>
                    <a:pt x="1894" y="2417"/>
                    <a:pt x="2371" y="2324"/>
                    <a:pt x="2574" y="2171"/>
                  </a:cubicBezTo>
                  <a:cubicBezTo>
                    <a:pt x="2574" y="2171"/>
                    <a:pt x="1718" y="1456"/>
                    <a:pt x="1423"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4"/>
            <p:cNvSpPr/>
            <p:nvPr/>
          </p:nvSpPr>
          <p:spPr>
            <a:xfrm>
              <a:off x="4627475" y="2419575"/>
              <a:ext cx="62875" cy="63450"/>
            </a:xfrm>
            <a:custGeom>
              <a:rect b="b" l="l" r="r" t="t"/>
              <a:pathLst>
                <a:path extrusionOk="0" h="2538" w="2515">
                  <a:moveTo>
                    <a:pt x="2165" y="1"/>
                  </a:moveTo>
                  <a:cubicBezTo>
                    <a:pt x="2164" y="1"/>
                    <a:pt x="1453" y="859"/>
                    <a:pt x="0" y="1160"/>
                  </a:cubicBezTo>
                  <a:cubicBezTo>
                    <a:pt x="0" y="1160"/>
                    <a:pt x="431" y="2169"/>
                    <a:pt x="1848" y="2526"/>
                  </a:cubicBezTo>
                  <a:cubicBezTo>
                    <a:pt x="1878" y="2534"/>
                    <a:pt x="1908" y="2537"/>
                    <a:pt x="1937" y="2537"/>
                  </a:cubicBezTo>
                  <a:cubicBezTo>
                    <a:pt x="2098" y="2537"/>
                    <a:pt x="2246" y="2432"/>
                    <a:pt x="2290" y="2271"/>
                  </a:cubicBezTo>
                  <a:cubicBezTo>
                    <a:pt x="2515" y="1426"/>
                    <a:pt x="2421" y="336"/>
                    <a:pt x="2165" y="1"/>
                  </a:cubicBezTo>
                  <a:cubicBezTo>
                    <a:pt x="2165" y="1"/>
                    <a:pt x="2165" y="1"/>
                    <a:pt x="2165"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4"/>
            <p:cNvSpPr/>
            <p:nvPr/>
          </p:nvSpPr>
          <p:spPr>
            <a:xfrm>
              <a:off x="4666375" y="2313075"/>
              <a:ext cx="64400" cy="60450"/>
            </a:xfrm>
            <a:custGeom>
              <a:rect b="b" l="l" r="r" t="t"/>
              <a:pathLst>
                <a:path extrusionOk="0" h="2418" w="2576">
                  <a:moveTo>
                    <a:pt x="1271" y="0"/>
                  </a:moveTo>
                  <a:cubicBezTo>
                    <a:pt x="714" y="0"/>
                    <a:pt x="209" y="101"/>
                    <a:pt x="0" y="263"/>
                  </a:cubicBezTo>
                  <a:cubicBezTo>
                    <a:pt x="0" y="263"/>
                    <a:pt x="866" y="965"/>
                    <a:pt x="1181" y="2417"/>
                  </a:cubicBezTo>
                  <a:cubicBezTo>
                    <a:pt x="1181" y="2417"/>
                    <a:pt x="2185" y="1977"/>
                    <a:pt x="2529" y="557"/>
                  </a:cubicBezTo>
                  <a:cubicBezTo>
                    <a:pt x="2575" y="364"/>
                    <a:pt x="2461" y="167"/>
                    <a:pt x="2270" y="117"/>
                  </a:cubicBezTo>
                  <a:cubicBezTo>
                    <a:pt x="1954" y="36"/>
                    <a:pt x="1603" y="0"/>
                    <a:pt x="127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4"/>
            <p:cNvSpPr/>
            <p:nvPr/>
          </p:nvSpPr>
          <p:spPr>
            <a:xfrm>
              <a:off x="4543975" y="2305675"/>
              <a:ext cx="161100" cy="142125"/>
            </a:xfrm>
            <a:custGeom>
              <a:rect b="b" l="l" r="r" t="t"/>
              <a:pathLst>
                <a:path extrusionOk="0" h="5685" w="6444">
                  <a:moveTo>
                    <a:pt x="3196" y="1"/>
                  </a:moveTo>
                  <a:cubicBezTo>
                    <a:pt x="2655" y="1"/>
                    <a:pt x="2110" y="156"/>
                    <a:pt x="1629" y="480"/>
                  </a:cubicBezTo>
                  <a:cubicBezTo>
                    <a:pt x="336" y="1351"/>
                    <a:pt x="0" y="3116"/>
                    <a:pt x="878" y="4421"/>
                  </a:cubicBezTo>
                  <a:cubicBezTo>
                    <a:pt x="1431" y="5241"/>
                    <a:pt x="2332" y="5684"/>
                    <a:pt x="3246" y="5684"/>
                  </a:cubicBezTo>
                  <a:cubicBezTo>
                    <a:pt x="3787" y="5684"/>
                    <a:pt x="4332" y="5530"/>
                    <a:pt x="4813" y="5206"/>
                  </a:cubicBezTo>
                  <a:cubicBezTo>
                    <a:pt x="6106" y="4334"/>
                    <a:pt x="6443" y="2570"/>
                    <a:pt x="5564" y="1265"/>
                  </a:cubicBezTo>
                  <a:cubicBezTo>
                    <a:pt x="5012" y="445"/>
                    <a:pt x="4111" y="1"/>
                    <a:pt x="3196"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4"/>
            <p:cNvSpPr/>
            <p:nvPr/>
          </p:nvSpPr>
          <p:spPr>
            <a:xfrm>
              <a:off x="4667875" y="2359300"/>
              <a:ext cx="16525" cy="12650"/>
            </a:xfrm>
            <a:custGeom>
              <a:rect b="b" l="l" r="r" t="t"/>
              <a:pathLst>
                <a:path extrusionOk="0" h="506" w="661">
                  <a:moveTo>
                    <a:pt x="403" y="0"/>
                  </a:moveTo>
                  <a:cubicBezTo>
                    <a:pt x="342" y="0"/>
                    <a:pt x="276" y="18"/>
                    <a:pt x="215" y="54"/>
                  </a:cubicBezTo>
                  <a:cubicBezTo>
                    <a:pt x="68" y="140"/>
                    <a:pt x="1" y="299"/>
                    <a:pt x="65" y="409"/>
                  </a:cubicBezTo>
                  <a:cubicBezTo>
                    <a:pt x="102" y="472"/>
                    <a:pt x="176" y="505"/>
                    <a:pt x="260" y="505"/>
                  </a:cubicBezTo>
                  <a:cubicBezTo>
                    <a:pt x="320" y="505"/>
                    <a:pt x="386" y="488"/>
                    <a:pt x="448" y="452"/>
                  </a:cubicBezTo>
                  <a:cubicBezTo>
                    <a:pt x="594" y="365"/>
                    <a:pt x="661" y="207"/>
                    <a:pt x="596" y="97"/>
                  </a:cubicBezTo>
                  <a:cubicBezTo>
                    <a:pt x="560" y="33"/>
                    <a:pt x="487" y="0"/>
                    <a:pt x="403"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4"/>
            <p:cNvSpPr/>
            <p:nvPr/>
          </p:nvSpPr>
          <p:spPr>
            <a:xfrm>
              <a:off x="4582500" y="2409275"/>
              <a:ext cx="16525" cy="12675"/>
            </a:xfrm>
            <a:custGeom>
              <a:rect b="b" l="l" r="r" t="t"/>
              <a:pathLst>
                <a:path extrusionOk="0" h="507" w="661">
                  <a:moveTo>
                    <a:pt x="402" y="1"/>
                  </a:moveTo>
                  <a:cubicBezTo>
                    <a:pt x="342" y="1"/>
                    <a:pt x="276" y="18"/>
                    <a:pt x="214" y="55"/>
                  </a:cubicBezTo>
                  <a:cubicBezTo>
                    <a:pt x="67" y="140"/>
                    <a:pt x="1" y="300"/>
                    <a:pt x="65" y="409"/>
                  </a:cubicBezTo>
                  <a:cubicBezTo>
                    <a:pt x="102" y="472"/>
                    <a:pt x="175" y="506"/>
                    <a:pt x="259" y="506"/>
                  </a:cubicBezTo>
                  <a:cubicBezTo>
                    <a:pt x="319" y="506"/>
                    <a:pt x="385" y="488"/>
                    <a:pt x="447" y="452"/>
                  </a:cubicBezTo>
                  <a:cubicBezTo>
                    <a:pt x="593" y="366"/>
                    <a:pt x="660" y="208"/>
                    <a:pt x="597" y="98"/>
                  </a:cubicBezTo>
                  <a:cubicBezTo>
                    <a:pt x="559" y="34"/>
                    <a:pt x="486" y="1"/>
                    <a:pt x="402"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4"/>
            <p:cNvSpPr/>
            <p:nvPr/>
          </p:nvSpPr>
          <p:spPr>
            <a:xfrm>
              <a:off x="4615425" y="2380775"/>
              <a:ext cx="44400" cy="29325"/>
            </a:xfrm>
            <a:custGeom>
              <a:rect b="b" l="l" r="r" t="t"/>
              <a:pathLst>
                <a:path extrusionOk="0" h="1173" w="1776">
                  <a:moveTo>
                    <a:pt x="1688" y="0"/>
                  </a:moveTo>
                  <a:cubicBezTo>
                    <a:pt x="1655" y="0"/>
                    <a:pt x="1623" y="20"/>
                    <a:pt x="1614" y="62"/>
                  </a:cubicBezTo>
                  <a:cubicBezTo>
                    <a:pt x="1606" y="103"/>
                    <a:pt x="1424" y="1016"/>
                    <a:pt x="384" y="1016"/>
                  </a:cubicBezTo>
                  <a:cubicBezTo>
                    <a:pt x="301" y="1016"/>
                    <a:pt x="212" y="1010"/>
                    <a:pt x="118" y="997"/>
                  </a:cubicBezTo>
                  <a:cubicBezTo>
                    <a:pt x="114" y="997"/>
                    <a:pt x="111" y="997"/>
                    <a:pt x="107" y="997"/>
                  </a:cubicBezTo>
                  <a:cubicBezTo>
                    <a:pt x="15" y="997"/>
                    <a:pt x="0" y="1136"/>
                    <a:pt x="96" y="1153"/>
                  </a:cubicBezTo>
                  <a:cubicBezTo>
                    <a:pt x="191" y="1165"/>
                    <a:pt x="288" y="1172"/>
                    <a:pt x="385" y="1173"/>
                  </a:cubicBezTo>
                  <a:cubicBezTo>
                    <a:pt x="1557" y="1173"/>
                    <a:pt x="1765" y="101"/>
                    <a:pt x="1767" y="90"/>
                  </a:cubicBezTo>
                  <a:cubicBezTo>
                    <a:pt x="1775" y="33"/>
                    <a:pt x="1732" y="0"/>
                    <a:pt x="168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4"/>
            <p:cNvSpPr/>
            <p:nvPr/>
          </p:nvSpPr>
          <p:spPr>
            <a:xfrm>
              <a:off x="4570650" y="2376300"/>
              <a:ext cx="40375" cy="25475"/>
            </a:xfrm>
            <a:custGeom>
              <a:rect b="b" l="l" r="r" t="t"/>
              <a:pathLst>
                <a:path extrusionOk="0" h="1019" w="1615">
                  <a:moveTo>
                    <a:pt x="1150" y="1"/>
                  </a:moveTo>
                  <a:cubicBezTo>
                    <a:pt x="845" y="1"/>
                    <a:pt x="592" y="77"/>
                    <a:pt x="395" y="228"/>
                  </a:cubicBezTo>
                  <a:cubicBezTo>
                    <a:pt x="42" y="502"/>
                    <a:pt x="6" y="917"/>
                    <a:pt x="3" y="934"/>
                  </a:cubicBezTo>
                  <a:cubicBezTo>
                    <a:pt x="0" y="978"/>
                    <a:pt x="32" y="1016"/>
                    <a:pt x="75" y="1019"/>
                  </a:cubicBezTo>
                  <a:lnTo>
                    <a:pt x="82" y="1019"/>
                  </a:lnTo>
                  <a:cubicBezTo>
                    <a:pt x="123" y="1019"/>
                    <a:pt x="157" y="987"/>
                    <a:pt x="160" y="947"/>
                  </a:cubicBezTo>
                  <a:cubicBezTo>
                    <a:pt x="160" y="944"/>
                    <a:pt x="192" y="583"/>
                    <a:pt x="492" y="352"/>
                  </a:cubicBezTo>
                  <a:cubicBezTo>
                    <a:pt x="660" y="222"/>
                    <a:pt x="880" y="157"/>
                    <a:pt x="1150" y="157"/>
                  </a:cubicBezTo>
                  <a:cubicBezTo>
                    <a:pt x="1262" y="157"/>
                    <a:pt x="1384" y="168"/>
                    <a:pt x="1513" y="191"/>
                  </a:cubicBezTo>
                  <a:cubicBezTo>
                    <a:pt x="1519" y="193"/>
                    <a:pt x="1525" y="193"/>
                    <a:pt x="1530" y="193"/>
                  </a:cubicBezTo>
                  <a:cubicBezTo>
                    <a:pt x="1567" y="193"/>
                    <a:pt x="1600" y="167"/>
                    <a:pt x="1606" y="129"/>
                  </a:cubicBezTo>
                  <a:cubicBezTo>
                    <a:pt x="1615" y="86"/>
                    <a:pt x="1584" y="44"/>
                    <a:pt x="1541" y="37"/>
                  </a:cubicBezTo>
                  <a:cubicBezTo>
                    <a:pt x="1402" y="13"/>
                    <a:pt x="1272" y="1"/>
                    <a:pt x="11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4"/>
            <p:cNvSpPr/>
            <p:nvPr/>
          </p:nvSpPr>
          <p:spPr>
            <a:xfrm>
              <a:off x="4563525" y="2360400"/>
              <a:ext cx="24950" cy="15700"/>
            </a:xfrm>
            <a:custGeom>
              <a:rect b="b" l="l" r="r" t="t"/>
              <a:pathLst>
                <a:path extrusionOk="0" h="628" w="998">
                  <a:moveTo>
                    <a:pt x="911" y="0"/>
                  </a:moveTo>
                  <a:cubicBezTo>
                    <a:pt x="310" y="0"/>
                    <a:pt x="39" y="492"/>
                    <a:pt x="28" y="513"/>
                  </a:cubicBezTo>
                  <a:cubicBezTo>
                    <a:pt x="0" y="564"/>
                    <a:pt x="37" y="628"/>
                    <a:pt x="96" y="628"/>
                  </a:cubicBezTo>
                  <a:cubicBezTo>
                    <a:pt x="126" y="628"/>
                    <a:pt x="152" y="611"/>
                    <a:pt x="166" y="586"/>
                  </a:cubicBezTo>
                  <a:cubicBezTo>
                    <a:pt x="168" y="581"/>
                    <a:pt x="399" y="157"/>
                    <a:pt x="902" y="157"/>
                  </a:cubicBezTo>
                  <a:lnTo>
                    <a:pt x="920" y="157"/>
                  </a:lnTo>
                  <a:cubicBezTo>
                    <a:pt x="963" y="155"/>
                    <a:pt x="996" y="121"/>
                    <a:pt x="996" y="78"/>
                  </a:cubicBezTo>
                  <a:cubicBezTo>
                    <a:pt x="997" y="37"/>
                    <a:pt x="964" y="2"/>
                    <a:pt x="922" y="0"/>
                  </a:cubicBezTo>
                  <a:cubicBezTo>
                    <a:pt x="919" y="0"/>
                    <a:pt x="915" y="0"/>
                    <a:pt x="91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4"/>
            <p:cNvSpPr/>
            <p:nvPr/>
          </p:nvSpPr>
          <p:spPr>
            <a:xfrm>
              <a:off x="4629925" y="2324100"/>
              <a:ext cx="26350" cy="13525"/>
            </a:xfrm>
            <a:custGeom>
              <a:rect b="b" l="l" r="r" t="t"/>
              <a:pathLst>
                <a:path extrusionOk="0" h="541" w="1054">
                  <a:moveTo>
                    <a:pt x="867" y="0"/>
                  </a:moveTo>
                  <a:cubicBezTo>
                    <a:pt x="677" y="0"/>
                    <a:pt x="300" y="51"/>
                    <a:pt x="37" y="416"/>
                  </a:cubicBezTo>
                  <a:cubicBezTo>
                    <a:pt x="0" y="467"/>
                    <a:pt x="37" y="540"/>
                    <a:pt x="101" y="540"/>
                  </a:cubicBezTo>
                  <a:cubicBezTo>
                    <a:pt x="126" y="540"/>
                    <a:pt x="150" y="528"/>
                    <a:pt x="165" y="508"/>
                  </a:cubicBezTo>
                  <a:cubicBezTo>
                    <a:pt x="388" y="198"/>
                    <a:pt x="709" y="156"/>
                    <a:pt x="867" y="156"/>
                  </a:cubicBezTo>
                  <a:cubicBezTo>
                    <a:pt x="921" y="156"/>
                    <a:pt x="956" y="161"/>
                    <a:pt x="961" y="162"/>
                  </a:cubicBezTo>
                  <a:cubicBezTo>
                    <a:pt x="964" y="162"/>
                    <a:pt x="967" y="163"/>
                    <a:pt x="970" y="163"/>
                  </a:cubicBezTo>
                  <a:cubicBezTo>
                    <a:pt x="1008" y="163"/>
                    <a:pt x="1041" y="135"/>
                    <a:pt x="1047" y="97"/>
                  </a:cubicBezTo>
                  <a:cubicBezTo>
                    <a:pt x="1054" y="55"/>
                    <a:pt x="1026" y="15"/>
                    <a:pt x="985" y="8"/>
                  </a:cubicBezTo>
                  <a:cubicBezTo>
                    <a:pt x="979" y="7"/>
                    <a:pt x="935" y="0"/>
                    <a:pt x="86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4"/>
            <p:cNvSpPr/>
            <p:nvPr/>
          </p:nvSpPr>
          <p:spPr>
            <a:xfrm>
              <a:off x="4631675" y="2339600"/>
              <a:ext cx="42200" cy="24725"/>
            </a:xfrm>
            <a:custGeom>
              <a:rect b="b" l="l" r="r" t="t"/>
              <a:pathLst>
                <a:path extrusionOk="0" h="989" w="1688">
                  <a:moveTo>
                    <a:pt x="1130" y="1"/>
                  </a:moveTo>
                  <a:cubicBezTo>
                    <a:pt x="1038" y="1"/>
                    <a:pt x="938" y="13"/>
                    <a:pt x="835" y="46"/>
                  </a:cubicBezTo>
                  <a:cubicBezTo>
                    <a:pt x="502" y="151"/>
                    <a:pt x="229" y="431"/>
                    <a:pt x="23" y="878"/>
                  </a:cubicBezTo>
                  <a:cubicBezTo>
                    <a:pt x="0" y="929"/>
                    <a:pt x="38" y="987"/>
                    <a:pt x="95" y="989"/>
                  </a:cubicBezTo>
                  <a:cubicBezTo>
                    <a:pt x="126" y="989"/>
                    <a:pt x="153" y="971"/>
                    <a:pt x="166" y="943"/>
                  </a:cubicBezTo>
                  <a:cubicBezTo>
                    <a:pt x="351" y="538"/>
                    <a:pt x="592" y="288"/>
                    <a:pt x="879" y="196"/>
                  </a:cubicBezTo>
                  <a:cubicBezTo>
                    <a:pt x="966" y="169"/>
                    <a:pt x="1050" y="158"/>
                    <a:pt x="1128" y="158"/>
                  </a:cubicBezTo>
                  <a:cubicBezTo>
                    <a:pt x="1373" y="158"/>
                    <a:pt x="1556" y="262"/>
                    <a:pt x="1558" y="263"/>
                  </a:cubicBezTo>
                  <a:cubicBezTo>
                    <a:pt x="1571" y="270"/>
                    <a:pt x="1585" y="274"/>
                    <a:pt x="1598" y="274"/>
                  </a:cubicBezTo>
                  <a:cubicBezTo>
                    <a:pt x="1625" y="274"/>
                    <a:pt x="1651" y="260"/>
                    <a:pt x="1665" y="235"/>
                  </a:cubicBezTo>
                  <a:cubicBezTo>
                    <a:pt x="1687" y="197"/>
                    <a:pt x="1675" y="150"/>
                    <a:pt x="1638" y="127"/>
                  </a:cubicBezTo>
                  <a:cubicBezTo>
                    <a:pt x="1627" y="121"/>
                    <a:pt x="1416" y="1"/>
                    <a:pt x="113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4"/>
            <p:cNvSpPr/>
            <p:nvPr/>
          </p:nvSpPr>
          <p:spPr>
            <a:xfrm>
              <a:off x="4516725" y="2390275"/>
              <a:ext cx="21150" cy="34700"/>
            </a:xfrm>
            <a:custGeom>
              <a:rect b="b" l="l" r="r" t="t"/>
              <a:pathLst>
                <a:path extrusionOk="0" h="1388" w="846">
                  <a:moveTo>
                    <a:pt x="734" y="1"/>
                  </a:moveTo>
                  <a:cubicBezTo>
                    <a:pt x="715" y="1"/>
                    <a:pt x="696" y="8"/>
                    <a:pt x="679" y="24"/>
                  </a:cubicBezTo>
                  <a:cubicBezTo>
                    <a:pt x="661" y="43"/>
                    <a:pt x="224" y="484"/>
                    <a:pt x="14" y="1289"/>
                  </a:cubicBezTo>
                  <a:cubicBezTo>
                    <a:pt x="1" y="1339"/>
                    <a:pt x="38" y="1387"/>
                    <a:pt x="90" y="1387"/>
                  </a:cubicBezTo>
                  <a:cubicBezTo>
                    <a:pt x="126" y="1387"/>
                    <a:pt x="156" y="1363"/>
                    <a:pt x="166" y="1329"/>
                  </a:cubicBezTo>
                  <a:cubicBezTo>
                    <a:pt x="364" y="568"/>
                    <a:pt x="785" y="140"/>
                    <a:pt x="789" y="135"/>
                  </a:cubicBezTo>
                  <a:cubicBezTo>
                    <a:pt x="846" y="79"/>
                    <a:pt x="794" y="1"/>
                    <a:pt x="73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4"/>
            <p:cNvSpPr/>
            <p:nvPr/>
          </p:nvSpPr>
          <p:spPr>
            <a:xfrm>
              <a:off x="4631275" y="2264400"/>
              <a:ext cx="28350" cy="20750"/>
            </a:xfrm>
            <a:custGeom>
              <a:rect b="b" l="l" r="r" t="t"/>
              <a:pathLst>
                <a:path extrusionOk="0" h="830" w="1134">
                  <a:moveTo>
                    <a:pt x="1045" y="0"/>
                  </a:moveTo>
                  <a:cubicBezTo>
                    <a:pt x="1032" y="0"/>
                    <a:pt x="1019" y="3"/>
                    <a:pt x="1007" y="10"/>
                  </a:cubicBezTo>
                  <a:cubicBezTo>
                    <a:pt x="540" y="269"/>
                    <a:pt x="74" y="676"/>
                    <a:pt x="55" y="693"/>
                  </a:cubicBezTo>
                  <a:cubicBezTo>
                    <a:pt x="0" y="740"/>
                    <a:pt x="34" y="830"/>
                    <a:pt x="107" y="830"/>
                  </a:cubicBezTo>
                  <a:cubicBezTo>
                    <a:pt x="126" y="830"/>
                    <a:pt x="144" y="824"/>
                    <a:pt x="159" y="811"/>
                  </a:cubicBezTo>
                  <a:cubicBezTo>
                    <a:pt x="163" y="807"/>
                    <a:pt x="630" y="398"/>
                    <a:pt x="1083" y="146"/>
                  </a:cubicBezTo>
                  <a:cubicBezTo>
                    <a:pt x="1121" y="125"/>
                    <a:pt x="1134" y="78"/>
                    <a:pt x="1114" y="40"/>
                  </a:cubicBezTo>
                  <a:cubicBezTo>
                    <a:pt x="1099" y="14"/>
                    <a:pt x="1073" y="0"/>
                    <a:pt x="10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4"/>
            <p:cNvSpPr/>
            <p:nvPr/>
          </p:nvSpPr>
          <p:spPr>
            <a:xfrm>
              <a:off x="4581775" y="2266675"/>
              <a:ext cx="40900" cy="28675"/>
            </a:xfrm>
            <a:custGeom>
              <a:rect b="b" l="l" r="r" t="t"/>
              <a:pathLst>
                <a:path extrusionOk="0" h="1147" w="1636">
                  <a:moveTo>
                    <a:pt x="88" y="1"/>
                  </a:moveTo>
                  <a:cubicBezTo>
                    <a:pt x="54" y="1"/>
                    <a:pt x="22" y="23"/>
                    <a:pt x="13" y="57"/>
                  </a:cubicBezTo>
                  <a:cubicBezTo>
                    <a:pt x="0" y="101"/>
                    <a:pt x="25" y="145"/>
                    <a:pt x="69" y="156"/>
                  </a:cubicBezTo>
                  <a:cubicBezTo>
                    <a:pt x="77" y="158"/>
                    <a:pt x="951" y="417"/>
                    <a:pt x="1471" y="1115"/>
                  </a:cubicBezTo>
                  <a:cubicBezTo>
                    <a:pt x="1486" y="1134"/>
                    <a:pt x="1509" y="1147"/>
                    <a:pt x="1534" y="1147"/>
                  </a:cubicBezTo>
                  <a:cubicBezTo>
                    <a:pt x="1599" y="1147"/>
                    <a:pt x="1636" y="1073"/>
                    <a:pt x="1597" y="1021"/>
                  </a:cubicBezTo>
                  <a:cubicBezTo>
                    <a:pt x="1045" y="281"/>
                    <a:pt x="150" y="16"/>
                    <a:pt x="112" y="5"/>
                  </a:cubicBezTo>
                  <a:cubicBezTo>
                    <a:pt x="104" y="2"/>
                    <a:pt x="96" y="1"/>
                    <a:pt x="8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4"/>
            <p:cNvSpPr/>
            <p:nvPr/>
          </p:nvSpPr>
          <p:spPr>
            <a:xfrm>
              <a:off x="4689175" y="2351125"/>
              <a:ext cx="11700" cy="35775"/>
            </a:xfrm>
            <a:custGeom>
              <a:rect b="b" l="l" r="r" t="t"/>
              <a:pathLst>
                <a:path extrusionOk="0" h="1431" w="468">
                  <a:moveTo>
                    <a:pt x="98" y="1"/>
                  </a:moveTo>
                  <a:cubicBezTo>
                    <a:pt x="50" y="1"/>
                    <a:pt x="0" y="45"/>
                    <a:pt x="22" y="106"/>
                  </a:cubicBezTo>
                  <a:cubicBezTo>
                    <a:pt x="303" y="850"/>
                    <a:pt x="212" y="1332"/>
                    <a:pt x="210" y="1337"/>
                  </a:cubicBezTo>
                  <a:cubicBezTo>
                    <a:pt x="202" y="1379"/>
                    <a:pt x="228" y="1420"/>
                    <a:pt x="271" y="1429"/>
                  </a:cubicBezTo>
                  <a:cubicBezTo>
                    <a:pt x="276" y="1430"/>
                    <a:pt x="281" y="1431"/>
                    <a:pt x="288" y="1431"/>
                  </a:cubicBezTo>
                  <a:cubicBezTo>
                    <a:pt x="325" y="1431"/>
                    <a:pt x="356" y="1405"/>
                    <a:pt x="364" y="1369"/>
                  </a:cubicBezTo>
                  <a:cubicBezTo>
                    <a:pt x="368" y="1347"/>
                    <a:pt x="467" y="840"/>
                    <a:pt x="168" y="51"/>
                  </a:cubicBezTo>
                  <a:cubicBezTo>
                    <a:pt x="155" y="16"/>
                    <a:pt x="127" y="1"/>
                    <a:pt x="9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4"/>
            <p:cNvSpPr/>
            <p:nvPr/>
          </p:nvSpPr>
          <p:spPr>
            <a:xfrm>
              <a:off x="4563425" y="2414150"/>
              <a:ext cx="41500" cy="33575"/>
            </a:xfrm>
            <a:custGeom>
              <a:rect b="b" l="l" r="r" t="t"/>
              <a:pathLst>
                <a:path extrusionOk="0" h="1343" w="1660">
                  <a:moveTo>
                    <a:pt x="104" y="0"/>
                  </a:moveTo>
                  <a:cubicBezTo>
                    <a:pt x="52" y="0"/>
                    <a:pt x="1" y="54"/>
                    <a:pt x="33" y="115"/>
                  </a:cubicBezTo>
                  <a:cubicBezTo>
                    <a:pt x="52" y="149"/>
                    <a:pt x="519" y="954"/>
                    <a:pt x="1522" y="1337"/>
                  </a:cubicBezTo>
                  <a:cubicBezTo>
                    <a:pt x="1532" y="1340"/>
                    <a:pt x="1541" y="1342"/>
                    <a:pt x="1551" y="1342"/>
                  </a:cubicBezTo>
                  <a:cubicBezTo>
                    <a:pt x="1638" y="1342"/>
                    <a:pt x="1660" y="1222"/>
                    <a:pt x="1578" y="1191"/>
                  </a:cubicBezTo>
                  <a:cubicBezTo>
                    <a:pt x="628" y="829"/>
                    <a:pt x="173" y="46"/>
                    <a:pt x="169" y="38"/>
                  </a:cubicBezTo>
                  <a:cubicBezTo>
                    <a:pt x="152" y="12"/>
                    <a:pt x="128" y="0"/>
                    <a:pt x="10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4"/>
            <p:cNvSpPr/>
            <p:nvPr/>
          </p:nvSpPr>
          <p:spPr>
            <a:xfrm>
              <a:off x="4707975" y="2415850"/>
              <a:ext cx="25425" cy="11950"/>
            </a:xfrm>
            <a:custGeom>
              <a:rect b="b" l="l" r="r" t="t"/>
              <a:pathLst>
                <a:path extrusionOk="0" h="478" w="1017">
                  <a:moveTo>
                    <a:pt x="927" y="1"/>
                  </a:moveTo>
                  <a:cubicBezTo>
                    <a:pt x="914" y="1"/>
                    <a:pt x="900" y="4"/>
                    <a:pt x="888" y="12"/>
                  </a:cubicBezTo>
                  <a:cubicBezTo>
                    <a:pt x="884" y="15"/>
                    <a:pt x="466" y="262"/>
                    <a:pt x="96" y="322"/>
                  </a:cubicBezTo>
                  <a:cubicBezTo>
                    <a:pt x="0" y="338"/>
                    <a:pt x="12" y="476"/>
                    <a:pt x="107" y="478"/>
                  </a:cubicBezTo>
                  <a:cubicBezTo>
                    <a:pt x="111" y="478"/>
                    <a:pt x="116" y="478"/>
                    <a:pt x="120" y="476"/>
                  </a:cubicBezTo>
                  <a:cubicBezTo>
                    <a:pt x="520" y="412"/>
                    <a:pt x="950" y="157"/>
                    <a:pt x="968" y="147"/>
                  </a:cubicBezTo>
                  <a:cubicBezTo>
                    <a:pt x="1005" y="125"/>
                    <a:pt x="1017" y="76"/>
                    <a:pt x="995" y="39"/>
                  </a:cubicBezTo>
                  <a:cubicBezTo>
                    <a:pt x="980" y="14"/>
                    <a:pt x="954" y="1"/>
                    <a:pt x="92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4"/>
            <p:cNvSpPr/>
            <p:nvPr/>
          </p:nvSpPr>
          <p:spPr>
            <a:xfrm>
              <a:off x="4592700" y="2457050"/>
              <a:ext cx="9600" cy="15850"/>
            </a:xfrm>
            <a:custGeom>
              <a:rect b="b" l="l" r="r" t="t"/>
              <a:pathLst>
                <a:path extrusionOk="0" h="634" w="384">
                  <a:moveTo>
                    <a:pt x="294" y="0"/>
                  </a:moveTo>
                  <a:cubicBezTo>
                    <a:pt x="263" y="0"/>
                    <a:pt x="235" y="18"/>
                    <a:pt x="221" y="48"/>
                  </a:cubicBezTo>
                  <a:lnTo>
                    <a:pt x="17" y="524"/>
                  </a:lnTo>
                  <a:cubicBezTo>
                    <a:pt x="1" y="563"/>
                    <a:pt x="19" y="610"/>
                    <a:pt x="59" y="627"/>
                  </a:cubicBezTo>
                  <a:cubicBezTo>
                    <a:pt x="68" y="631"/>
                    <a:pt x="79" y="633"/>
                    <a:pt x="89" y="633"/>
                  </a:cubicBezTo>
                  <a:cubicBezTo>
                    <a:pt x="120" y="633"/>
                    <a:pt x="148" y="615"/>
                    <a:pt x="161" y="586"/>
                  </a:cubicBezTo>
                  <a:lnTo>
                    <a:pt x="366" y="110"/>
                  </a:lnTo>
                  <a:cubicBezTo>
                    <a:pt x="383" y="70"/>
                    <a:pt x="364" y="23"/>
                    <a:pt x="325" y="7"/>
                  </a:cubicBezTo>
                  <a:cubicBezTo>
                    <a:pt x="315" y="2"/>
                    <a:pt x="304" y="0"/>
                    <a:pt x="29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4"/>
            <p:cNvSpPr/>
            <p:nvPr/>
          </p:nvSpPr>
          <p:spPr>
            <a:xfrm>
              <a:off x="4661275" y="2450550"/>
              <a:ext cx="9850" cy="15700"/>
            </a:xfrm>
            <a:custGeom>
              <a:rect b="b" l="l" r="r" t="t"/>
              <a:pathLst>
                <a:path extrusionOk="0" h="628" w="394">
                  <a:moveTo>
                    <a:pt x="100" y="1"/>
                  </a:moveTo>
                  <a:cubicBezTo>
                    <a:pt x="50" y="1"/>
                    <a:pt x="1" y="48"/>
                    <a:pt x="25" y="109"/>
                  </a:cubicBezTo>
                  <a:lnTo>
                    <a:pt x="233" y="580"/>
                  </a:lnTo>
                  <a:cubicBezTo>
                    <a:pt x="246" y="609"/>
                    <a:pt x="274" y="628"/>
                    <a:pt x="305" y="628"/>
                  </a:cubicBezTo>
                  <a:cubicBezTo>
                    <a:pt x="316" y="628"/>
                    <a:pt x="327" y="625"/>
                    <a:pt x="336" y="620"/>
                  </a:cubicBezTo>
                  <a:cubicBezTo>
                    <a:pt x="377" y="604"/>
                    <a:pt x="393" y="557"/>
                    <a:pt x="377" y="518"/>
                  </a:cubicBezTo>
                  <a:lnTo>
                    <a:pt x="168" y="46"/>
                  </a:lnTo>
                  <a:cubicBezTo>
                    <a:pt x="153" y="14"/>
                    <a:pt x="126" y="1"/>
                    <a:pt x="10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4"/>
            <p:cNvSpPr/>
            <p:nvPr/>
          </p:nvSpPr>
          <p:spPr>
            <a:xfrm>
              <a:off x="4705050" y="2400725"/>
              <a:ext cx="16825" cy="6650"/>
            </a:xfrm>
            <a:custGeom>
              <a:rect b="b" l="l" r="r" t="t"/>
              <a:pathLst>
                <a:path extrusionOk="0" h="266" w="673">
                  <a:moveTo>
                    <a:pt x="86" y="1"/>
                  </a:moveTo>
                  <a:cubicBezTo>
                    <a:pt x="50" y="1"/>
                    <a:pt x="18" y="25"/>
                    <a:pt x="10" y="62"/>
                  </a:cubicBezTo>
                  <a:cubicBezTo>
                    <a:pt x="0" y="104"/>
                    <a:pt x="27" y="145"/>
                    <a:pt x="69" y="155"/>
                  </a:cubicBezTo>
                  <a:lnTo>
                    <a:pt x="548" y="265"/>
                  </a:lnTo>
                  <a:cubicBezTo>
                    <a:pt x="553" y="266"/>
                    <a:pt x="559" y="266"/>
                    <a:pt x="564" y="266"/>
                  </a:cubicBezTo>
                  <a:cubicBezTo>
                    <a:pt x="565" y="266"/>
                    <a:pt x="565" y="266"/>
                    <a:pt x="566" y="266"/>
                  </a:cubicBezTo>
                  <a:cubicBezTo>
                    <a:pt x="659" y="266"/>
                    <a:pt x="673" y="132"/>
                    <a:pt x="582" y="112"/>
                  </a:cubicBezTo>
                  <a:lnTo>
                    <a:pt x="104" y="3"/>
                  </a:lnTo>
                  <a:cubicBezTo>
                    <a:pt x="98" y="1"/>
                    <a:pt x="92" y="1"/>
                    <a:pt x="8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4"/>
            <p:cNvSpPr/>
            <p:nvPr/>
          </p:nvSpPr>
          <p:spPr>
            <a:xfrm>
              <a:off x="4532350" y="2413650"/>
              <a:ext cx="19850" cy="10250"/>
            </a:xfrm>
            <a:custGeom>
              <a:rect b="b" l="l" r="r" t="t"/>
              <a:pathLst>
                <a:path extrusionOk="0" h="410" w="794">
                  <a:moveTo>
                    <a:pt x="705" y="1"/>
                  </a:moveTo>
                  <a:cubicBezTo>
                    <a:pt x="695" y="1"/>
                    <a:pt x="685" y="3"/>
                    <a:pt x="675" y="7"/>
                  </a:cubicBezTo>
                  <a:lnTo>
                    <a:pt x="78" y="259"/>
                  </a:lnTo>
                  <a:cubicBezTo>
                    <a:pt x="0" y="292"/>
                    <a:pt x="24" y="409"/>
                    <a:pt x="109" y="409"/>
                  </a:cubicBezTo>
                  <a:cubicBezTo>
                    <a:pt x="120" y="409"/>
                    <a:pt x="129" y="407"/>
                    <a:pt x="140" y="403"/>
                  </a:cubicBezTo>
                  <a:lnTo>
                    <a:pt x="737" y="150"/>
                  </a:lnTo>
                  <a:cubicBezTo>
                    <a:pt x="776" y="133"/>
                    <a:pt x="794" y="88"/>
                    <a:pt x="777" y="49"/>
                  </a:cubicBezTo>
                  <a:cubicBezTo>
                    <a:pt x="764" y="19"/>
                    <a:pt x="735" y="1"/>
                    <a:pt x="70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4"/>
            <p:cNvSpPr/>
            <p:nvPr/>
          </p:nvSpPr>
          <p:spPr>
            <a:xfrm>
              <a:off x="4532850" y="2338900"/>
              <a:ext cx="17025" cy="7450"/>
            </a:xfrm>
            <a:custGeom>
              <a:rect b="b" l="l" r="r" t="t"/>
              <a:pathLst>
                <a:path extrusionOk="0" h="298" w="681">
                  <a:moveTo>
                    <a:pt x="87" y="0"/>
                  </a:moveTo>
                  <a:cubicBezTo>
                    <a:pt x="53" y="0"/>
                    <a:pt x="22" y="23"/>
                    <a:pt x="12" y="57"/>
                  </a:cubicBezTo>
                  <a:cubicBezTo>
                    <a:pt x="0" y="99"/>
                    <a:pt x="25" y="143"/>
                    <a:pt x="67" y="154"/>
                  </a:cubicBezTo>
                  <a:lnTo>
                    <a:pt x="551" y="294"/>
                  </a:lnTo>
                  <a:cubicBezTo>
                    <a:pt x="557" y="296"/>
                    <a:pt x="565" y="297"/>
                    <a:pt x="572" y="297"/>
                  </a:cubicBezTo>
                  <a:cubicBezTo>
                    <a:pt x="663" y="297"/>
                    <a:pt x="681" y="169"/>
                    <a:pt x="594" y="144"/>
                  </a:cubicBezTo>
                  <a:lnTo>
                    <a:pt x="110" y="4"/>
                  </a:lnTo>
                  <a:cubicBezTo>
                    <a:pt x="102" y="2"/>
                    <a:pt x="94" y="0"/>
                    <a:pt x="8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4"/>
            <p:cNvSpPr/>
            <p:nvPr/>
          </p:nvSpPr>
          <p:spPr>
            <a:xfrm>
              <a:off x="4581800" y="2286450"/>
              <a:ext cx="9675" cy="14875"/>
            </a:xfrm>
            <a:custGeom>
              <a:rect b="b" l="l" r="r" t="t"/>
              <a:pathLst>
                <a:path extrusionOk="0" h="595" w="387">
                  <a:moveTo>
                    <a:pt x="89" y="0"/>
                  </a:moveTo>
                  <a:cubicBezTo>
                    <a:pt x="78" y="0"/>
                    <a:pt x="66" y="3"/>
                    <a:pt x="55" y="8"/>
                  </a:cubicBezTo>
                  <a:cubicBezTo>
                    <a:pt x="17" y="26"/>
                    <a:pt x="0" y="74"/>
                    <a:pt x="18" y="113"/>
                  </a:cubicBezTo>
                  <a:lnTo>
                    <a:pt x="227" y="549"/>
                  </a:lnTo>
                  <a:cubicBezTo>
                    <a:pt x="240" y="577"/>
                    <a:pt x="268" y="595"/>
                    <a:pt x="298" y="595"/>
                  </a:cubicBezTo>
                  <a:cubicBezTo>
                    <a:pt x="309" y="595"/>
                    <a:pt x="320" y="591"/>
                    <a:pt x="331" y="586"/>
                  </a:cubicBezTo>
                  <a:cubicBezTo>
                    <a:pt x="370" y="568"/>
                    <a:pt x="387" y="522"/>
                    <a:pt x="368" y="483"/>
                  </a:cubicBezTo>
                  <a:lnTo>
                    <a:pt x="160" y="45"/>
                  </a:lnTo>
                  <a:cubicBezTo>
                    <a:pt x="147" y="17"/>
                    <a:pt x="119" y="0"/>
                    <a:pt x="8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4"/>
            <p:cNvSpPr/>
            <p:nvPr/>
          </p:nvSpPr>
          <p:spPr>
            <a:xfrm>
              <a:off x="4653525" y="2286450"/>
              <a:ext cx="5975" cy="14875"/>
            </a:xfrm>
            <a:custGeom>
              <a:rect b="b" l="l" r="r" t="t"/>
              <a:pathLst>
                <a:path extrusionOk="0" h="595" w="239">
                  <a:moveTo>
                    <a:pt x="154" y="1"/>
                  </a:moveTo>
                  <a:cubicBezTo>
                    <a:pt x="117" y="1"/>
                    <a:pt x="84" y="28"/>
                    <a:pt x="78" y="66"/>
                  </a:cubicBezTo>
                  <a:lnTo>
                    <a:pt x="8" y="504"/>
                  </a:lnTo>
                  <a:cubicBezTo>
                    <a:pt x="1" y="546"/>
                    <a:pt x="30" y="586"/>
                    <a:pt x="73" y="594"/>
                  </a:cubicBezTo>
                  <a:cubicBezTo>
                    <a:pt x="77" y="594"/>
                    <a:pt x="81" y="595"/>
                    <a:pt x="85" y="595"/>
                  </a:cubicBezTo>
                  <a:cubicBezTo>
                    <a:pt x="123" y="595"/>
                    <a:pt x="156" y="566"/>
                    <a:pt x="163" y="528"/>
                  </a:cubicBezTo>
                  <a:lnTo>
                    <a:pt x="232" y="91"/>
                  </a:lnTo>
                  <a:cubicBezTo>
                    <a:pt x="239" y="48"/>
                    <a:pt x="210" y="8"/>
                    <a:pt x="167" y="2"/>
                  </a:cubicBezTo>
                  <a:cubicBezTo>
                    <a:pt x="162" y="1"/>
                    <a:pt x="158" y="1"/>
                    <a:pt x="15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4"/>
            <p:cNvSpPr/>
            <p:nvPr/>
          </p:nvSpPr>
          <p:spPr>
            <a:xfrm>
              <a:off x="5262875" y="1654975"/>
              <a:ext cx="55675" cy="52250"/>
            </a:xfrm>
            <a:custGeom>
              <a:rect b="b" l="l" r="r" t="t"/>
              <a:pathLst>
                <a:path extrusionOk="0" h="2090" w="2227">
                  <a:moveTo>
                    <a:pt x="1084" y="0"/>
                  </a:moveTo>
                  <a:cubicBezTo>
                    <a:pt x="609" y="0"/>
                    <a:pt x="179" y="86"/>
                    <a:pt x="0" y="224"/>
                  </a:cubicBezTo>
                  <a:cubicBezTo>
                    <a:pt x="0" y="224"/>
                    <a:pt x="746" y="834"/>
                    <a:pt x="1013" y="2090"/>
                  </a:cubicBezTo>
                  <a:cubicBezTo>
                    <a:pt x="1013" y="2090"/>
                    <a:pt x="1884" y="1712"/>
                    <a:pt x="2185" y="485"/>
                  </a:cubicBezTo>
                  <a:cubicBezTo>
                    <a:pt x="2226" y="319"/>
                    <a:pt x="2127" y="150"/>
                    <a:pt x="1962" y="105"/>
                  </a:cubicBezTo>
                  <a:cubicBezTo>
                    <a:pt x="1684" y="32"/>
                    <a:pt x="1376" y="0"/>
                    <a:pt x="108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4"/>
            <p:cNvSpPr/>
            <p:nvPr/>
          </p:nvSpPr>
          <p:spPr>
            <a:xfrm>
              <a:off x="5169850" y="1620225"/>
              <a:ext cx="54250" cy="54750"/>
            </a:xfrm>
            <a:custGeom>
              <a:rect b="b" l="l" r="r" t="t"/>
              <a:pathLst>
                <a:path extrusionOk="0" h="2190" w="2170">
                  <a:moveTo>
                    <a:pt x="512" y="1"/>
                  </a:moveTo>
                  <a:cubicBezTo>
                    <a:pt x="375" y="1"/>
                    <a:pt x="250" y="90"/>
                    <a:pt x="210" y="226"/>
                  </a:cubicBezTo>
                  <a:cubicBezTo>
                    <a:pt x="1" y="952"/>
                    <a:pt x="64" y="1896"/>
                    <a:pt x="280" y="2190"/>
                  </a:cubicBezTo>
                  <a:cubicBezTo>
                    <a:pt x="280" y="2190"/>
                    <a:pt x="908" y="1460"/>
                    <a:pt x="2170" y="1223"/>
                  </a:cubicBezTo>
                  <a:cubicBezTo>
                    <a:pt x="2170" y="1223"/>
                    <a:pt x="1815" y="344"/>
                    <a:pt x="596" y="12"/>
                  </a:cubicBezTo>
                  <a:cubicBezTo>
                    <a:pt x="568" y="5"/>
                    <a:pt x="539" y="1"/>
                    <a:pt x="51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4"/>
            <p:cNvSpPr/>
            <p:nvPr/>
          </p:nvSpPr>
          <p:spPr>
            <a:xfrm>
              <a:off x="5138225" y="1717425"/>
              <a:ext cx="55725" cy="52350"/>
            </a:xfrm>
            <a:custGeom>
              <a:rect b="b" l="l" r="r" t="t"/>
              <a:pathLst>
                <a:path extrusionOk="0" h="2094" w="2229">
                  <a:moveTo>
                    <a:pt x="1150" y="1"/>
                  </a:moveTo>
                  <a:cubicBezTo>
                    <a:pt x="1150" y="1"/>
                    <a:pt x="293" y="409"/>
                    <a:pt x="36" y="1645"/>
                  </a:cubicBezTo>
                  <a:cubicBezTo>
                    <a:pt x="0" y="1813"/>
                    <a:pt x="105" y="1979"/>
                    <a:pt x="272" y="2018"/>
                  </a:cubicBezTo>
                  <a:cubicBezTo>
                    <a:pt x="507" y="2070"/>
                    <a:pt x="763" y="2093"/>
                    <a:pt x="1011" y="2093"/>
                  </a:cubicBezTo>
                  <a:cubicBezTo>
                    <a:pt x="1541" y="2093"/>
                    <a:pt x="2038" y="1987"/>
                    <a:pt x="2228" y="1830"/>
                  </a:cubicBezTo>
                  <a:cubicBezTo>
                    <a:pt x="2228" y="1830"/>
                    <a:pt x="1461" y="1247"/>
                    <a:pt x="115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4"/>
            <p:cNvSpPr/>
            <p:nvPr/>
          </p:nvSpPr>
          <p:spPr>
            <a:xfrm>
              <a:off x="5233800" y="1743600"/>
              <a:ext cx="54650" cy="55100"/>
            </a:xfrm>
            <a:custGeom>
              <a:rect b="b" l="l" r="r" t="t"/>
              <a:pathLst>
                <a:path extrusionOk="0" h="2204" w="2186">
                  <a:moveTo>
                    <a:pt x="1798" y="1"/>
                  </a:moveTo>
                  <a:cubicBezTo>
                    <a:pt x="1797" y="1"/>
                    <a:pt x="1236" y="785"/>
                    <a:pt x="1" y="1133"/>
                  </a:cubicBezTo>
                  <a:cubicBezTo>
                    <a:pt x="1" y="1133"/>
                    <a:pt x="433" y="1977"/>
                    <a:pt x="1678" y="2199"/>
                  </a:cubicBezTo>
                  <a:cubicBezTo>
                    <a:pt x="1697" y="2202"/>
                    <a:pt x="1716" y="2204"/>
                    <a:pt x="1734" y="2204"/>
                  </a:cubicBezTo>
                  <a:cubicBezTo>
                    <a:pt x="1881" y="2204"/>
                    <a:pt x="2012" y="2100"/>
                    <a:pt x="2043" y="1951"/>
                  </a:cubicBezTo>
                  <a:cubicBezTo>
                    <a:pt x="2186" y="1210"/>
                    <a:pt x="2038" y="275"/>
                    <a:pt x="179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4"/>
            <p:cNvSpPr/>
            <p:nvPr/>
          </p:nvSpPr>
          <p:spPr>
            <a:xfrm>
              <a:off x="5217725" y="1612700"/>
              <a:ext cx="59525" cy="52725"/>
            </a:xfrm>
            <a:custGeom>
              <a:rect b="b" l="l" r="r" t="t"/>
              <a:pathLst>
                <a:path extrusionOk="0" h="2109" w="2381">
                  <a:moveTo>
                    <a:pt x="1442" y="1"/>
                  </a:moveTo>
                  <a:cubicBezTo>
                    <a:pt x="1388" y="1"/>
                    <a:pt x="1333" y="15"/>
                    <a:pt x="1283" y="45"/>
                  </a:cubicBezTo>
                  <a:cubicBezTo>
                    <a:pt x="636" y="436"/>
                    <a:pt x="42" y="1172"/>
                    <a:pt x="0" y="1534"/>
                  </a:cubicBezTo>
                  <a:cubicBezTo>
                    <a:pt x="0" y="1534"/>
                    <a:pt x="56" y="1527"/>
                    <a:pt x="156" y="1527"/>
                  </a:cubicBezTo>
                  <a:cubicBezTo>
                    <a:pt x="470" y="1527"/>
                    <a:pt x="1220" y="1590"/>
                    <a:pt x="2044" y="2108"/>
                  </a:cubicBezTo>
                  <a:cubicBezTo>
                    <a:pt x="2044" y="2108"/>
                    <a:pt x="2381" y="1222"/>
                    <a:pt x="1711" y="151"/>
                  </a:cubicBezTo>
                  <a:cubicBezTo>
                    <a:pt x="1651" y="54"/>
                    <a:pt x="1548" y="1"/>
                    <a:pt x="1442"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4"/>
            <p:cNvSpPr/>
            <p:nvPr/>
          </p:nvSpPr>
          <p:spPr>
            <a:xfrm>
              <a:off x="5126075" y="1670350"/>
              <a:ext cx="52900" cy="53225"/>
            </a:xfrm>
            <a:custGeom>
              <a:rect b="b" l="l" r="r" t="t"/>
              <a:pathLst>
                <a:path extrusionOk="0" h="2129" w="2116">
                  <a:moveTo>
                    <a:pt x="1649" y="0"/>
                  </a:moveTo>
                  <a:cubicBezTo>
                    <a:pt x="1288" y="0"/>
                    <a:pt x="753" y="90"/>
                    <a:pt x="178" y="493"/>
                  </a:cubicBezTo>
                  <a:cubicBezTo>
                    <a:pt x="36" y="591"/>
                    <a:pt x="0" y="783"/>
                    <a:pt x="94" y="926"/>
                  </a:cubicBezTo>
                  <a:cubicBezTo>
                    <a:pt x="519" y="1551"/>
                    <a:pt x="1285" y="2106"/>
                    <a:pt x="1648" y="2129"/>
                  </a:cubicBezTo>
                  <a:cubicBezTo>
                    <a:pt x="1648" y="2128"/>
                    <a:pt x="1490" y="1178"/>
                    <a:pt x="2115" y="57"/>
                  </a:cubicBezTo>
                  <a:cubicBezTo>
                    <a:pt x="2115" y="57"/>
                    <a:pt x="1937" y="0"/>
                    <a:pt x="1649"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4"/>
            <p:cNvSpPr/>
            <p:nvPr/>
          </p:nvSpPr>
          <p:spPr>
            <a:xfrm>
              <a:off x="5181075" y="1759850"/>
              <a:ext cx="59025" cy="51800"/>
            </a:xfrm>
            <a:custGeom>
              <a:rect b="b" l="l" r="r" t="t"/>
              <a:pathLst>
                <a:path extrusionOk="0" h="2072" w="2361">
                  <a:moveTo>
                    <a:pt x="287" y="1"/>
                  </a:moveTo>
                  <a:lnTo>
                    <a:pt x="287" y="1"/>
                  </a:lnTo>
                  <a:cubicBezTo>
                    <a:pt x="287" y="1"/>
                    <a:pt x="1" y="905"/>
                    <a:pt x="730" y="1937"/>
                  </a:cubicBezTo>
                  <a:cubicBezTo>
                    <a:pt x="791" y="2025"/>
                    <a:pt x="889" y="2072"/>
                    <a:pt x="988" y="2072"/>
                  </a:cubicBezTo>
                  <a:cubicBezTo>
                    <a:pt x="1048" y="2072"/>
                    <a:pt x="1109" y="2055"/>
                    <a:pt x="1163" y="2019"/>
                  </a:cubicBezTo>
                  <a:cubicBezTo>
                    <a:pt x="1786" y="1592"/>
                    <a:pt x="2338" y="824"/>
                    <a:pt x="2360" y="460"/>
                  </a:cubicBezTo>
                  <a:lnTo>
                    <a:pt x="2360" y="460"/>
                  </a:lnTo>
                  <a:cubicBezTo>
                    <a:pt x="2360" y="460"/>
                    <a:pt x="2248" y="480"/>
                    <a:pt x="2056" y="480"/>
                  </a:cubicBezTo>
                  <a:cubicBezTo>
                    <a:pt x="1687" y="480"/>
                    <a:pt x="1025" y="409"/>
                    <a:pt x="287"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4"/>
            <p:cNvSpPr/>
            <p:nvPr/>
          </p:nvSpPr>
          <p:spPr>
            <a:xfrm>
              <a:off x="5275400" y="1697250"/>
              <a:ext cx="52675" cy="53225"/>
            </a:xfrm>
            <a:custGeom>
              <a:rect b="b" l="l" r="r" t="t"/>
              <a:pathLst>
                <a:path extrusionOk="0" h="2129" w="2107">
                  <a:moveTo>
                    <a:pt x="440" y="1"/>
                  </a:moveTo>
                  <a:cubicBezTo>
                    <a:pt x="439" y="1"/>
                    <a:pt x="612" y="949"/>
                    <a:pt x="1" y="2078"/>
                  </a:cubicBezTo>
                  <a:cubicBezTo>
                    <a:pt x="1" y="2078"/>
                    <a:pt x="168" y="2129"/>
                    <a:pt x="439" y="2129"/>
                  </a:cubicBezTo>
                  <a:cubicBezTo>
                    <a:pt x="800" y="2129"/>
                    <a:pt x="1347" y="2038"/>
                    <a:pt x="1933" y="1617"/>
                  </a:cubicBezTo>
                  <a:cubicBezTo>
                    <a:pt x="2073" y="1517"/>
                    <a:pt x="2107" y="1325"/>
                    <a:pt x="2011" y="1183"/>
                  </a:cubicBezTo>
                  <a:cubicBezTo>
                    <a:pt x="1578" y="564"/>
                    <a:pt x="804" y="19"/>
                    <a:pt x="44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4"/>
            <p:cNvSpPr/>
            <p:nvPr/>
          </p:nvSpPr>
          <p:spPr>
            <a:xfrm>
              <a:off x="5162425" y="1649575"/>
              <a:ext cx="129250" cy="123175"/>
            </a:xfrm>
            <a:custGeom>
              <a:rect b="b" l="l" r="r" t="t"/>
              <a:pathLst>
                <a:path extrusionOk="0" h="4927" w="5170">
                  <a:moveTo>
                    <a:pt x="2586" y="0"/>
                  </a:moveTo>
                  <a:cubicBezTo>
                    <a:pt x="1365" y="0"/>
                    <a:pt x="309" y="924"/>
                    <a:pt x="160" y="2177"/>
                  </a:cubicBezTo>
                  <a:cubicBezTo>
                    <a:pt x="1" y="3528"/>
                    <a:pt x="958" y="4751"/>
                    <a:pt x="2297" y="4909"/>
                  </a:cubicBezTo>
                  <a:cubicBezTo>
                    <a:pt x="2393" y="4921"/>
                    <a:pt x="2488" y="4926"/>
                    <a:pt x="2583" y="4926"/>
                  </a:cubicBezTo>
                  <a:cubicBezTo>
                    <a:pt x="3805" y="4926"/>
                    <a:pt x="4863" y="4003"/>
                    <a:pt x="5010" y="2749"/>
                  </a:cubicBezTo>
                  <a:cubicBezTo>
                    <a:pt x="5170" y="1398"/>
                    <a:pt x="4212" y="175"/>
                    <a:pt x="2874" y="17"/>
                  </a:cubicBezTo>
                  <a:cubicBezTo>
                    <a:pt x="2777" y="6"/>
                    <a:pt x="2681" y="0"/>
                    <a:pt x="2586"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4"/>
            <p:cNvSpPr/>
            <p:nvPr/>
          </p:nvSpPr>
          <p:spPr>
            <a:xfrm>
              <a:off x="5259850" y="1727850"/>
              <a:ext cx="14100" cy="10125"/>
            </a:xfrm>
            <a:custGeom>
              <a:rect b="b" l="l" r="r" t="t"/>
              <a:pathLst>
                <a:path extrusionOk="0" h="405" w="564">
                  <a:moveTo>
                    <a:pt x="254" y="1"/>
                  </a:moveTo>
                  <a:cubicBezTo>
                    <a:pt x="136" y="1"/>
                    <a:pt x="37" y="63"/>
                    <a:pt x="20" y="154"/>
                  </a:cubicBezTo>
                  <a:cubicBezTo>
                    <a:pt x="1" y="262"/>
                    <a:pt x="101" y="372"/>
                    <a:pt x="246" y="399"/>
                  </a:cubicBezTo>
                  <a:cubicBezTo>
                    <a:pt x="267" y="402"/>
                    <a:pt x="288" y="404"/>
                    <a:pt x="309" y="404"/>
                  </a:cubicBezTo>
                  <a:cubicBezTo>
                    <a:pt x="427" y="404"/>
                    <a:pt x="527" y="342"/>
                    <a:pt x="544" y="250"/>
                  </a:cubicBezTo>
                  <a:cubicBezTo>
                    <a:pt x="564" y="143"/>
                    <a:pt x="462" y="33"/>
                    <a:pt x="318" y="7"/>
                  </a:cubicBezTo>
                  <a:cubicBezTo>
                    <a:pt x="296" y="3"/>
                    <a:pt x="275" y="1"/>
                    <a:pt x="254"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4"/>
            <p:cNvSpPr/>
            <p:nvPr/>
          </p:nvSpPr>
          <p:spPr>
            <a:xfrm>
              <a:off x="5175700" y="1712525"/>
              <a:ext cx="14100" cy="10125"/>
            </a:xfrm>
            <a:custGeom>
              <a:rect b="b" l="l" r="r" t="t"/>
              <a:pathLst>
                <a:path extrusionOk="0" h="405" w="564">
                  <a:moveTo>
                    <a:pt x="254" y="1"/>
                  </a:moveTo>
                  <a:cubicBezTo>
                    <a:pt x="136" y="1"/>
                    <a:pt x="36" y="63"/>
                    <a:pt x="19" y="155"/>
                  </a:cubicBezTo>
                  <a:cubicBezTo>
                    <a:pt x="0" y="262"/>
                    <a:pt x="102" y="372"/>
                    <a:pt x="247" y="399"/>
                  </a:cubicBezTo>
                  <a:cubicBezTo>
                    <a:pt x="267" y="402"/>
                    <a:pt x="288" y="404"/>
                    <a:pt x="308" y="404"/>
                  </a:cubicBezTo>
                  <a:cubicBezTo>
                    <a:pt x="427" y="404"/>
                    <a:pt x="527" y="343"/>
                    <a:pt x="543" y="250"/>
                  </a:cubicBezTo>
                  <a:cubicBezTo>
                    <a:pt x="563" y="142"/>
                    <a:pt x="462" y="33"/>
                    <a:pt x="317" y="7"/>
                  </a:cubicBezTo>
                  <a:cubicBezTo>
                    <a:pt x="296" y="3"/>
                    <a:pt x="275" y="1"/>
                    <a:pt x="254"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4"/>
            <p:cNvSpPr/>
            <p:nvPr/>
          </p:nvSpPr>
          <p:spPr>
            <a:xfrm>
              <a:off x="5202375" y="1725750"/>
              <a:ext cx="45575" cy="15650"/>
            </a:xfrm>
            <a:custGeom>
              <a:rect b="b" l="l" r="r" t="t"/>
              <a:pathLst>
                <a:path extrusionOk="0" h="626" w="1823">
                  <a:moveTo>
                    <a:pt x="112" y="1"/>
                  </a:moveTo>
                  <a:cubicBezTo>
                    <a:pt x="53" y="1"/>
                    <a:pt x="1" y="74"/>
                    <a:pt x="53" y="133"/>
                  </a:cubicBezTo>
                  <a:cubicBezTo>
                    <a:pt x="391" y="512"/>
                    <a:pt x="735" y="625"/>
                    <a:pt x="1024" y="625"/>
                  </a:cubicBezTo>
                  <a:cubicBezTo>
                    <a:pt x="1449" y="625"/>
                    <a:pt x="1757" y="382"/>
                    <a:pt x="1762" y="378"/>
                  </a:cubicBezTo>
                  <a:cubicBezTo>
                    <a:pt x="1823" y="324"/>
                    <a:pt x="1774" y="240"/>
                    <a:pt x="1711" y="240"/>
                  </a:cubicBezTo>
                  <a:cubicBezTo>
                    <a:pt x="1696" y="240"/>
                    <a:pt x="1679" y="245"/>
                    <a:pt x="1664" y="256"/>
                  </a:cubicBezTo>
                  <a:cubicBezTo>
                    <a:pt x="1645" y="271"/>
                    <a:pt x="1388" y="472"/>
                    <a:pt x="1032" y="472"/>
                  </a:cubicBezTo>
                  <a:cubicBezTo>
                    <a:pt x="778" y="472"/>
                    <a:pt x="475" y="370"/>
                    <a:pt x="170" y="28"/>
                  </a:cubicBezTo>
                  <a:cubicBezTo>
                    <a:pt x="152" y="9"/>
                    <a:pt x="132" y="1"/>
                    <a:pt x="11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4"/>
            <p:cNvSpPr/>
            <p:nvPr/>
          </p:nvSpPr>
          <p:spPr>
            <a:xfrm>
              <a:off x="5177575" y="1689500"/>
              <a:ext cx="40125" cy="16325"/>
            </a:xfrm>
            <a:custGeom>
              <a:rect b="b" l="l" r="r" t="t"/>
              <a:pathLst>
                <a:path extrusionOk="0" h="653" w="1605">
                  <a:moveTo>
                    <a:pt x="655" y="0"/>
                  </a:moveTo>
                  <a:cubicBezTo>
                    <a:pt x="288" y="0"/>
                    <a:pt x="44" y="236"/>
                    <a:pt x="34" y="246"/>
                  </a:cubicBezTo>
                  <a:cubicBezTo>
                    <a:pt x="1" y="277"/>
                    <a:pt x="0" y="328"/>
                    <a:pt x="32" y="359"/>
                  </a:cubicBezTo>
                  <a:cubicBezTo>
                    <a:pt x="47" y="375"/>
                    <a:pt x="67" y="382"/>
                    <a:pt x="87" y="382"/>
                  </a:cubicBezTo>
                  <a:cubicBezTo>
                    <a:pt x="108" y="382"/>
                    <a:pt x="129" y="374"/>
                    <a:pt x="144" y="357"/>
                  </a:cubicBezTo>
                  <a:cubicBezTo>
                    <a:pt x="147" y="355"/>
                    <a:pt x="350" y="156"/>
                    <a:pt x="652" y="156"/>
                  </a:cubicBezTo>
                  <a:cubicBezTo>
                    <a:pt x="664" y="156"/>
                    <a:pt x="676" y="157"/>
                    <a:pt x="688" y="157"/>
                  </a:cubicBezTo>
                  <a:cubicBezTo>
                    <a:pt x="946" y="171"/>
                    <a:pt x="1200" y="328"/>
                    <a:pt x="1442" y="623"/>
                  </a:cubicBezTo>
                  <a:cubicBezTo>
                    <a:pt x="1456" y="642"/>
                    <a:pt x="1478" y="653"/>
                    <a:pt x="1502" y="653"/>
                  </a:cubicBezTo>
                  <a:cubicBezTo>
                    <a:pt x="1568" y="653"/>
                    <a:pt x="1604" y="576"/>
                    <a:pt x="1563" y="525"/>
                  </a:cubicBezTo>
                  <a:cubicBezTo>
                    <a:pt x="1291" y="193"/>
                    <a:pt x="1000" y="17"/>
                    <a:pt x="697" y="1"/>
                  </a:cubicBezTo>
                  <a:cubicBezTo>
                    <a:pt x="683" y="0"/>
                    <a:pt x="669" y="0"/>
                    <a:pt x="6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4"/>
            <p:cNvSpPr/>
            <p:nvPr/>
          </p:nvSpPr>
          <p:spPr>
            <a:xfrm>
              <a:off x="5187175" y="1673300"/>
              <a:ext cx="25450" cy="8975"/>
            </a:xfrm>
            <a:custGeom>
              <a:rect b="b" l="l" r="r" t="t"/>
              <a:pathLst>
                <a:path extrusionOk="0" h="359" w="1018">
                  <a:moveTo>
                    <a:pt x="384" y="0"/>
                  </a:moveTo>
                  <a:cubicBezTo>
                    <a:pt x="212" y="0"/>
                    <a:pt x="88" y="47"/>
                    <a:pt x="78" y="51"/>
                  </a:cubicBezTo>
                  <a:cubicBezTo>
                    <a:pt x="0" y="90"/>
                    <a:pt x="35" y="200"/>
                    <a:pt x="111" y="200"/>
                  </a:cubicBezTo>
                  <a:cubicBezTo>
                    <a:pt x="119" y="200"/>
                    <a:pt x="127" y="199"/>
                    <a:pt x="135" y="197"/>
                  </a:cubicBezTo>
                  <a:cubicBezTo>
                    <a:pt x="143" y="194"/>
                    <a:pt x="244" y="156"/>
                    <a:pt x="384" y="156"/>
                  </a:cubicBezTo>
                  <a:cubicBezTo>
                    <a:pt x="522" y="156"/>
                    <a:pt x="698" y="193"/>
                    <a:pt x="860" y="337"/>
                  </a:cubicBezTo>
                  <a:cubicBezTo>
                    <a:pt x="875" y="350"/>
                    <a:pt x="893" y="357"/>
                    <a:pt x="912" y="357"/>
                  </a:cubicBezTo>
                  <a:lnTo>
                    <a:pt x="912" y="359"/>
                  </a:lnTo>
                  <a:cubicBezTo>
                    <a:pt x="984" y="357"/>
                    <a:pt x="1017" y="270"/>
                    <a:pt x="965" y="221"/>
                  </a:cubicBezTo>
                  <a:cubicBezTo>
                    <a:pt x="767" y="45"/>
                    <a:pt x="552" y="0"/>
                    <a:pt x="38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4"/>
            <p:cNvSpPr/>
            <p:nvPr/>
          </p:nvSpPr>
          <p:spPr>
            <a:xfrm>
              <a:off x="5252950" y="1686075"/>
              <a:ext cx="24350" cy="10625"/>
            </a:xfrm>
            <a:custGeom>
              <a:rect b="b" l="l" r="r" t="t"/>
              <a:pathLst>
                <a:path extrusionOk="0" h="425" w="974">
                  <a:moveTo>
                    <a:pt x="276" y="1"/>
                  </a:moveTo>
                  <a:cubicBezTo>
                    <a:pt x="211" y="1"/>
                    <a:pt x="142" y="8"/>
                    <a:pt x="68" y="26"/>
                  </a:cubicBezTo>
                  <a:cubicBezTo>
                    <a:pt x="26" y="37"/>
                    <a:pt x="1" y="79"/>
                    <a:pt x="11" y="121"/>
                  </a:cubicBezTo>
                  <a:cubicBezTo>
                    <a:pt x="19" y="156"/>
                    <a:pt x="51" y="181"/>
                    <a:pt x="87" y="181"/>
                  </a:cubicBezTo>
                  <a:cubicBezTo>
                    <a:pt x="93" y="181"/>
                    <a:pt x="99" y="180"/>
                    <a:pt x="105" y="178"/>
                  </a:cubicBezTo>
                  <a:cubicBezTo>
                    <a:pt x="166" y="164"/>
                    <a:pt x="223" y="157"/>
                    <a:pt x="277" y="157"/>
                  </a:cubicBezTo>
                  <a:cubicBezTo>
                    <a:pt x="601" y="157"/>
                    <a:pt x="801" y="385"/>
                    <a:pt x="811" y="397"/>
                  </a:cubicBezTo>
                  <a:cubicBezTo>
                    <a:pt x="826" y="414"/>
                    <a:pt x="848" y="424"/>
                    <a:pt x="870" y="424"/>
                  </a:cubicBezTo>
                  <a:cubicBezTo>
                    <a:pt x="938" y="424"/>
                    <a:pt x="974" y="346"/>
                    <a:pt x="931" y="296"/>
                  </a:cubicBezTo>
                  <a:cubicBezTo>
                    <a:pt x="919" y="282"/>
                    <a:pt x="674" y="1"/>
                    <a:pt x="27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4"/>
            <p:cNvSpPr/>
            <p:nvPr/>
          </p:nvSpPr>
          <p:spPr>
            <a:xfrm>
              <a:off x="5238875" y="1701225"/>
              <a:ext cx="39250" cy="17250"/>
            </a:xfrm>
            <a:custGeom>
              <a:rect b="b" l="l" r="r" t="t"/>
              <a:pathLst>
                <a:path extrusionOk="0" h="690" w="1570">
                  <a:moveTo>
                    <a:pt x="700" y="0"/>
                  </a:moveTo>
                  <a:cubicBezTo>
                    <a:pt x="505" y="0"/>
                    <a:pt x="290" y="54"/>
                    <a:pt x="58" y="161"/>
                  </a:cubicBezTo>
                  <a:cubicBezTo>
                    <a:pt x="19" y="179"/>
                    <a:pt x="1" y="225"/>
                    <a:pt x="19" y="264"/>
                  </a:cubicBezTo>
                  <a:cubicBezTo>
                    <a:pt x="32" y="294"/>
                    <a:pt x="60" y="311"/>
                    <a:pt x="90" y="311"/>
                  </a:cubicBezTo>
                  <a:cubicBezTo>
                    <a:pt x="101" y="311"/>
                    <a:pt x="112" y="308"/>
                    <a:pt x="122" y="303"/>
                  </a:cubicBezTo>
                  <a:cubicBezTo>
                    <a:pt x="335" y="206"/>
                    <a:pt x="528" y="157"/>
                    <a:pt x="701" y="157"/>
                  </a:cubicBezTo>
                  <a:cubicBezTo>
                    <a:pt x="810" y="157"/>
                    <a:pt x="910" y="177"/>
                    <a:pt x="1002" y="216"/>
                  </a:cubicBezTo>
                  <a:cubicBezTo>
                    <a:pt x="1298" y="341"/>
                    <a:pt x="1404" y="633"/>
                    <a:pt x="1405" y="636"/>
                  </a:cubicBezTo>
                  <a:cubicBezTo>
                    <a:pt x="1415" y="668"/>
                    <a:pt x="1445" y="689"/>
                    <a:pt x="1479" y="689"/>
                  </a:cubicBezTo>
                  <a:cubicBezTo>
                    <a:pt x="1533" y="689"/>
                    <a:pt x="1570" y="636"/>
                    <a:pt x="1553" y="584"/>
                  </a:cubicBezTo>
                  <a:cubicBezTo>
                    <a:pt x="1547" y="571"/>
                    <a:pt x="1425" y="226"/>
                    <a:pt x="1066" y="73"/>
                  </a:cubicBezTo>
                  <a:cubicBezTo>
                    <a:pt x="954" y="25"/>
                    <a:pt x="832" y="0"/>
                    <a:pt x="70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4"/>
            <p:cNvSpPr/>
            <p:nvPr/>
          </p:nvSpPr>
          <p:spPr>
            <a:xfrm>
              <a:off x="5128775" y="1668925"/>
              <a:ext cx="32575" cy="15050"/>
            </a:xfrm>
            <a:custGeom>
              <a:rect b="b" l="l" r="r" t="t"/>
              <a:pathLst>
                <a:path extrusionOk="0" h="602" w="1303">
                  <a:moveTo>
                    <a:pt x="1220" y="1"/>
                  </a:moveTo>
                  <a:cubicBezTo>
                    <a:pt x="1219" y="1"/>
                    <a:pt x="1219" y="1"/>
                    <a:pt x="1218" y="1"/>
                  </a:cubicBezTo>
                  <a:cubicBezTo>
                    <a:pt x="1196" y="3"/>
                    <a:pt x="658" y="46"/>
                    <a:pt x="64" y="458"/>
                  </a:cubicBezTo>
                  <a:cubicBezTo>
                    <a:pt x="1" y="502"/>
                    <a:pt x="31" y="601"/>
                    <a:pt x="109" y="601"/>
                  </a:cubicBezTo>
                  <a:cubicBezTo>
                    <a:pt x="124" y="601"/>
                    <a:pt x="140" y="596"/>
                    <a:pt x="153" y="586"/>
                  </a:cubicBezTo>
                  <a:cubicBezTo>
                    <a:pt x="710" y="201"/>
                    <a:pt x="1224" y="157"/>
                    <a:pt x="1230" y="157"/>
                  </a:cubicBezTo>
                  <a:cubicBezTo>
                    <a:pt x="1272" y="153"/>
                    <a:pt x="1303" y="116"/>
                    <a:pt x="1299" y="74"/>
                  </a:cubicBezTo>
                  <a:cubicBezTo>
                    <a:pt x="1296" y="32"/>
                    <a:pt x="1261" y="1"/>
                    <a:pt x="122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4"/>
            <p:cNvSpPr/>
            <p:nvPr/>
          </p:nvSpPr>
          <p:spPr>
            <a:xfrm>
              <a:off x="5283100" y="1653125"/>
              <a:ext cx="30150" cy="6100"/>
            </a:xfrm>
            <a:custGeom>
              <a:rect b="b" l="l" r="r" t="t"/>
              <a:pathLst>
                <a:path extrusionOk="0" h="244" w="1206">
                  <a:moveTo>
                    <a:pt x="123" y="0"/>
                  </a:moveTo>
                  <a:cubicBezTo>
                    <a:pt x="111" y="0"/>
                    <a:pt x="103" y="0"/>
                    <a:pt x="101" y="0"/>
                  </a:cubicBezTo>
                  <a:cubicBezTo>
                    <a:pt x="0" y="4"/>
                    <a:pt x="1" y="152"/>
                    <a:pt x="102" y="156"/>
                  </a:cubicBezTo>
                  <a:lnTo>
                    <a:pt x="103" y="156"/>
                  </a:lnTo>
                  <a:cubicBezTo>
                    <a:pt x="103" y="156"/>
                    <a:pt x="108" y="156"/>
                    <a:pt x="116" y="156"/>
                  </a:cubicBezTo>
                  <a:cubicBezTo>
                    <a:pt x="200" y="156"/>
                    <a:pt x="681" y="160"/>
                    <a:pt x="1081" y="242"/>
                  </a:cubicBezTo>
                  <a:cubicBezTo>
                    <a:pt x="1087" y="242"/>
                    <a:pt x="1092" y="243"/>
                    <a:pt x="1097" y="243"/>
                  </a:cubicBezTo>
                  <a:cubicBezTo>
                    <a:pt x="1097" y="243"/>
                    <a:pt x="1098" y="243"/>
                    <a:pt x="1098" y="243"/>
                  </a:cubicBezTo>
                  <a:cubicBezTo>
                    <a:pt x="1192" y="243"/>
                    <a:pt x="1206" y="107"/>
                    <a:pt x="1113" y="88"/>
                  </a:cubicBezTo>
                  <a:cubicBezTo>
                    <a:pt x="705" y="4"/>
                    <a:pt x="231" y="0"/>
                    <a:pt x="12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4"/>
            <p:cNvSpPr/>
            <p:nvPr/>
          </p:nvSpPr>
          <p:spPr>
            <a:xfrm>
              <a:off x="5258825" y="1615425"/>
              <a:ext cx="15375" cy="40525"/>
            </a:xfrm>
            <a:custGeom>
              <a:rect b="b" l="l" r="r" t="t"/>
              <a:pathLst>
                <a:path extrusionOk="0" h="1621" w="615">
                  <a:moveTo>
                    <a:pt x="90" y="0"/>
                  </a:moveTo>
                  <a:cubicBezTo>
                    <a:pt x="75" y="0"/>
                    <a:pt x="60" y="4"/>
                    <a:pt x="47" y="13"/>
                  </a:cubicBezTo>
                  <a:cubicBezTo>
                    <a:pt x="10" y="37"/>
                    <a:pt x="0" y="87"/>
                    <a:pt x="26" y="123"/>
                  </a:cubicBezTo>
                  <a:cubicBezTo>
                    <a:pt x="30" y="130"/>
                    <a:pt x="455" y="790"/>
                    <a:pt x="403" y="1537"/>
                  </a:cubicBezTo>
                  <a:cubicBezTo>
                    <a:pt x="400" y="1580"/>
                    <a:pt x="433" y="1617"/>
                    <a:pt x="476" y="1620"/>
                  </a:cubicBezTo>
                  <a:lnTo>
                    <a:pt x="481" y="1620"/>
                  </a:lnTo>
                  <a:cubicBezTo>
                    <a:pt x="522" y="1620"/>
                    <a:pt x="556" y="1588"/>
                    <a:pt x="559" y="1547"/>
                  </a:cubicBezTo>
                  <a:cubicBezTo>
                    <a:pt x="614" y="747"/>
                    <a:pt x="175" y="66"/>
                    <a:pt x="157" y="37"/>
                  </a:cubicBezTo>
                  <a:cubicBezTo>
                    <a:pt x="142" y="14"/>
                    <a:pt x="116" y="0"/>
                    <a:pt x="9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4"/>
            <p:cNvSpPr/>
            <p:nvPr/>
          </p:nvSpPr>
          <p:spPr>
            <a:xfrm>
              <a:off x="5266600" y="1731300"/>
              <a:ext cx="19750" cy="27625"/>
            </a:xfrm>
            <a:custGeom>
              <a:rect b="b" l="l" r="r" t="t"/>
              <a:pathLst>
                <a:path extrusionOk="0" h="1105" w="790">
                  <a:moveTo>
                    <a:pt x="700" y="0"/>
                  </a:moveTo>
                  <a:cubicBezTo>
                    <a:pt x="666" y="0"/>
                    <a:pt x="635" y="22"/>
                    <a:pt x="624" y="57"/>
                  </a:cubicBezTo>
                  <a:cubicBezTo>
                    <a:pt x="392" y="699"/>
                    <a:pt x="61" y="962"/>
                    <a:pt x="58" y="964"/>
                  </a:cubicBezTo>
                  <a:cubicBezTo>
                    <a:pt x="0" y="1010"/>
                    <a:pt x="32" y="1104"/>
                    <a:pt x="107" y="1105"/>
                  </a:cubicBezTo>
                  <a:cubicBezTo>
                    <a:pt x="124" y="1104"/>
                    <a:pt x="141" y="1098"/>
                    <a:pt x="154" y="1088"/>
                  </a:cubicBezTo>
                  <a:cubicBezTo>
                    <a:pt x="169" y="1076"/>
                    <a:pt x="522" y="798"/>
                    <a:pt x="772" y="109"/>
                  </a:cubicBezTo>
                  <a:cubicBezTo>
                    <a:pt x="789" y="67"/>
                    <a:pt x="768" y="21"/>
                    <a:pt x="726" y="5"/>
                  </a:cubicBezTo>
                  <a:cubicBezTo>
                    <a:pt x="717" y="2"/>
                    <a:pt x="708" y="0"/>
                    <a:pt x="70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4"/>
            <p:cNvSpPr/>
            <p:nvPr/>
          </p:nvSpPr>
          <p:spPr>
            <a:xfrm>
              <a:off x="5160400" y="1701950"/>
              <a:ext cx="15300" cy="43800"/>
            </a:xfrm>
            <a:custGeom>
              <a:rect b="b" l="l" r="r" t="t"/>
              <a:pathLst>
                <a:path extrusionOk="0" h="1752" w="612">
                  <a:moveTo>
                    <a:pt x="231" y="0"/>
                  </a:moveTo>
                  <a:cubicBezTo>
                    <a:pt x="195" y="0"/>
                    <a:pt x="162" y="26"/>
                    <a:pt x="155" y="63"/>
                  </a:cubicBezTo>
                  <a:cubicBezTo>
                    <a:pt x="148" y="97"/>
                    <a:pt x="1" y="890"/>
                    <a:pt x="445" y="1710"/>
                  </a:cubicBezTo>
                  <a:cubicBezTo>
                    <a:pt x="459" y="1735"/>
                    <a:pt x="485" y="1751"/>
                    <a:pt x="515" y="1751"/>
                  </a:cubicBezTo>
                  <a:lnTo>
                    <a:pt x="515" y="1751"/>
                  </a:lnTo>
                  <a:cubicBezTo>
                    <a:pt x="573" y="1751"/>
                    <a:pt x="611" y="1688"/>
                    <a:pt x="583" y="1636"/>
                  </a:cubicBezTo>
                  <a:cubicBezTo>
                    <a:pt x="165" y="867"/>
                    <a:pt x="307" y="101"/>
                    <a:pt x="309" y="93"/>
                  </a:cubicBezTo>
                  <a:cubicBezTo>
                    <a:pt x="316" y="50"/>
                    <a:pt x="289" y="9"/>
                    <a:pt x="247" y="2"/>
                  </a:cubicBezTo>
                  <a:cubicBezTo>
                    <a:pt x="242" y="1"/>
                    <a:pt x="236" y="0"/>
                    <a:pt x="231" y="0"/>
                  </a:cubicBezTo>
                  <a:close/>
                  <a:moveTo>
                    <a:pt x="515" y="1751"/>
                  </a:moveTo>
                  <a:cubicBezTo>
                    <a:pt x="514" y="1751"/>
                    <a:pt x="514" y="1751"/>
                    <a:pt x="514" y="1751"/>
                  </a:cubicBezTo>
                  <a:lnTo>
                    <a:pt x="515" y="1751"/>
                  </a:lnTo>
                  <a:cubicBezTo>
                    <a:pt x="515" y="1751"/>
                    <a:pt x="515" y="1751"/>
                    <a:pt x="515" y="175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4"/>
            <p:cNvSpPr/>
            <p:nvPr/>
          </p:nvSpPr>
          <p:spPr>
            <a:xfrm>
              <a:off x="5252800" y="1789850"/>
              <a:ext cx="23475" cy="10250"/>
            </a:xfrm>
            <a:custGeom>
              <a:rect b="b" l="l" r="r" t="t"/>
              <a:pathLst>
                <a:path extrusionOk="0" h="410" w="939">
                  <a:moveTo>
                    <a:pt x="113" y="1"/>
                  </a:moveTo>
                  <a:cubicBezTo>
                    <a:pt x="45" y="1"/>
                    <a:pt x="0" y="99"/>
                    <a:pt x="72" y="146"/>
                  </a:cubicBezTo>
                  <a:cubicBezTo>
                    <a:pt x="372" y="330"/>
                    <a:pt x="799" y="406"/>
                    <a:pt x="817" y="408"/>
                  </a:cubicBezTo>
                  <a:cubicBezTo>
                    <a:pt x="822" y="409"/>
                    <a:pt x="827" y="410"/>
                    <a:pt x="831" y="410"/>
                  </a:cubicBezTo>
                  <a:cubicBezTo>
                    <a:pt x="927" y="410"/>
                    <a:pt x="939" y="270"/>
                    <a:pt x="845" y="255"/>
                  </a:cubicBezTo>
                  <a:cubicBezTo>
                    <a:pt x="840" y="254"/>
                    <a:pt x="428" y="181"/>
                    <a:pt x="154" y="13"/>
                  </a:cubicBezTo>
                  <a:cubicBezTo>
                    <a:pt x="140" y="5"/>
                    <a:pt x="126" y="1"/>
                    <a:pt x="11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4"/>
            <p:cNvSpPr/>
            <p:nvPr/>
          </p:nvSpPr>
          <p:spPr>
            <a:xfrm>
              <a:off x="5151575" y="1749325"/>
              <a:ext cx="14975" cy="8850"/>
            </a:xfrm>
            <a:custGeom>
              <a:rect b="b" l="l" r="r" t="t"/>
              <a:pathLst>
                <a:path extrusionOk="0" h="354" w="599">
                  <a:moveTo>
                    <a:pt x="510" y="1"/>
                  </a:moveTo>
                  <a:cubicBezTo>
                    <a:pt x="499" y="1"/>
                    <a:pt x="489" y="3"/>
                    <a:pt x="478" y="8"/>
                  </a:cubicBezTo>
                  <a:lnTo>
                    <a:pt x="76" y="204"/>
                  </a:lnTo>
                  <a:cubicBezTo>
                    <a:pt x="1" y="241"/>
                    <a:pt x="27" y="353"/>
                    <a:pt x="109" y="353"/>
                  </a:cubicBezTo>
                  <a:cubicBezTo>
                    <a:pt x="122" y="353"/>
                    <a:pt x="134" y="351"/>
                    <a:pt x="144" y="346"/>
                  </a:cubicBezTo>
                  <a:lnTo>
                    <a:pt x="547" y="148"/>
                  </a:lnTo>
                  <a:cubicBezTo>
                    <a:pt x="584" y="128"/>
                    <a:pt x="599" y="83"/>
                    <a:pt x="580" y="45"/>
                  </a:cubicBezTo>
                  <a:cubicBezTo>
                    <a:pt x="567" y="17"/>
                    <a:pt x="539" y="1"/>
                    <a:pt x="51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4"/>
            <p:cNvSpPr/>
            <p:nvPr/>
          </p:nvSpPr>
          <p:spPr>
            <a:xfrm>
              <a:off x="5204350" y="1780950"/>
              <a:ext cx="7700" cy="14550"/>
            </a:xfrm>
            <a:custGeom>
              <a:rect b="b" l="l" r="r" t="t"/>
              <a:pathLst>
                <a:path extrusionOk="0" h="582" w="308">
                  <a:moveTo>
                    <a:pt x="214" y="0"/>
                  </a:moveTo>
                  <a:cubicBezTo>
                    <a:pt x="185" y="0"/>
                    <a:pt x="155" y="16"/>
                    <a:pt x="142" y="53"/>
                  </a:cubicBezTo>
                  <a:lnTo>
                    <a:pt x="13" y="480"/>
                  </a:lnTo>
                  <a:cubicBezTo>
                    <a:pt x="1" y="521"/>
                    <a:pt x="24" y="565"/>
                    <a:pt x="66" y="577"/>
                  </a:cubicBezTo>
                  <a:cubicBezTo>
                    <a:pt x="74" y="580"/>
                    <a:pt x="81" y="581"/>
                    <a:pt x="88" y="581"/>
                  </a:cubicBezTo>
                  <a:cubicBezTo>
                    <a:pt x="123" y="580"/>
                    <a:pt x="153" y="558"/>
                    <a:pt x="162" y="525"/>
                  </a:cubicBezTo>
                  <a:lnTo>
                    <a:pt x="292" y="98"/>
                  </a:lnTo>
                  <a:cubicBezTo>
                    <a:pt x="308" y="39"/>
                    <a:pt x="261" y="0"/>
                    <a:pt x="21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4"/>
            <p:cNvSpPr/>
            <p:nvPr/>
          </p:nvSpPr>
          <p:spPr>
            <a:xfrm>
              <a:off x="5263750" y="1772775"/>
              <a:ext cx="11475" cy="12450"/>
            </a:xfrm>
            <a:custGeom>
              <a:rect b="b" l="l" r="r" t="t"/>
              <a:pathLst>
                <a:path extrusionOk="0" h="498" w="459">
                  <a:moveTo>
                    <a:pt x="108" y="0"/>
                  </a:moveTo>
                  <a:cubicBezTo>
                    <a:pt x="52" y="0"/>
                    <a:pt x="0" y="64"/>
                    <a:pt x="42" y="124"/>
                  </a:cubicBezTo>
                  <a:lnTo>
                    <a:pt x="295" y="465"/>
                  </a:lnTo>
                  <a:cubicBezTo>
                    <a:pt x="309" y="485"/>
                    <a:pt x="333" y="497"/>
                    <a:pt x="357" y="497"/>
                  </a:cubicBezTo>
                  <a:cubicBezTo>
                    <a:pt x="421" y="497"/>
                    <a:pt x="458" y="424"/>
                    <a:pt x="420" y="372"/>
                  </a:cubicBezTo>
                  <a:lnTo>
                    <a:pt x="168" y="31"/>
                  </a:lnTo>
                  <a:cubicBezTo>
                    <a:pt x="151" y="9"/>
                    <a:pt x="129" y="0"/>
                    <a:pt x="10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4"/>
            <p:cNvSpPr/>
            <p:nvPr/>
          </p:nvSpPr>
          <p:spPr>
            <a:xfrm>
              <a:off x="5140375" y="1688375"/>
              <a:ext cx="18350" cy="8225"/>
            </a:xfrm>
            <a:custGeom>
              <a:rect b="b" l="l" r="r" t="t"/>
              <a:pathLst>
                <a:path extrusionOk="0" h="329" w="734">
                  <a:moveTo>
                    <a:pt x="89" y="0"/>
                  </a:moveTo>
                  <a:cubicBezTo>
                    <a:pt x="56" y="0"/>
                    <a:pt x="25" y="21"/>
                    <a:pt x="14" y="55"/>
                  </a:cubicBezTo>
                  <a:cubicBezTo>
                    <a:pt x="1" y="97"/>
                    <a:pt x="25" y="141"/>
                    <a:pt x="68" y="154"/>
                  </a:cubicBezTo>
                  <a:lnTo>
                    <a:pt x="602" y="325"/>
                  </a:lnTo>
                  <a:cubicBezTo>
                    <a:pt x="609" y="327"/>
                    <a:pt x="618" y="328"/>
                    <a:pt x="626" y="328"/>
                  </a:cubicBezTo>
                  <a:cubicBezTo>
                    <a:pt x="715" y="328"/>
                    <a:pt x="734" y="204"/>
                    <a:pt x="649" y="176"/>
                  </a:cubicBezTo>
                  <a:lnTo>
                    <a:pt x="116" y="5"/>
                  </a:lnTo>
                  <a:cubicBezTo>
                    <a:pt x="107" y="2"/>
                    <a:pt x="98" y="0"/>
                    <a:pt x="8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4"/>
            <p:cNvSpPr/>
            <p:nvPr/>
          </p:nvSpPr>
          <p:spPr>
            <a:xfrm>
              <a:off x="5186025" y="1635175"/>
              <a:ext cx="10750" cy="13100"/>
            </a:xfrm>
            <a:custGeom>
              <a:rect b="b" l="l" r="r" t="t"/>
              <a:pathLst>
                <a:path extrusionOk="0" h="524" w="430">
                  <a:moveTo>
                    <a:pt x="90" y="1"/>
                  </a:moveTo>
                  <a:cubicBezTo>
                    <a:pt x="76" y="1"/>
                    <a:pt x="61" y="5"/>
                    <a:pt x="48" y="13"/>
                  </a:cubicBezTo>
                  <a:cubicBezTo>
                    <a:pt x="11" y="38"/>
                    <a:pt x="0" y="88"/>
                    <a:pt x="26" y="124"/>
                  </a:cubicBezTo>
                  <a:lnTo>
                    <a:pt x="264" y="488"/>
                  </a:lnTo>
                  <a:cubicBezTo>
                    <a:pt x="278" y="510"/>
                    <a:pt x="303" y="524"/>
                    <a:pt x="330" y="524"/>
                  </a:cubicBezTo>
                  <a:lnTo>
                    <a:pt x="330" y="524"/>
                  </a:lnTo>
                  <a:cubicBezTo>
                    <a:pt x="392" y="523"/>
                    <a:pt x="429" y="455"/>
                    <a:pt x="395" y="402"/>
                  </a:cubicBezTo>
                  <a:lnTo>
                    <a:pt x="157" y="39"/>
                  </a:lnTo>
                  <a:cubicBezTo>
                    <a:pt x="143" y="14"/>
                    <a:pt x="117" y="1"/>
                    <a:pt x="90" y="1"/>
                  </a:cubicBezTo>
                  <a:close/>
                  <a:moveTo>
                    <a:pt x="330" y="524"/>
                  </a:moveTo>
                  <a:cubicBezTo>
                    <a:pt x="329" y="524"/>
                    <a:pt x="329" y="524"/>
                    <a:pt x="329" y="524"/>
                  </a:cubicBezTo>
                  <a:lnTo>
                    <a:pt x="330" y="524"/>
                  </a:lnTo>
                  <a:cubicBezTo>
                    <a:pt x="330" y="524"/>
                    <a:pt x="330" y="524"/>
                    <a:pt x="330" y="524"/>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4"/>
            <p:cNvSpPr/>
            <p:nvPr/>
          </p:nvSpPr>
          <p:spPr>
            <a:xfrm>
              <a:off x="5245050" y="1628425"/>
              <a:ext cx="7125" cy="14050"/>
            </a:xfrm>
            <a:custGeom>
              <a:rect b="b" l="l" r="r" t="t"/>
              <a:pathLst>
                <a:path extrusionOk="0" h="562" w="285">
                  <a:moveTo>
                    <a:pt x="196" y="0"/>
                  </a:moveTo>
                  <a:cubicBezTo>
                    <a:pt x="162" y="0"/>
                    <a:pt x="131" y="23"/>
                    <a:pt x="121" y="58"/>
                  </a:cubicBezTo>
                  <a:lnTo>
                    <a:pt x="11" y="462"/>
                  </a:lnTo>
                  <a:cubicBezTo>
                    <a:pt x="1" y="504"/>
                    <a:pt x="25" y="546"/>
                    <a:pt x="66" y="558"/>
                  </a:cubicBezTo>
                  <a:cubicBezTo>
                    <a:pt x="74" y="560"/>
                    <a:pt x="80" y="561"/>
                    <a:pt x="88" y="561"/>
                  </a:cubicBezTo>
                  <a:cubicBezTo>
                    <a:pt x="122" y="561"/>
                    <a:pt x="153" y="537"/>
                    <a:pt x="163" y="503"/>
                  </a:cubicBezTo>
                  <a:lnTo>
                    <a:pt x="272" y="100"/>
                  </a:lnTo>
                  <a:cubicBezTo>
                    <a:pt x="284" y="57"/>
                    <a:pt x="259" y="15"/>
                    <a:pt x="218" y="3"/>
                  </a:cubicBezTo>
                  <a:cubicBezTo>
                    <a:pt x="210" y="1"/>
                    <a:pt x="203" y="0"/>
                    <a:pt x="19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4"/>
            <p:cNvSpPr/>
            <p:nvPr/>
          </p:nvSpPr>
          <p:spPr>
            <a:xfrm>
              <a:off x="5288125" y="1669825"/>
              <a:ext cx="12625" cy="10050"/>
            </a:xfrm>
            <a:custGeom>
              <a:rect b="b" l="l" r="r" t="t"/>
              <a:pathLst>
                <a:path extrusionOk="0" h="402" w="505">
                  <a:moveTo>
                    <a:pt x="394" y="0"/>
                  </a:moveTo>
                  <a:cubicBezTo>
                    <a:pt x="379" y="0"/>
                    <a:pt x="363" y="5"/>
                    <a:pt x="348" y="16"/>
                  </a:cubicBezTo>
                  <a:lnTo>
                    <a:pt x="56" y="264"/>
                  </a:lnTo>
                  <a:cubicBezTo>
                    <a:pt x="0" y="310"/>
                    <a:pt x="34" y="401"/>
                    <a:pt x="107" y="401"/>
                  </a:cubicBezTo>
                  <a:cubicBezTo>
                    <a:pt x="125" y="401"/>
                    <a:pt x="143" y="395"/>
                    <a:pt x="158" y="382"/>
                  </a:cubicBezTo>
                  <a:lnTo>
                    <a:pt x="449" y="135"/>
                  </a:lnTo>
                  <a:cubicBezTo>
                    <a:pt x="504" y="80"/>
                    <a:pt x="456" y="0"/>
                    <a:pt x="39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4"/>
            <p:cNvSpPr/>
            <p:nvPr/>
          </p:nvSpPr>
          <p:spPr>
            <a:xfrm>
              <a:off x="4751650" y="2228375"/>
              <a:ext cx="20700" cy="18975"/>
            </a:xfrm>
            <a:custGeom>
              <a:rect b="b" l="l" r="r" t="t"/>
              <a:pathLst>
                <a:path extrusionOk="0" h="759" w="828">
                  <a:moveTo>
                    <a:pt x="599" y="0"/>
                  </a:moveTo>
                  <a:cubicBezTo>
                    <a:pt x="509" y="0"/>
                    <a:pt x="230" y="26"/>
                    <a:pt x="126" y="332"/>
                  </a:cubicBezTo>
                  <a:cubicBezTo>
                    <a:pt x="0" y="701"/>
                    <a:pt x="444" y="759"/>
                    <a:pt x="444" y="759"/>
                  </a:cubicBezTo>
                  <a:cubicBezTo>
                    <a:pt x="827" y="427"/>
                    <a:pt x="628" y="1"/>
                    <a:pt x="628" y="1"/>
                  </a:cubicBezTo>
                  <a:cubicBezTo>
                    <a:pt x="628" y="1"/>
                    <a:pt x="617" y="0"/>
                    <a:pt x="59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4"/>
            <p:cNvSpPr/>
            <p:nvPr/>
          </p:nvSpPr>
          <p:spPr>
            <a:xfrm>
              <a:off x="4739775" y="2260775"/>
              <a:ext cx="18600" cy="19700"/>
            </a:xfrm>
            <a:custGeom>
              <a:rect b="b" l="l" r="r" t="t"/>
              <a:pathLst>
                <a:path extrusionOk="0" h="788" w="744">
                  <a:moveTo>
                    <a:pt x="421" y="1"/>
                  </a:moveTo>
                  <a:cubicBezTo>
                    <a:pt x="322" y="1"/>
                    <a:pt x="218" y="45"/>
                    <a:pt x="153" y="202"/>
                  </a:cubicBezTo>
                  <a:cubicBezTo>
                    <a:pt x="1" y="569"/>
                    <a:pt x="309" y="788"/>
                    <a:pt x="309" y="788"/>
                  </a:cubicBezTo>
                  <a:cubicBezTo>
                    <a:pt x="309" y="788"/>
                    <a:pt x="743" y="591"/>
                    <a:pt x="677" y="82"/>
                  </a:cubicBezTo>
                  <a:cubicBezTo>
                    <a:pt x="677" y="82"/>
                    <a:pt x="554" y="1"/>
                    <a:pt x="42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4"/>
            <p:cNvSpPr/>
            <p:nvPr/>
          </p:nvSpPr>
          <p:spPr>
            <a:xfrm>
              <a:off x="4686125" y="2202375"/>
              <a:ext cx="84350" cy="87600"/>
            </a:xfrm>
            <a:custGeom>
              <a:rect b="b" l="l" r="r" t="t"/>
              <a:pathLst>
                <a:path extrusionOk="0" h="3504" w="3374">
                  <a:moveTo>
                    <a:pt x="1429" y="0"/>
                  </a:moveTo>
                  <a:cubicBezTo>
                    <a:pt x="1020" y="0"/>
                    <a:pt x="538" y="400"/>
                    <a:pt x="272" y="1037"/>
                  </a:cubicBezTo>
                  <a:cubicBezTo>
                    <a:pt x="1" y="1685"/>
                    <a:pt x="148" y="2526"/>
                    <a:pt x="654" y="2650"/>
                  </a:cubicBezTo>
                  <a:cubicBezTo>
                    <a:pt x="1027" y="2741"/>
                    <a:pt x="1374" y="3025"/>
                    <a:pt x="1612" y="3261"/>
                  </a:cubicBezTo>
                  <a:cubicBezTo>
                    <a:pt x="1612" y="3261"/>
                    <a:pt x="1797" y="3504"/>
                    <a:pt x="2043" y="3504"/>
                  </a:cubicBezTo>
                  <a:cubicBezTo>
                    <a:pt x="2149" y="3504"/>
                    <a:pt x="2266" y="3459"/>
                    <a:pt x="2384" y="3332"/>
                  </a:cubicBezTo>
                  <a:cubicBezTo>
                    <a:pt x="2689" y="3006"/>
                    <a:pt x="2361" y="2417"/>
                    <a:pt x="2361" y="2417"/>
                  </a:cubicBezTo>
                  <a:lnTo>
                    <a:pt x="2361" y="2417"/>
                  </a:lnTo>
                  <a:cubicBezTo>
                    <a:pt x="2361" y="2417"/>
                    <a:pt x="2493" y="2498"/>
                    <a:pt x="2649" y="2498"/>
                  </a:cubicBezTo>
                  <a:cubicBezTo>
                    <a:pt x="2793" y="2498"/>
                    <a:pt x="2957" y="2429"/>
                    <a:pt x="3058" y="2164"/>
                  </a:cubicBezTo>
                  <a:cubicBezTo>
                    <a:pt x="3277" y="1586"/>
                    <a:pt x="2736" y="1487"/>
                    <a:pt x="2736" y="1487"/>
                  </a:cubicBezTo>
                  <a:cubicBezTo>
                    <a:pt x="2736" y="1487"/>
                    <a:pt x="3274" y="1227"/>
                    <a:pt x="3317" y="857"/>
                  </a:cubicBezTo>
                  <a:cubicBezTo>
                    <a:pt x="3374" y="370"/>
                    <a:pt x="2921" y="333"/>
                    <a:pt x="2783" y="333"/>
                  </a:cubicBezTo>
                  <a:cubicBezTo>
                    <a:pt x="2759" y="333"/>
                    <a:pt x="2745" y="335"/>
                    <a:pt x="2745" y="335"/>
                  </a:cubicBezTo>
                  <a:cubicBezTo>
                    <a:pt x="2422" y="324"/>
                    <a:pt x="2026" y="266"/>
                    <a:pt x="1727" y="83"/>
                  </a:cubicBezTo>
                  <a:cubicBezTo>
                    <a:pt x="1636" y="27"/>
                    <a:pt x="1535" y="0"/>
                    <a:pt x="142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4"/>
            <p:cNvSpPr/>
            <p:nvPr/>
          </p:nvSpPr>
          <p:spPr>
            <a:xfrm>
              <a:off x="4674850" y="2224375"/>
              <a:ext cx="21300" cy="50050"/>
            </a:xfrm>
            <a:custGeom>
              <a:rect b="b" l="l" r="r" t="t"/>
              <a:pathLst>
                <a:path extrusionOk="0" h="2002" w="852">
                  <a:moveTo>
                    <a:pt x="795" y="1"/>
                  </a:moveTo>
                  <a:lnTo>
                    <a:pt x="795" y="1"/>
                  </a:lnTo>
                  <a:cubicBezTo>
                    <a:pt x="412" y="192"/>
                    <a:pt x="1" y="936"/>
                    <a:pt x="346" y="1394"/>
                  </a:cubicBezTo>
                  <a:cubicBezTo>
                    <a:pt x="477" y="1568"/>
                    <a:pt x="589" y="1754"/>
                    <a:pt x="681" y="1950"/>
                  </a:cubicBezTo>
                  <a:cubicBezTo>
                    <a:pt x="698" y="1986"/>
                    <a:pt x="729" y="2002"/>
                    <a:pt x="761" y="2002"/>
                  </a:cubicBezTo>
                  <a:cubicBezTo>
                    <a:pt x="806" y="2002"/>
                    <a:pt x="850" y="1969"/>
                    <a:pt x="850" y="1914"/>
                  </a:cubicBezTo>
                  <a:cubicBezTo>
                    <a:pt x="851" y="1691"/>
                    <a:pt x="786" y="1546"/>
                    <a:pt x="786" y="1546"/>
                  </a:cubicBezTo>
                  <a:cubicBezTo>
                    <a:pt x="374" y="859"/>
                    <a:pt x="795" y="1"/>
                    <a:pt x="795"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4"/>
            <p:cNvSpPr/>
            <p:nvPr/>
          </p:nvSpPr>
          <p:spPr>
            <a:xfrm>
              <a:off x="4692275" y="2195225"/>
              <a:ext cx="43250" cy="30700"/>
            </a:xfrm>
            <a:custGeom>
              <a:rect b="b" l="l" r="r" t="t"/>
              <a:pathLst>
                <a:path extrusionOk="0" h="1228" w="1730">
                  <a:moveTo>
                    <a:pt x="1606" y="1"/>
                  </a:moveTo>
                  <a:cubicBezTo>
                    <a:pt x="1601" y="1"/>
                    <a:pt x="1595" y="1"/>
                    <a:pt x="1589" y="2"/>
                  </a:cubicBezTo>
                  <a:cubicBezTo>
                    <a:pt x="1402" y="37"/>
                    <a:pt x="1212" y="53"/>
                    <a:pt x="1022" y="53"/>
                  </a:cubicBezTo>
                  <a:cubicBezTo>
                    <a:pt x="995" y="53"/>
                    <a:pt x="968" y="53"/>
                    <a:pt x="941" y="52"/>
                  </a:cubicBezTo>
                  <a:cubicBezTo>
                    <a:pt x="936" y="52"/>
                    <a:pt x="930" y="52"/>
                    <a:pt x="925" y="52"/>
                  </a:cubicBezTo>
                  <a:cubicBezTo>
                    <a:pt x="361" y="52"/>
                    <a:pt x="0" y="807"/>
                    <a:pt x="67" y="1227"/>
                  </a:cubicBezTo>
                  <a:cubicBezTo>
                    <a:pt x="67" y="1227"/>
                    <a:pt x="522" y="386"/>
                    <a:pt x="1319" y="322"/>
                  </a:cubicBezTo>
                  <a:cubicBezTo>
                    <a:pt x="1319" y="322"/>
                    <a:pt x="1476" y="291"/>
                    <a:pt x="1658" y="161"/>
                  </a:cubicBezTo>
                  <a:cubicBezTo>
                    <a:pt x="1730" y="110"/>
                    <a:pt x="1687" y="1"/>
                    <a:pt x="1606"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4"/>
            <p:cNvSpPr/>
            <p:nvPr/>
          </p:nvSpPr>
          <p:spPr>
            <a:xfrm>
              <a:off x="4693650" y="2233175"/>
              <a:ext cx="73125" cy="16600"/>
            </a:xfrm>
            <a:custGeom>
              <a:rect b="b" l="l" r="r" t="t"/>
              <a:pathLst>
                <a:path extrusionOk="0" h="664" w="2925">
                  <a:moveTo>
                    <a:pt x="2812" y="1"/>
                  </a:moveTo>
                  <a:cubicBezTo>
                    <a:pt x="2794" y="1"/>
                    <a:pt x="2774" y="8"/>
                    <a:pt x="2757" y="26"/>
                  </a:cubicBezTo>
                  <a:cubicBezTo>
                    <a:pt x="2752" y="31"/>
                    <a:pt x="2268" y="507"/>
                    <a:pt x="928" y="507"/>
                  </a:cubicBezTo>
                  <a:cubicBezTo>
                    <a:pt x="680" y="507"/>
                    <a:pt x="402" y="490"/>
                    <a:pt x="93" y="452"/>
                  </a:cubicBezTo>
                  <a:cubicBezTo>
                    <a:pt x="90" y="451"/>
                    <a:pt x="86" y="451"/>
                    <a:pt x="83" y="451"/>
                  </a:cubicBezTo>
                  <a:cubicBezTo>
                    <a:pt x="45" y="451"/>
                    <a:pt x="11" y="480"/>
                    <a:pt x="6" y="519"/>
                  </a:cubicBezTo>
                  <a:cubicBezTo>
                    <a:pt x="1" y="562"/>
                    <a:pt x="31" y="601"/>
                    <a:pt x="74" y="606"/>
                  </a:cubicBezTo>
                  <a:cubicBezTo>
                    <a:pt x="394" y="646"/>
                    <a:pt x="682" y="663"/>
                    <a:pt x="939" y="663"/>
                  </a:cubicBezTo>
                  <a:cubicBezTo>
                    <a:pt x="1205" y="663"/>
                    <a:pt x="1438" y="645"/>
                    <a:pt x="1642" y="616"/>
                  </a:cubicBezTo>
                  <a:cubicBezTo>
                    <a:pt x="2514" y="490"/>
                    <a:pt x="2849" y="155"/>
                    <a:pt x="2869" y="134"/>
                  </a:cubicBezTo>
                  <a:cubicBezTo>
                    <a:pt x="2924" y="77"/>
                    <a:pt x="2872" y="1"/>
                    <a:pt x="281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4"/>
            <p:cNvSpPr/>
            <p:nvPr/>
          </p:nvSpPr>
          <p:spPr>
            <a:xfrm>
              <a:off x="4724275" y="2245475"/>
              <a:ext cx="27775" cy="29450"/>
            </a:xfrm>
            <a:custGeom>
              <a:rect b="b" l="l" r="r" t="t"/>
              <a:pathLst>
                <a:path extrusionOk="0" h="1178" w="1111">
                  <a:moveTo>
                    <a:pt x="89" y="0"/>
                  </a:moveTo>
                  <a:cubicBezTo>
                    <a:pt x="57" y="0"/>
                    <a:pt x="27" y="19"/>
                    <a:pt x="15" y="51"/>
                  </a:cubicBezTo>
                  <a:cubicBezTo>
                    <a:pt x="0" y="92"/>
                    <a:pt x="23" y="138"/>
                    <a:pt x="64" y="152"/>
                  </a:cubicBezTo>
                  <a:cubicBezTo>
                    <a:pt x="912" y="466"/>
                    <a:pt x="952" y="1076"/>
                    <a:pt x="953" y="1103"/>
                  </a:cubicBezTo>
                  <a:cubicBezTo>
                    <a:pt x="955" y="1144"/>
                    <a:pt x="989" y="1177"/>
                    <a:pt x="1031" y="1177"/>
                  </a:cubicBezTo>
                  <a:cubicBezTo>
                    <a:pt x="1032" y="1177"/>
                    <a:pt x="1033" y="1177"/>
                    <a:pt x="1035" y="1177"/>
                  </a:cubicBezTo>
                  <a:lnTo>
                    <a:pt x="1043" y="1177"/>
                  </a:lnTo>
                  <a:cubicBezTo>
                    <a:pt x="1082" y="1171"/>
                    <a:pt x="1111" y="1136"/>
                    <a:pt x="1109" y="1097"/>
                  </a:cubicBezTo>
                  <a:cubicBezTo>
                    <a:pt x="1108" y="1066"/>
                    <a:pt x="1070" y="358"/>
                    <a:pt x="119" y="6"/>
                  </a:cubicBezTo>
                  <a:cubicBezTo>
                    <a:pt x="109" y="2"/>
                    <a:pt x="99" y="0"/>
                    <a:pt x="8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4"/>
            <p:cNvSpPr/>
            <p:nvPr/>
          </p:nvSpPr>
          <p:spPr>
            <a:xfrm>
              <a:off x="5508475" y="1775725"/>
              <a:ext cx="27150" cy="16000"/>
            </a:xfrm>
            <a:custGeom>
              <a:rect b="b" l="l" r="r" t="t"/>
              <a:pathLst>
                <a:path extrusionOk="0" h="640" w="1086">
                  <a:moveTo>
                    <a:pt x="599" y="0"/>
                  </a:moveTo>
                  <a:cubicBezTo>
                    <a:pt x="549" y="0"/>
                    <a:pt x="497" y="7"/>
                    <a:pt x="440" y="22"/>
                  </a:cubicBezTo>
                  <a:cubicBezTo>
                    <a:pt x="0" y="138"/>
                    <a:pt x="230" y="607"/>
                    <a:pt x="230" y="607"/>
                  </a:cubicBezTo>
                  <a:cubicBezTo>
                    <a:pt x="313" y="630"/>
                    <a:pt x="390" y="640"/>
                    <a:pt x="460" y="640"/>
                  </a:cubicBezTo>
                  <a:cubicBezTo>
                    <a:pt x="878" y="640"/>
                    <a:pt x="1085" y="297"/>
                    <a:pt x="1085" y="297"/>
                  </a:cubicBezTo>
                  <a:cubicBezTo>
                    <a:pt x="1085" y="297"/>
                    <a:pt x="929" y="0"/>
                    <a:pt x="59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4"/>
            <p:cNvSpPr/>
            <p:nvPr/>
          </p:nvSpPr>
          <p:spPr>
            <a:xfrm>
              <a:off x="5472175" y="1783925"/>
              <a:ext cx="23125" cy="16225"/>
            </a:xfrm>
            <a:custGeom>
              <a:rect b="b" l="l" r="r" t="t"/>
              <a:pathLst>
                <a:path extrusionOk="0" h="649" w="925">
                  <a:moveTo>
                    <a:pt x="568" y="1"/>
                  </a:moveTo>
                  <a:cubicBezTo>
                    <a:pt x="538" y="1"/>
                    <a:pt x="505" y="4"/>
                    <a:pt x="469" y="11"/>
                  </a:cubicBezTo>
                  <a:cubicBezTo>
                    <a:pt x="14" y="101"/>
                    <a:pt x="0" y="542"/>
                    <a:pt x="0" y="542"/>
                  </a:cubicBezTo>
                  <a:cubicBezTo>
                    <a:pt x="0" y="542"/>
                    <a:pt x="170" y="649"/>
                    <a:pt x="404" y="649"/>
                  </a:cubicBezTo>
                  <a:cubicBezTo>
                    <a:pt x="560" y="649"/>
                    <a:pt x="744" y="602"/>
                    <a:pt x="925" y="444"/>
                  </a:cubicBezTo>
                  <a:cubicBezTo>
                    <a:pt x="925" y="444"/>
                    <a:pt x="925" y="1"/>
                    <a:pt x="56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4"/>
            <p:cNvSpPr/>
            <p:nvPr/>
          </p:nvSpPr>
          <p:spPr>
            <a:xfrm>
              <a:off x="5449275" y="1709450"/>
              <a:ext cx="106975" cy="89825"/>
            </a:xfrm>
            <a:custGeom>
              <a:rect b="b" l="l" r="r" t="t"/>
              <a:pathLst>
                <a:path extrusionOk="0" h="3593" w="4279">
                  <a:moveTo>
                    <a:pt x="2045" y="0"/>
                  </a:moveTo>
                  <a:cubicBezTo>
                    <a:pt x="1882" y="0"/>
                    <a:pt x="1711" y="16"/>
                    <a:pt x="1534" y="50"/>
                  </a:cubicBezTo>
                  <a:cubicBezTo>
                    <a:pt x="729" y="205"/>
                    <a:pt x="7" y="890"/>
                    <a:pt x="213" y="1463"/>
                  </a:cubicBezTo>
                  <a:cubicBezTo>
                    <a:pt x="365" y="1886"/>
                    <a:pt x="314" y="2407"/>
                    <a:pt x="238" y="2791"/>
                  </a:cubicBezTo>
                  <a:cubicBezTo>
                    <a:pt x="238" y="2791"/>
                    <a:pt x="0" y="3477"/>
                    <a:pt x="668" y="3586"/>
                  </a:cubicBezTo>
                  <a:cubicBezTo>
                    <a:pt x="697" y="3591"/>
                    <a:pt x="726" y="3593"/>
                    <a:pt x="754" y="3593"/>
                  </a:cubicBezTo>
                  <a:cubicBezTo>
                    <a:pt x="1222" y="3593"/>
                    <a:pt x="1543" y="2971"/>
                    <a:pt x="1543" y="2971"/>
                  </a:cubicBezTo>
                  <a:cubicBezTo>
                    <a:pt x="1543" y="2971"/>
                    <a:pt x="1562" y="3508"/>
                    <a:pt x="2052" y="3508"/>
                  </a:cubicBezTo>
                  <a:cubicBezTo>
                    <a:pt x="2108" y="3508"/>
                    <a:pt x="2171" y="3501"/>
                    <a:pt x="2240" y="3485"/>
                  </a:cubicBezTo>
                  <a:cubicBezTo>
                    <a:pt x="2943" y="3326"/>
                    <a:pt x="2689" y="2735"/>
                    <a:pt x="2689" y="2735"/>
                  </a:cubicBezTo>
                  <a:lnTo>
                    <a:pt x="2689" y="2735"/>
                  </a:lnTo>
                  <a:cubicBezTo>
                    <a:pt x="2689" y="2735"/>
                    <a:pt x="3057" y="2954"/>
                    <a:pt x="3403" y="2954"/>
                  </a:cubicBezTo>
                  <a:cubicBezTo>
                    <a:pt x="3499" y="2954"/>
                    <a:pt x="3594" y="2937"/>
                    <a:pt x="3678" y="2894"/>
                  </a:cubicBezTo>
                  <a:cubicBezTo>
                    <a:pt x="4278" y="2589"/>
                    <a:pt x="3815" y="2001"/>
                    <a:pt x="3815" y="2001"/>
                  </a:cubicBezTo>
                  <a:cubicBezTo>
                    <a:pt x="3618" y="1680"/>
                    <a:pt x="3417" y="1257"/>
                    <a:pt x="3404" y="849"/>
                  </a:cubicBezTo>
                  <a:cubicBezTo>
                    <a:pt x="3386" y="348"/>
                    <a:pt x="2806" y="0"/>
                    <a:pt x="2045" y="0"/>
                  </a:cubicBezTo>
                  <a:close/>
                </a:path>
              </a:pathLst>
            </a:custGeom>
            <a:solidFill>
              <a:srgbClr val="FF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4"/>
            <p:cNvSpPr/>
            <p:nvPr/>
          </p:nvSpPr>
          <p:spPr>
            <a:xfrm>
              <a:off x="5442225" y="1706625"/>
              <a:ext cx="50400" cy="36025"/>
            </a:xfrm>
            <a:custGeom>
              <a:rect b="b" l="l" r="r" t="t"/>
              <a:pathLst>
                <a:path extrusionOk="0" h="1441" w="2016">
                  <a:moveTo>
                    <a:pt x="1435" y="1"/>
                  </a:moveTo>
                  <a:cubicBezTo>
                    <a:pt x="1000" y="1"/>
                    <a:pt x="517" y="178"/>
                    <a:pt x="370" y="596"/>
                  </a:cubicBezTo>
                  <a:cubicBezTo>
                    <a:pt x="285" y="834"/>
                    <a:pt x="178" y="1065"/>
                    <a:pt x="46" y="1281"/>
                  </a:cubicBezTo>
                  <a:cubicBezTo>
                    <a:pt x="0" y="1356"/>
                    <a:pt x="61" y="1440"/>
                    <a:pt x="134" y="1440"/>
                  </a:cubicBezTo>
                  <a:cubicBezTo>
                    <a:pt x="152" y="1440"/>
                    <a:pt x="171" y="1435"/>
                    <a:pt x="189" y="1423"/>
                  </a:cubicBezTo>
                  <a:cubicBezTo>
                    <a:pt x="408" y="1278"/>
                    <a:pt x="506" y="1121"/>
                    <a:pt x="506" y="1121"/>
                  </a:cubicBezTo>
                  <a:cubicBezTo>
                    <a:pt x="909" y="277"/>
                    <a:pt x="2015" y="132"/>
                    <a:pt x="2015" y="132"/>
                  </a:cubicBezTo>
                  <a:cubicBezTo>
                    <a:pt x="1868" y="47"/>
                    <a:pt x="1658" y="1"/>
                    <a:pt x="1435"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4"/>
            <p:cNvSpPr/>
            <p:nvPr/>
          </p:nvSpPr>
          <p:spPr>
            <a:xfrm>
              <a:off x="5490625" y="1702775"/>
              <a:ext cx="56050" cy="29000"/>
            </a:xfrm>
            <a:custGeom>
              <a:rect b="b" l="l" r="r" t="t"/>
              <a:pathLst>
                <a:path extrusionOk="0" h="1160" w="2242">
                  <a:moveTo>
                    <a:pt x="886" y="0"/>
                  </a:moveTo>
                  <a:cubicBezTo>
                    <a:pt x="541" y="0"/>
                    <a:pt x="190" y="122"/>
                    <a:pt x="1" y="295"/>
                  </a:cubicBezTo>
                  <a:cubicBezTo>
                    <a:pt x="1" y="295"/>
                    <a:pt x="54" y="290"/>
                    <a:pt x="142" y="290"/>
                  </a:cubicBezTo>
                  <a:cubicBezTo>
                    <a:pt x="460" y="290"/>
                    <a:pt x="1238" y="353"/>
                    <a:pt x="1690" y="928"/>
                  </a:cubicBezTo>
                  <a:cubicBezTo>
                    <a:pt x="1690" y="928"/>
                    <a:pt x="1821" y="1060"/>
                    <a:pt x="2065" y="1152"/>
                  </a:cubicBezTo>
                  <a:cubicBezTo>
                    <a:pt x="2079" y="1157"/>
                    <a:pt x="2092" y="1160"/>
                    <a:pt x="2104" y="1160"/>
                  </a:cubicBezTo>
                  <a:cubicBezTo>
                    <a:pt x="2187" y="1160"/>
                    <a:pt x="2242" y="1052"/>
                    <a:pt x="2175" y="983"/>
                  </a:cubicBezTo>
                  <a:cubicBezTo>
                    <a:pt x="1999" y="800"/>
                    <a:pt x="1843" y="601"/>
                    <a:pt x="1707" y="385"/>
                  </a:cubicBezTo>
                  <a:cubicBezTo>
                    <a:pt x="1534" y="109"/>
                    <a:pt x="1213" y="0"/>
                    <a:pt x="886"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4"/>
            <p:cNvSpPr/>
            <p:nvPr/>
          </p:nvSpPr>
          <p:spPr>
            <a:xfrm>
              <a:off x="5463925" y="1727400"/>
              <a:ext cx="63575" cy="58550"/>
            </a:xfrm>
            <a:custGeom>
              <a:rect b="b" l="l" r="r" t="t"/>
              <a:pathLst>
                <a:path extrusionOk="0" h="2342" w="2543">
                  <a:moveTo>
                    <a:pt x="103" y="0"/>
                  </a:moveTo>
                  <a:cubicBezTo>
                    <a:pt x="51" y="0"/>
                    <a:pt x="1" y="55"/>
                    <a:pt x="32" y="115"/>
                  </a:cubicBezTo>
                  <a:cubicBezTo>
                    <a:pt x="993" y="1741"/>
                    <a:pt x="2347" y="2311"/>
                    <a:pt x="2404" y="2334"/>
                  </a:cubicBezTo>
                  <a:cubicBezTo>
                    <a:pt x="2414" y="2338"/>
                    <a:pt x="2423" y="2341"/>
                    <a:pt x="2434" y="2341"/>
                  </a:cubicBezTo>
                  <a:lnTo>
                    <a:pt x="2434" y="2342"/>
                  </a:lnTo>
                  <a:cubicBezTo>
                    <a:pt x="2520" y="2341"/>
                    <a:pt x="2543" y="2223"/>
                    <a:pt x="2464" y="2191"/>
                  </a:cubicBezTo>
                  <a:cubicBezTo>
                    <a:pt x="2450" y="2185"/>
                    <a:pt x="1100" y="1615"/>
                    <a:pt x="167" y="36"/>
                  </a:cubicBezTo>
                  <a:cubicBezTo>
                    <a:pt x="150" y="11"/>
                    <a:pt x="126" y="0"/>
                    <a:pt x="10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4"/>
            <p:cNvSpPr/>
            <p:nvPr/>
          </p:nvSpPr>
          <p:spPr>
            <a:xfrm>
              <a:off x="5477400" y="1764575"/>
              <a:ext cx="21600" cy="33950"/>
            </a:xfrm>
            <a:custGeom>
              <a:rect b="b" l="l" r="r" t="t"/>
              <a:pathLst>
                <a:path extrusionOk="0" h="1358" w="864">
                  <a:moveTo>
                    <a:pt x="777" y="0"/>
                  </a:moveTo>
                  <a:cubicBezTo>
                    <a:pt x="740" y="0"/>
                    <a:pt x="707" y="26"/>
                    <a:pt x="700" y="63"/>
                  </a:cubicBezTo>
                  <a:cubicBezTo>
                    <a:pt x="699" y="71"/>
                    <a:pt x="531" y="823"/>
                    <a:pt x="58" y="1219"/>
                  </a:cubicBezTo>
                  <a:cubicBezTo>
                    <a:pt x="1" y="1266"/>
                    <a:pt x="34" y="1358"/>
                    <a:pt x="107" y="1358"/>
                  </a:cubicBezTo>
                  <a:cubicBezTo>
                    <a:pt x="126" y="1358"/>
                    <a:pt x="143" y="1351"/>
                    <a:pt x="158" y="1340"/>
                  </a:cubicBezTo>
                  <a:cubicBezTo>
                    <a:pt x="674" y="907"/>
                    <a:pt x="846" y="130"/>
                    <a:pt x="853" y="96"/>
                  </a:cubicBezTo>
                  <a:cubicBezTo>
                    <a:pt x="864" y="54"/>
                    <a:pt x="836" y="11"/>
                    <a:pt x="794" y="2"/>
                  </a:cubicBezTo>
                  <a:cubicBezTo>
                    <a:pt x="788" y="1"/>
                    <a:pt x="783" y="0"/>
                    <a:pt x="77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4"/>
            <p:cNvSpPr/>
            <p:nvPr/>
          </p:nvSpPr>
          <p:spPr>
            <a:xfrm>
              <a:off x="5476250" y="1625475"/>
              <a:ext cx="19900" cy="18100"/>
            </a:xfrm>
            <a:custGeom>
              <a:rect b="b" l="l" r="r" t="t"/>
              <a:pathLst>
                <a:path extrusionOk="0" h="724" w="796">
                  <a:moveTo>
                    <a:pt x="398" y="0"/>
                  </a:moveTo>
                  <a:cubicBezTo>
                    <a:pt x="370" y="0"/>
                    <a:pt x="341" y="4"/>
                    <a:pt x="313" y="10"/>
                  </a:cubicBezTo>
                  <a:cubicBezTo>
                    <a:pt x="119" y="58"/>
                    <a:pt x="0" y="252"/>
                    <a:pt x="47" y="447"/>
                  </a:cubicBezTo>
                  <a:cubicBezTo>
                    <a:pt x="87" y="612"/>
                    <a:pt x="235" y="723"/>
                    <a:pt x="398" y="723"/>
                  </a:cubicBezTo>
                  <a:cubicBezTo>
                    <a:pt x="426" y="723"/>
                    <a:pt x="455" y="720"/>
                    <a:pt x="483" y="713"/>
                  </a:cubicBezTo>
                  <a:cubicBezTo>
                    <a:pt x="676" y="666"/>
                    <a:pt x="796" y="471"/>
                    <a:pt x="749" y="277"/>
                  </a:cubicBezTo>
                  <a:cubicBezTo>
                    <a:pt x="709" y="112"/>
                    <a:pt x="561" y="0"/>
                    <a:pt x="398"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4"/>
            <p:cNvSpPr/>
            <p:nvPr/>
          </p:nvSpPr>
          <p:spPr>
            <a:xfrm>
              <a:off x="5468500" y="1642600"/>
              <a:ext cx="21225" cy="18125"/>
            </a:xfrm>
            <a:custGeom>
              <a:rect b="b" l="l" r="r" t="t"/>
              <a:pathLst>
                <a:path extrusionOk="0" h="725" w="849">
                  <a:moveTo>
                    <a:pt x="438" y="1"/>
                  </a:moveTo>
                  <a:cubicBezTo>
                    <a:pt x="195" y="1"/>
                    <a:pt x="1" y="256"/>
                    <a:pt x="108" y="506"/>
                  </a:cubicBezTo>
                  <a:cubicBezTo>
                    <a:pt x="166" y="638"/>
                    <a:pt x="296" y="724"/>
                    <a:pt x="440" y="724"/>
                  </a:cubicBezTo>
                  <a:cubicBezTo>
                    <a:pt x="442" y="724"/>
                    <a:pt x="444" y="724"/>
                    <a:pt x="445" y="724"/>
                  </a:cubicBezTo>
                  <a:cubicBezTo>
                    <a:pt x="591" y="722"/>
                    <a:pt x="721" y="632"/>
                    <a:pt x="776" y="496"/>
                  </a:cubicBezTo>
                  <a:cubicBezTo>
                    <a:pt x="849" y="311"/>
                    <a:pt x="759" y="101"/>
                    <a:pt x="573" y="27"/>
                  </a:cubicBezTo>
                  <a:cubicBezTo>
                    <a:pt x="528" y="9"/>
                    <a:pt x="482" y="1"/>
                    <a:pt x="438"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4"/>
            <p:cNvSpPr/>
            <p:nvPr/>
          </p:nvSpPr>
          <p:spPr>
            <a:xfrm>
              <a:off x="5463550" y="1630900"/>
              <a:ext cx="19975" cy="18100"/>
            </a:xfrm>
            <a:custGeom>
              <a:rect b="b" l="l" r="r" t="t"/>
              <a:pathLst>
                <a:path extrusionOk="0" h="724" w="799">
                  <a:moveTo>
                    <a:pt x="436" y="1"/>
                  </a:moveTo>
                  <a:cubicBezTo>
                    <a:pt x="292" y="1"/>
                    <a:pt x="156" y="87"/>
                    <a:pt x="100" y="229"/>
                  </a:cubicBezTo>
                  <a:cubicBezTo>
                    <a:pt x="0" y="479"/>
                    <a:pt x="195" y="724"/>
                    <a:pt x="434" y="724"/>
                  </a:cubicBezTo>
                  <a:cubicBezTo>
                    <a:pt x="481" y="724"/>
                    <a:pt x="530" y="714"/>
                    <a:pt x="579" y="694"/>
                  </a:cubicBezTo>
                  <a:cubicBezTo>
                    <a:pt x="713" y="636"/>
                    <a:pt x="799" y="502"/>
                    <a:pt x="797" y="357"/>
                  </a:cubicBezTo>
                  <a:cubicBezTo>
                    <a:pt x="794" y="211"/>
                    <a:pt x="705" y="80"/>
                    <a:pt x="569" y="26"/>
                  </a:cubicBezTo>
                  <a:cubicBezTo>
                    <a:pt x="526" y="9"/>
                    <a:pt x="480" y="1"/>
                    <a:pt x="436"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4"/>
            <p:cNvSpPr/>
            <p:nvPr/>
          </p:nvSpPr>
          <p:spPr>
            <a:xfrm>
              <a:off x="5480350" y="1637575"/>
              <a:ext cx="19950" cy="18100"/>
            </a:xfrm>
            <a:custGeom>
              <a:rect b="b" l="l" r="r" t="t"/>
              <a:pathLst>
                <a:path extrusionOk="0" h="724" w="798">
                  <a:moveTo>
                    <a:pt x="435" y="0"/>
                  </a:moveTo>
                  <a:cubicBezTo>
                    <a:pt x="291" y="0"/>
                    <a:pt x="156" y="87"/>
                    <a:pt x="99" y="228"/>
                  </a:cubicBezTo>
                  <a:cubicBezTo>
                    <a:pt x="0" y="478"/>
                    <a:pt x="194" y="724"/>
                    <a:pt x="433" y="724"/>
                  </a:cubicBezTo>
                  <a:cubicBezTo>
                    <a:pt x="480" y="724"/>
                    <a:pt x="529" y="714"/>
                    <a:pt x="578" y="693"/>
                  </a:cubicBezTo>
                  <a:cubicBezTo>
                    <a:pt x="712" y="636"/>
                    <a:pt x="798" y="503"/>
                    <a:pt x="795" y="357"/>
                  </a:cubicBezTo>
                  <a:cubicBezTo>
                    <a:pt x="793" y="210"/>
                    <a:pt x="704" y="80"/>
                    <a:pt x="568" y="26"/>
                  </a:cubicBezTo>
                  <a:cubicBezTo>
                    <a:pt x="524" y="9"/>
                    <a:pt x="479" y="0"/>
                    <a:pt x="435"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4"/>
            <p:cNvSpPr/>
            <p:nvPr/>
          </p:nvSpPr>
          <p:spPr>
            <a:xfrm>
              <a:off x="4786775" y="2310500"/>
              <a:ext cx="23400" cy="21700"/>
            </a:xfrm>
            <a:custGeom>
              <a:rect b="b" l="l" r="r" t="t"/>
              <a:pathLst>
                <a:path extrusionOk="0" h="868" w="936">
                  <a:moveTo>
                    <a:pt x="461" y="0"/>
                  </a:moveTo>
                  <a:cubicBezTo>
                    <a:pt x="321" y="0"/>
                    <a:pt x="188" y="68"/>
                    <a:pt x="106" y="185"/>
                  </a:cubicBezTo>
                  <a:cubicBezTo>
                    <a:pt x="4" y="329"/>
                    <a:pt x="0" y="519"/>
                    <a:pt x="94" y="667"/>
                  </a:cubicBezTo>
                  <a:cubicBezTo>
                    <a:pt x="175" y="794"/>
                    <a:pt x="314" y="868"/>
                    <a:pt x="461" y="868"/>
                  </a:cubicBezTo>
                  <a:cubicBezTo>
                    <a:pt x="485" y="868"/>
                    <a:pt x="510" y="866"/>
                    <a:pt x="535" y="861"/>
                  </a:cubicBezTo>
                  <a:cubicBezTo>
                    <a:pt x="708" y="831"/>
                    <a:pt x="846" y="700"/>
                    <a:pt x="884" y="529"/>
                  </a:cubicBezTo>
                  <a:cubicBezTo>
                    <a:pt x="935" y="295"/>
                    <a:pt x="788" y="63"/>
                    <a:pt x="555" y="11"/>
                  </a:cubicBezTo>
                  <a:cubicBezTo>
                    <a:pt x="524" y="4"/>
                    <a:pt x="492" y="0"/>
                    <a:pt x="461"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4"/>
            <p:cNvSpPr/>
            <p:nvPr/>
          </p:nvSpPr>
          <p:spPr>
            <a:xfrm>
              <a:off x="4794350" y="2326350"/>
              <a:ext cx="23400" cy="21700"/>
            </a:xfrm>
            <a:custGeom>
              <a:rect b="b" l="l" r="r" t="t"/>
              <a:pathLst>
                <a:path extrusionOk="0" h="868" w="936">
                  <a:moveTo>
                    <a:pt x="460" y="0"/>
                  </a:moveTo>
                  <a:cubicBezTo>
                    <a:pt x="321" y="0"/>
                    <a:pt x="188" y="68"/>
                    <a:pt x="105" y="185"/>
                  </a:cubicBezTo>
                  <a:cubicBezTo>
                    <a:pt x="5" y="329"/>
                    <a:pt x="0" y="519"/>
                    <a:pt x="95" y="667"/>
                  </a:cubicBezTo>
                  <a:cubicBezTo>
                    <a:pt x="175" y="794"/>
                    <a:pt x="315" y="868"/>
                    <a:pt x="461" y="868"/>
                  </a:cubicBezTo>
                  <a:cubicBezTo>
                    <a:pt x="486" y="868"/>
                    <a:pt x="510" y="866"/>
                    <a:pt x="535" y="861"/>
                  </a:cubicBezTo>
                  <a:cubicBezTo>
                    <a:pt x="708" y="831"/>
                    <a:pt x="846" y="700"/>
                    <a:pt x="884" y="529"/>
                  </a:cubicBezTo>
                  <a:cubicBezTo>
                    <a:pt x="936" y="295"/>
                    <a:pt x="789" y="63"/>
                    <a:pt x="554" y="11"/>
                  </a:cubicBezTo>
                  <a:cubicBezTo>
                    <a:pt x="523" y="4"/>
                    <a:pt x="491" y="0"/>
                    <a:pt x="460"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4"/>
            <p:cNvSpPr/>
            <p:nvPr/>
          </p:nvSpPr>
          <p:spPr>
            <a:xfrm>
              <a:off x="4775475" y="2323550"/>
              <a:ext cx="23400" cy="21700"/>
            </a:xfrm>
            <a:custGeom>
              <a:rect b="b" l="l" r="r" t="t"/>
              <a:pathLst>
                <a:path extrusionOk="0" h="868" w="936">
                  <a:moveTo>
                    <a:pt x="461" y="1"/>
                  </a:moveTo>
                  <a:cubicBezTo>
                    <a:pt x="322" y="1"/>
                    <a:pt x="188" y="68"/>
                    <a:pt x="106" y="185"/>
                  </a:cubicBezTo>
                  <a:cubicBezTo>
                    <a:pt x="4" y="329"/>
                    <a:pt x="0" y="519"/>
                    <a:pt x="94" y="667"/>
                  </a:cubicBezTo>
                  <a:cubicBezTo>
                    <a:pt x="174" y="793"/>
                    <a:pt x="313" y="868"/>
                    <a:pt x="459" y="868"/>
                  </a:cubicBezTo>
                  <a:cubicBezTo>
                    <a:pt x="484" y="868"/>
                    <a:pt x="510" y="866"/>
                    <a:pt x="535" y="861"/>
                  </a:cubicBezTo>
                  <a:cubicBezTo>
                    <a:pt x="708" y="831"/>
                    <a:pt x="845" y="700"/>
                    <a:pt x="883" y="529"/>
                  </a:cubicBezTo>
                  <a:cubicBezTo>
                    <a:pt x="935" y="295"/>
                    <a:pt x="788" y="64"/>
                    <a:pt x="555" y="11"/>
                  </a:cubicBezTo>
                  <a:cubicBezTo>
                    <a:pt x="524" y="4"/>
                    <a:pt x="492" y="1"/>
                    <a:pt x="461"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64"/>
          <p:cNvGrpSpPr/>
          <p:nvPr/>
        </p:nvGrpSpPr>
        <p:grpSpPr>
          <a:xfrm>
            <a:off x="4116899" y="12306465"/>
            <a:ext cx="3361134" cy="3238434"/>
            <a:chOff x="4997000" y="2056475"/>
            <a:chExt cx="1240225" cy="1194950"/>
          </a:xfrm>
        </p:grpSpPr>
        <p:sp>
          <p:nvSpPr>
            <p:cNvPr id="3471" name="Google Shape;3471;p64"/>
            <p:cNvSpPr/>
            <p:nvPr/>
          </p:nvSpPr>
          <p:spPr>
            <a:xfrm>
              <a:off x="5679575" y="2867975"/>
              <a:ext cx="81275" cy="113050"/>
            </a:xfrm>
            <a:custGeom>
              <a:rect b="b" l="l" r="r" t="t"/>
              <a:pathLst>
                <a:path extrusionOk="0" h="4522" w="3251">
                  <a:moveTo>
                    <a:pt x="2783" y="1"/>
                  </a:moveTo>
                  <a:cubicBezTo>
                    <a:pt x="2130" y="1"/>
                    <a:pt x="0" y="158"/>
                    <a:pt x="58" y="2220"/>
                  </a:cubicBezTo>
                  <a:cubicBezTo>
                    <a:pt x="110" y="4120"/>
                    <a:pt x="1445" y="4522"/>
                    <a:pt x="2451" y="4522"/>
                  </a:cubicBezTo>
                  <a:cubicBezTo>
                    <a:pt x="2767" y="4522"/>
                    <a:pt x="3050" y="4482"/>
                    <a:pt x="3251" y="4437"/>
                  </a:cubicBezTo>
                  <a:cubicBezTo>
                    <a:pt x="3250" y="4437"/>
                    <a:pt x="2373" y="2623"/>
                    <a:pt x="2971" y="6"/>
                  </a:cubicBezTo>
                  <a:cubicBezTo>
                    <a:pt x="2971" y="6"/>
                    <a:pt x="2901" y="1"/>
                    <a:pt x="2783"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4"/>
            <p:cNvSpPr/>
            <p:nvPr/>
          </p:nvSpPr>
          <p:spPr>
            <a:xfrm>
              <a:off x="5738800" y="2796325"/>
              <a:ext cx="291900" cy="269625"/>
            </a:xfrm>
            <a:custGeom>
              <a:rect b="b" l="l" r="r" t="t"/>
              <a:pathLst>
                <a:path extrusionOk="0" h="10785" w="11676">
                  <a:moveTo>
                    <a:pt x="5154" y="1"/>
                  </a:moveTo>
                  <a:cubicBezTo>
                    <a:pt x="4936" y="1"/>
                    <a:pt x="4718" y="13"/>
                    <a:pt x="4502" y="38"/>
                  </a:cubicBezTo>
                  <a:cubicBezTo>
                    <a:pt x="3048" y="206"/>
                    <a:pt x="1793" y="931"/>
                    <a:pt x="1016" y="2054"/>
                  </a:cubicBezTo>
                  <a:cubicBezTo>
                    <a:pt x="238" y="3176"/>
                    <a:pt x="0" y="4606"/>
                    <a:pt x="355" y="6026"/>
                  </a:cubicBezTo>
                  <a:cubicBezTo>
                    <a:pt x="711" y="7446"/>
                    <a:pt x="1628" y="8741"/>
                    <a:pt x="2907" y="9626"/>
                  </a:cubicBezTo>
                  <a:cubicBezTo>
                    <a:pt x="3996" y="10380"/>
                    <a:pt x="5270" y="10785"/>
                    <a:pt x="6523" y="10785"/>
                  </a:cubicBezTo>
                  <a:cubicBezTo>
                    <a:pt x="6741" y="10785"/>
                    <a:pt x="6959" y="10772"/>
                    <a:pt x="7176" y="10748"/>
                  </a:cubicBezTo>
                  <a:cubicBezTo>
                    <a:pt x="8630" y="10580"/>
                    <a:pt x="9884" y="9855"/>
                    <a:pt x="10660" y="8732"/>
                  </a:cubicBezTo>
                  <a:cubicBezTo>
                    <a:pt x="11438" y="7609"/>
                    <a:pt x="11676" y="6180"/>
                    <a:pt x="11322" y="4760"/>
                  </a:cubicBezTo>
                  <a:cubicBezTo>
                    <a:pt x="10967" y="3340"/>
                    <a:pt x="10049" y="2044"/>
                    <a:pt x="8770" y="1159"/>
                  </a:cubicBezTo>
                  <a:cubicBezTo>
                    <a:pt x="7681" y="405"/>
                    <a:pt x="6406" y="1"/>
                    <a:pt x="5154"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4"/>
            <p:cNvSpPr/>
            <p:nvPr/>
          </p:nvSpPr>
          <p:spPr>
            <a:xfrm>
              <a:off x="5752000" y="2793125"/>
              <a:ext cx="21000" cy="17675"/>
            </a:xfrm>
            <a:custGeom>
              <a:rect b="b" l="l" r="r" t="t"/>
              <a:pathLst>
                <a:path extrusionOk="0" h="707" w="840">
                  <a:moveTo>
                    <a:pt x="120" y="1"/>
                  </a:moveTo>
                  <a:cubicBezTo>
                    <a:pt x="53" y="1"/>
                    <a:pt x="0" y="89"/>
                    <a:pt x="63" y="147"/>
                  </a:cubicBezTo>
                  <a:lnTo>
                    <a:pt x="693" y="687"/>
                  </a:lnTo>
                  <a:cubicBezTo>
                    <a:pt x="708" y="700"/>
                    <a:pt x="728" y="707"/>
                    <a:pt x="747" y="707"/>
                  </a:cubicBezTo>
                  <a:cubicBezTo>
                    <a:pt x="770" y="707"/>
                    <a:pt x="794" y="697"/>
                    <a:pt x="810" y="677"/>
                  </a:cubicBezTo>
                  <a:cubicBezTo>
                    <a:pt x="840" y="644"/>
                    <a:pt x="837" y="591"/>
                    <a:pt x="802" y="561"/>
                  </a:cubicBezTo>
                  <a:lnTo>
                    <a:pt x="172" y="20"/>
                  </a:lnTo>
                  <a:cubicBezTo>
                    <a:pt x="155" y="7"/>
                    <a:pt x="137" y="1"/>
                    <a:pt x="12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4"/>
            <p:cNvSpPr/>
            <p:nvPr/>
          </p:nvSpPr>
          <p:spPr>
            <a:xfrm>
              <a:off x="5091300" y="2139775"/>
              <a:ext cx="1002600" cy="1005825"/>
            </a:xfrm>
            <a:custGeom>
              <a:rect b="b" l="l" r="r" t="t"/>
              <a:pathLst>
                <a:path extrusionOk="0" h="40233" w="40104">
                  <a:moveTo>
                    <a:pt x="38487" y="1"/>
                  </a:moveTo>
                  <a:cubicBezTo>
                    <a:pt x="38479" y="1"/>
                    <a:pt x="38470" y="2"/>
                    <a:pt x="38462" y="5"/>
                  </a:cubicBezTo>
                  <a:cubicBezTo>
                    <a:pt x="38422" y="17"/>
                    <a:pt x="38400" y="62"/>
                    <a:pt x="38412" y="103"/>
                  </a:cubicBezTo>
                  <a:cubicBezTo>
                    <a:pt x="39431" y="3178"/>
                    <a:pt x="39946" y="6394"/>
                    <a:pt x="39946" y="9664"/>
                  </a:cubicBezTo>
                  <a:cubicBezTo>
                    <a:pt x="39946" y="26432"/>
                    <a:pt x="26303" y="40076"/>
                    <a:pt x="9534" y="40076"/>
                  </a:cubicBezTo>
                  <a:cubicBezTo>
                    <a:pt x="6315" y="40076"/>
                    <a:pt x="3145" y="39575"/>
                    <a:pt x="113" y="38588"/>
                  </a:cubicBezTo>
                  <a:cubicBezTo>
                    <a:pt x="104" y="38585"/>
                    <a:pt x="96" y="38584"/>
                    <a:pt x="88" y="38584"/>
                  </a:cubicBezTo>
                  <a:cubicBezTo>
                    <a:pt x="55" y="38584"/>
                    <a:pt x="24" y="38606"/>
                    <a:pt x="13" y="38639"/>
                  </a:cubicBezTo>
                  <a:cubicBezTo>
                    <a:pt x="1" y="38680"/>
                    <a:pt x="23" y="38723"/>
                    <a:pt x="64" y="38737"/>
                  </a:cubicBezTo>
                  <a:cubicBezTo>
                    <a:pt x="3111" y="39729"/>
                    <a:pt x="6298" y="40232"/>
                    <a:pt x="9534" y="40232"/>
                  </a:cubicBezTo>
                  <a:cubicBezTo>
                    <a:pt x="26389" y="40232"/>
                    <a:pt x="40102" y="26519"/>
                    <a:pt x="40103" y="9664"/>
                  </a:cubicBezTo>
                  <a:cubicBezTo>
                    <a:pt x="40103" y="6377"/>
                    <a:pt x="39584" y="3145"/>
                    <a:pt x="38561" y="54"/>
                  </a:cubicBezTo>
                  <a:cubicBezTo>
                    <a:pt x="38550" y="22"/>
                    <a:pt x="38520" y="1"/>
                    <a:pt x="3848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4"/>
            <p:cNvSpPr/>
            <p:nvPr/>
          </p:nvSpPr>
          <p:spPr>
            <a:xfrm>
              <a:off x="5696250" y="2765800"/>
              <a:ext cx="135875" cy="110750"/>
            </a:xfrm>
            <a:custGeom>
              <a:rect b="b" l="l" r="r" t="t"/>
              <a:pathLst>
                <a:path extrusionOk="0" h="4430" w="5435">
                  <a:moveTo>
                    <a:pt x="3192" y="1"/>
                  </a:moveTo>
                  <a:cubicBezTo>
                    <a:pt x="2771" y="1"/>
                    <a:pt x="2319" y="153"/>
                    <a:pt x="1863" y="560"/>
                  </a:cubicBezTo>
                  <a:cubicBezTo>
                    <a:pt x="0" y="2220"/>
                    <a:pt x="1539" y="3909"/>
                    <a:pt x="2227" y="4430"/>
                  </a:cubicBezTo>
                  <a:cubicBezTo>
                    <a:pt x="2228" y="4430"/>
                    <a:pt x="3049" y="2589"/>
                    <a:pt x="5434" y="1359"/>
                  </a:cubicBezTo>
                  <a:cubicBezTo>
                    <a:pt x="5434" y="1359"/>
                    <a:pt x="4450" y="1"/>
                    <a:pt x="319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4"/>
            <p:cNvSpPr/>
            <p:nvPr/>
          </p:nvSpPr>
          <p:spPr>
            <a:xfrm>
              <a:off x="5706100" y="2792250"/>
              <a:ext cx="42275" cy="80875"/>
            </a:xfrm>
            <a:custGeom>
              <a:rect b="b" l="l" r="r" t="t"/>
              <a:pathLst>
                <a:path extrusionOk="0" h="3235" w="1691">
                  <a:moveTo>
                    <a:pt x="923" y="1"/>
                  </a:moveTo>
                  <a:cubicBezTo>
                    <a:pt x="900" y="1"/>
                    <a:pt x="877" y="11"/>
                    <a:pt x="858" y="35"/>
                  </a:cubicBezTo>
                  <a:cubicBezTo>
                    <a:pt x="849" y="51"/>
                    <a:pt x="582" y="442"/>
                    <a:pt x="529" y="1033"/>
                  </a:cubicBezTo>
                  <a:cubicBezTo>
                    <a:pt x="480" y="1576"/>
                    <a:pt x="612" y="2396"/>
                    <a:pt x="1519" y="3213"/>
                  </a:cubicBezTo>
                  <a:lnTo>
                    <a:pt x="1520" y="3214"/>
                  </a:lnTo>
                  <a:cubicBezTo>
                    <a:pt x="1537" y="3228"/>
                    <a:pt x="1555" y="3235"/>
                    <a:pt x="1572" y="3235"/>
                  </a:cubicBezTo>
                  <a:cubicBezTo>
                    <a:pt x="1638" y="3235"/>
                    <a:pt x="1691" y="3148"/>
                    <a:pt x="1630" y="3090"/>
                  </a:cubicBezTo>
                  <a:cubicBezTo>
                    <a:pt x="0" y="1620"/>
                    <a:pt x="955" y="189"/>
                    <a:pt x="996" y="129"/>
                  </a:cubicBezTo>
                  <a:cubicBezTo>
                    <a:pt x="1037" y="65"/>
                    <a:pt x="982" y="1"/>
                    <a:pt x="92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4"/>
            <p:cNvSpPr/>
            <p:nvPr/>
          </p:nvSpPr>
          <p:spPr>
            <a:xfrm>
              <a:off x="5775725" y="3152000"/>
              <a:ext cx="26725" cy="25250"/>
            </a:xfrm>
            <a:custGeom>
              <a:rect b="b" l="l" r="r" t="t"/>
              <a:pathLst>
                <a:path extrusionOk="0" h="1010" w="1069">
                  <a:moveTo>
                    <a:pt x="542" y="0"/>
                  </a:moveTo>
                  <a:cubicBezTo>
                    <a:pt x="519" y="0"/>
                    <a:pt x="495" y="2"/>
                    <a:pt x="471" y="5"/>
                  </a:cubicBezTo>
                  <a:cubicBezTo>
                    <a:pt x="268" y="34"/>
                    <a:pt x="103" y="181"/>
                    <a:pt x="52" y="378"/>
                  </a:cubicBezTo>
                  <a:cubicBezTo>
                    <a:pt x="1" y="576"/>
                    <a:pt x="73" y="785"/>
                    <a:pt x="236" y="907"/>
                  </a:cubicBezTo>
                  <a:cubicBezTo>
                    <a:pt x="326" y="975"/>
                    <a:pt x="434" y="1010"/>
                    <a:pt x="541" y="1010"/>
                  </a:cubicBezTo>
                  <a:cubicBezTo>
                    <a:pt x="629" y="1010"/>
                    <a:pt x="717" y="987"/>
                    <a:pt x="796" y="940"/>
                  </a:cubicBezTo>
                  <a:cubicBezTo>
                    <a:pt x="973" y="837"/>
                    <a:pt x="1069" y="637"/>
                    <a:pt x="1040" y="435"/>
                  </a:cubicBezTo>
                  <a:cubicBezTo>
                    <a:pt x="1005" y="182"/>
                    <a:pt x="789" y="0"/>
                    <a:pt x="54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4"/>
            <p:cNvSpPr/>
            <p:nvPr/>
          </p:nvSpPr>
          <p:spPr>
            <a:xfrm>
              <a:off x="6150000" y="2159075"/>
              <a:ext cx="21250" cy="19950"/>
            </a:xfrm>
            <a:custGeom>
              <a:rect b="b" l="l" r="r" t="t"/>
              <a:pathLst>
                <a:path extrusionOk="0" h="798" w="850">
                  <a:moveTo>
                    <a:pt x="425" y="157"/>
                  </a:moveTo>
                  <a:cubicBezTo>
                    <a:pt x="545" y="157"/>
                    <a:pt x="647" y="246"/>
                    <a:pt x="664" y="365"/>
                  </a:cubicBezTo>
                  <a:cubicBezTo>
                    <a:pt x="686" y="523"/>
                    <a:pt x="560" y="641"/>
                    <a:pt x="424" y="641"/>
                  </a:cubicBezTo>
                  <a:cubicBezTo>
                    <a:pt x="375" y="641"/>
                    <a:pt x="325" y="626"/>
                    <a:pt x="279" y="592"/>
                  </a:cubicBezTo>
                  <a:cubicBezTo>
                    <a:pt x="228" y="554"/>
                    <a:pt x="195" y="496"/>
                    <a:pt x="185" y="433"/>
                  </a:cubicBezTo>
                  <a:cubicBezTo>
                    <a:pt x="165" y="287"/>
                    <a:pt x="278" y="157"/>
                    <a:pt x="425" y="157"/>
                  </a:cubicBezTo>
                  <a:close/>
                  <a:moveTo>
                    <a:pt x="425" y="0"/>
                  </a:moveTo>
                  <a:cubicBezTo>
                    <a:pt x="406" y="0"/>
                    <a:pt x="388" y="1"/>
                    <a:pt x="369" y="4"/>
                  </a:cubicBezTo>
                  <a:cubicBezTo>
                    <a:pt x="151" y="35"/>
                    <a:pt x="0" y="236"/>
                    <a:pt x="31" y="454"/>
                  </a:cubicBezTo>
                  <a:cubicBezTo>
                    <a:pt x="58" y="650"/>
                    <a:pt x="225" y="797"/>
                    <a:pt x="424" y="798"/>
                  </a:cubicBezTo>
                  <a:cubicBezTo>
                    <a:pt x="443" y="797"/>
                    <a:pt x="462" y="795"/>
                    <a:pt x="480" y="792"/>
                  </a:cubicBezTo>
                  <a:cubicBezTo>
                    <a:pt x="698" y="762"/>
                    <a:pt x="850" y="561"/>
                    <a:pt x="819" y="343"/>
                  </a:cubicBezTo>
                  <a:cubicBezTo>
                    <a:pt x="791" y="144"/>
                    <a:pt x="620" y="0"/>
                    <a:pt x="42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4"/>
            <p:cNvSpPr/>
            <p:nvPr/>
          </p:nvSpPr>
          <p:spPr>
            <a:xfrm>
              <a:off x="4997000" y="3145250"/>
              <a:ext cx="23750" cy="19950"/>
            </a:xfrm>
            <a:custGeom>
              <a:rect b="b" l="l" r="r" t="t"/>
              <a:pathLst>
                <a:path extrusionOk="0" h="798" w="950">
                  <a:moveTo>
                    <a:pt x="525" y="157"/>
                  </a:moveTo>
                  <a:cubicBezTo>
                    <a:pt x="656" y="158"/>
                    <a:pt x="762" y="261"/>
                    <a:pt x="767" y="391"/>
                  </a:cubicBezTo>
                  <a:cubicBezTo>
                    <a:pt x="771" y="521"/>
                    <a:pt x="670" y="632"/>
                    <a:pt x="540" y="641"/>
                  </a:cubicBezTo>
                  <a:cubicBezTo>
                    <a:pt x="535" y="641"/>
                    <a:pt x="530" y="641"/>
                    <a:pt x="524" y="641"/>
                  </a:cubicBezTo>
                  <a:cubicBezTo>
                    <a:pt x="401" y="641"/>
                    <a:pt x="296" y="549"/>
                    <a:pt x="283" y="424"/>
                  </a:cubicBezTo>
                  <a:cubicBezTo>
                    <a:pt x="270" y="294"/>
                    <a:pt x="362" y="177"/>
                    <a:pt x="491" y="159"/>
                  </a:cubicBezTo>
                  <a:cubicBezTo>
                    <a:pt x="502" y="158"/>
                    <a:pt x="514" y="157"/>
                    <a:pt x="525" y="157"/>
                  </a:cubicBezTo>
                  <a:close/>
                  <a:moveTo>
                    <a:pt x="522" y="0"/>
                  </a:moveTo>
                  <a:cubicBezTo>
                    <a:pt x="415" y="0"/>
                    <a:pt x="306" y="43"/>
                    <a:pt x="225" y="137"/>
                  </a:cubicBezTo>
                  <a:cubicBezTo>
                    <a:pt x="1" y="395"/>
                    <a:pt x="182" y="796"/>
                    <a:pt x="524" y="797"/>
                  </a:cubicBezTo>
                  <a:cubicBezTo>
                    <a:pt x="543" y="797"/>
                    <a:pt x="562" y="795"/>
                    <a:pt x="581" y="793"/>
                  </a:cubicBezTo>
                  <a:cubicBezTo>
                    <a:pt x="797" y="761"/>
                    <a:pt x="949" y="560"/>
                    <a:pt x="919" y="344"/>
                  </a:cubicBezTo>
                  <a:cubicBezTo>
                    <a:pt x="889" y="129"/>
                    <a:pt x="707" y="0"/>
                    <a:pt x="5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4"/>
            <p:cNvSpPr/>
            <p:nvPr/>
          </p:nvSpPr>
          <p:spPr>
            <a:xfrm>
              <a:off x="6080250" y="2809750"/>
              <a:ext cx="25075" cy="19925"/>
            </a:xfrm>
            <a:custGeom>
              <a:rect b="b" l="l" r="r" t="t"/>
              <a:pathLst>
                <a:path extrusionOk="0" h="797" w="1003">
                  <a:moveTo>
                    <a:pt x="516" y="156"/>
                  </a:moveTo>
                  <a:cubicBezTo>
                    <a:pt x="636" y="157"/>
                    <a:pt x="737" y="246"/>
                    <a:pt x="754" y="364"/>
                  </a:cubicBezTo>
                  <a:cubicBezTo>
                    <a:pt x="777" y="522"/>
                    <a:pt x="651" y="640"/>
                    <a:pt x="514" y="640"/>
                  </a:cubicBezTo>
                  <a:cubicBezTo>
                    <a:pt x="465" y="640"/>
                    <a:pt x="415" y="625"/>
                    <a:pt x="370" y="591"/>
                  </a:cubicBezTo>
                  <a:cubicBezTo>
                    <a:pt x="198" y="461"/>
                    <a:pt x="269" y="189"/>
                    <a:pt x="482" y="159"/>
                  </a:cubicBezTo>
                  <a:cubicBezTo>
                    <a:pt x="493" y="157"/>
                    <a:pt x="505" y="156"/>
                    <a:pt x="516" y="156"/>
                  </a:cubicBezTo>
                  <a:close/>
                  <a:moveTo>
                    <a:pt x="514" y="1"/>
                  </a:moveTo>
                  <a:cubicBezTo>
                    <a:pt x="396" y="1"/>
                    <a:pt x="279" y="52"/>
                    <a:pt x="198" y="158"/>
                  </a:cubicBezTo>
                  <a:cubicBezTo>
                    <a:pt x="1" y="420"/>
                    <a:pt x="187" y="795"/>
                    <a:pt x="515" y="796"/>
                  </a:cubicBezTo>
                  <a:cubicBezTo>
                    <a:pt x="810" y="796"/>
                    <a:pt x="1003" y="486"/>
                    <a:pt x="872" y="222"/>
                  </a:cubicBezTo>
                  <a:cubicBezTo>
                    <a:pt x="799" y="77"/>
                    <a:pt x="657" y="1"/>
                    <a:pt x="51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4"/>
            <p:cNvSpPr/>
            <p:nvPr/>
          </p:nvSpPr>
          <p:spPr>
            <a:xfrm>
              <a:off x="5885975" y="2646800"/>
              <a:ext cx="63000" cy="62550"/>
            </a:xfrm>
            <a:custGeom>
              <a:rect b="b" l="l" r="r" t="t"/>
              <a:pathLst>
                <a:path extrusionOk="0" h="2502" w="2520">
                  <a:moveTo>
                    <a:pt x="1260" y="0"/>
                  </a:moveTo>
                  <a:cubicBezTo>
                    <a:pt x="1246" y="0"/>
                    <a:pt x="1232" y="9"/>
                    <a:pt x="1228" y="27"/>
                  </a:cubicBezTo>
                  <a:lnTo>
                    <a:pt x="1184" y="274"/>
                  </a:lnTo>
                  <a:cubicBezTo>
                    <a:pt x="1101" y="733"/>
                    <a:pt x="742" y="1091"/>
                    <a:pt x="285" y="1175"/>
                  </a:cubicBezTo>
                  <a:lnTo>
                    <a:pt x="37" y="1219"/>
                  </a:lnTo>
                  <a:cubicBezTo>
                    <a:pt x="1" y="1225"/>
                    <a:pt x="1" y="1276"/>
                    <a:pt x="37" y="1283"/>
                  </a:cubicBezTo>
                  <a:lnTo>
                    <a:pt x="285" y="1328"/>
                  </a:lnTo>
                  <a:cubicBezTo>
                    <a:pt x="742" y="1411"/>
                    <a:pt x="1101" y="1769"/>
                    <a:pt x="1184" y="2227"/>
                  </a:cubicBezTo>
                  <a:lnTo>
                    <a:pt x="1228" y="2475"/>
                  </a:lnTo>
                  <a:cubicBezTo>
                    <a:pt x="1232" y="2493"/>
                    <a:pt x="1246" y="2501"/>
                    <a:pt x="1260" y="2501"/>
                  </a:cubicBezTo>
                  <a:cubicBezTo>
                    <a:pt x="1275" y="2501"/>
                    <a:pt x="1289" y="2493"/>
                    <a:pt x="1293" y="2475"/>
                  </a:cubicBezTo>
                  <a:lnTo>
                    <a:pt x="1337" y="2227"/>
                  </a:lnTo>
                  <a:cubicBezTo>
                    <a:pt x="1421" y="1769"/>
                    <a:pt x="1779" y="1411"/>
                    <a:pt x="2236" y="1328"/>
                  </a:cubicBezTo>
                  <a:lnTo>
                    <a:pt x="2485" y="1283"/>
                  </a:lnTo>
                  <a:cubicBezTo>
                    <a:pt x="2520" y="1276"/>
                    <a:pt x="2520" y="1225"/>
                    <a:pt x="2485" y="1219"/>
                  </a:cubicBezTo>
                  <a:lnTo>
                    <a:pt x="2236" y="1175"/>
                  </a:lnTo>
                  <a:cubicBezTo>
                    <a:pt x="1779" y="1091"/>
                    <a:pt x="1421" y="733"/>
                    <a:pt x="1337" y="274"/>
                  </a:cubicBezTo>
                  <a:lnTo>
                    <a:pt x="1293" y="27"/>
                  </a:lnTo>
                  <a:cubicBezTo>
                    <a:pt x="1289" y="9"/>
                    <a:pt x="1275" y="0"/>
                    <a:pt x="126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4"/>
            <p:cNvSpPr/>
            <p:nvPr/>
          </p:nvSpPr>
          <p:spPr>
            <a:xfrm>
              <a:off x="5335825" y="2971450"/>
              <a:ext cx="47000" cy="56725"/>
            </a:xfrm>
            <a:custGeom>
              <a:rect b="b" l="l" r="r" t="t"/>
              <a:pathLst>
                <a:path extrusionOk="0" h="2269" w="1880">
                  <a:moveTo>
                    <a:pt x="940" y="0"/>
                  </a:moveTo>
                  <a:cubicBezTo>
                    <a:pt x="916" y="0"/>
                    <a:pt x="893" y="14"/>
                    <a:pt x="885" y="41"/>
                  </a:cubicBezTo>
                  <a:lnTo>
                    <a:pt x="765" y="417"/>
                  </a:lnTo>
                  <a:cubicBezTo>
                    <a:pt x="682" y="679"/>
                    <a:pt x="490" y="891"/>
                    <a:pt x="238" y="999"/>
                  </a:cubicBezTo>
                  <a:lnTo>
                    <a:pt x="47" y="1081"/>
                  </a:lnTo>
                  <a:cubicBezTo>
                    <a:pt x="0" y="1101"/>
                    <a:pt x="0" y="1168"/>
                    <a:pt x="47" y="1188"/>
                  </a:cubicBezTo>
                  <a:lnTo>
                    <a:pt x="238" y="1270"/>
                  </a:lnTo>
                  <a:cubicBezTo>
                    <a:pt x="490" y="1378"/>
                    <a:pt x="682" y="1590"/>
                    <a:pt x="765" y="1851"/>
                  </a:cubicBezTo>
                  <a:lnTo>
                    <a:pt x="885" y="2228"/>
                  </a:lnTo>
                  <a:cubicBezTo>
                    <a:pt x="893" y="2255"/>
                    <a:pt x="916" y="2269"/>
                    <a:pt x="940" y="2269"/>
                  </a:cubicBezTo>
                  <a:cubicBezTo>
                    <a:pt x="963" y="2269"/>
                    <a:pt x="987" y="2255"/>
                    <a:pt x="996" y="2228"/>
                  </a:cubicBezTo>
                  <a:lnTo>
                    <a:pt x="1115" y="1851"/>
                  </a:lnTo>
                  <a:cubicBezTo>
                    <a:pt x="1197" y="1590"/>
                    <a:pt x="1390" y="1378"/>
                    <a:pt x="1641" y="1270"/>
                  </a:cubicBezTo>
                  <a:lnTo>
                    <a:pt x="1832" y="1188"/>
                  </a:lnTo>
                  <a:cubicBezTo>
                    <a:pt x="1880" y="1168"/>
                    <a:pt x="1880" y="1101"/>
                    <a:pt x="1832" y="1081"/>
                  </a:cubicBezTo>
                  <a:lnTo>
                    <a:pt x="1641" y="999"/>
                  </a:lnTo>
                  <a:cubicBezTo>
                    <a:pt x="1390" y="891"/>
                    <a:pt x="1197" y="679"/>
                    <a:pt x="1115" y="417"/>
                  </a:cubicBezTo>
                  <a:lnTo>
                    <a:pt x="996" y="41"/>
                  </a:lnTo>
                  <a:cubicBezTo>
                    <a:pt x="987" y="14"/>
                    <a:pt x="963" y="0"/>
                    <a:pt x="94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4"/>
            <p:cNvSpPr/>
            <p:nvPr/>
          </p:nvSpPr>
          <p:spPr>
            <a:xfrm>
              <a:off x="6163900" y="2399925"/>
              <a:ext cx="73325" cy="88500"/>
            </a:xfrm>
            <a:custGeom>
              <a:rect b="b" l="l" r="r" t="t"/>
              <a:pathLst>
                <a:path extrusionOk="0" h="3540" w="2933">
                  <a:moveTo>
                    <a:pt x="1466" y="1"/>
                  </a:moveTo>
                  <a:cubicBezTo>
                    <a:pt x="1430" y="1"/>
                    <a:pt x="1393" y="22"/>
                    <a:pt x="1380" y="64"/>
                  </a:cubicBezTo>
                  <a:lnTo>
                    <a:pt x="1193" y="652"/>
                  </a:lnTo>
                  <a:cubicBezTo>
                    <a:pt x="1064" y="1060"/>
                    <a:pt x="764" y="1390"/>
                    <a:pt x="372" y="1558"/>
                  </a:cubicBezTo>
                  <a:lnTo>
                    <a:pt x="74" y="1686"/>
                  </a:lnTo>
                  <a:cubicBezTo>
                    <a:pt x="0" y="1718"/>
                    <a:pt x="0" y="1821"/>
                    <a:pt x="74" y="1853"/>
                  </a:cubicBezTo>
                  <a:lnTo>
                    <a:pt x="372" y="1981"/>
                  </a:lnTo>
                  <a:cubicBezTo>
                    <a:pt x="764" y="2150"/>
                    <a:pt x="1064" y="2481"/>
                    <a:pt x="1193" y="2887"/>
                  </a:cubicBezTo>
                  <a:lnTo>
                    <a:pt x="1380" y="3476"/>
                  </a:lnTo>
                  <a:cubicBezTo>
                    <a:pt x="1393" y="3518"/>
                    <a:pt x="1430" y="3539"/>
                    <a:pt x="1466" y="3539"/>
                  </a:cubicBezTo>
                  <a:cubicBezTo>
                    <a:pt x="1503" y="3539"/>
                    <a:pt x="1539" y="3518"/>
                    <a:pt x="1553" y="3476"/>
                  </a:cubicBezTo>
                  <a:lnTo>
                    <a:pt x="1739" y="2887"/>
                  </a:lnTo>
                  <a:cubicBezTo>
                    <a:pt x="1868" y="2481"/>
                    <a:pt x="2168" y="2150"/>
                    <a:pt x="2561" y="1981"/>
                  </a:cubicBezTo>
                  <a:lnTo>
                    <a:pt x="2859" y="1853"/>
                  </a:lnTo>
                  <a:cubicBezTo>
                    <a:pt x="2932" y="1821"/>
                    <a:pt x="2932" y="1718"/>
                    <a:pt x="2859" y="1686"/>
                  </a:cubicBezTo>
                  <a:lnTo>
                    <a:pt x="2561" y="1558"/>
                  </a:lnTo>
                  <a:cubicBezTo>
                    <a:pt x="2168" y="1390"/>
                    <a:pt x="1868" y="1060"/>
                    <a:pt x="1739" y="652"/>
                  </a:cubicBezTo>
                  <a:lnTo>
                    <a:pt x="1553" y="64"/>
                  </a:lnTo>
                  <a:cubicBezTo>
                    <a:pt x="1539" y="22"/>
                    <a:pt x="1503" y="1"/>
                    <a:pt x="146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4"/>
            <p:cNvSpPr/>
            <p:nvPr/>
          </p:nvSpPr>
          <p:spPr>
            <a:xfrm>
              <a:off x="5698825" y="3094675"/>
              <a:ext cx="57500" cy="67525"/>
            </a:xfrm>
            <a:custGeom>
              <a:rect b="b" l="l" r="r" t="t"/>
              <a:pathLst>
                <a:path extrusionOk="0" h="2701" w="2300">
                  <a:moveTo>
                    <a:pt x="1150" y="208"/>
                  </a:moveTo>
                  <a:lnTo>
                    <a:pt x="1267" y="575"/>
                  </a:lnTo>
                  <a:cubicBezTo>
                    <a:pt x="1366" y="890"/>
                    <a:pt x="1598" y="1145"/>
                    <a:pt x="1902" y="1275"/>
                  </a:cubicBezTo>
                  <a:lnTo>
                    <a:pt x="2076" y="1350"/>
                  </a:lnTo>
                  <a:lnTo>
                    <a:pt x="1902" y="1425"/>
                  </a:lnTo>
                  <a:cubicBezTo>
                    <a:pt x="1598" y="1555"/>
                    <a:pt x="1366" y="1810"/>
                    <a:pt x="1267" y="2125"/>
                  </a:cubicBezTo>
                  <a:lnTo>
                    <a:pt x="1150" y="2493"/>
                  </a:lnTo>
                  <a:lnTo>
                    <a:pt x="1033" y="2125"/>
                  </a:lnTo>
                  <a:cubicBezTo>
                    <a:pt x="934" y="1810"/>
                    <a:pt x="701" y="1555"/>
                    <a:pt x="398" y="1425"/>
                  </a:cubicBezTo>
                  <a:lnTo>
                    <a:pt x="224" y="1350"/>
                  </a:lnTo>
                  <a:lnTo>
                    <a:pt x="398" y="1275"/>
                  </a:lnTo>
                  <a:cubicBezTo>
                    <a:pt x="701" y="1145"/>
                    <a:pt x="934" y="890"/>
                    <a:pt x="1033" y="575"/>
                  </a:cubicBezTo>
                  <a:lnTo>
                    <a:pt x="1150" y="208"/>
                  </a:lnTo>
                  <a:close/>
                  <a:moveTo>
                    <a:pt x="1153" y="0"/>
                  </a:moveTo>
                  <a:cubicBezTo>
                    <a:pt x="1152" y="0"/>
                    <a:pt x="1151" y="0"/>
                    <a:pt x="1150" y="0"/>
                  </a:cubicBezTo>
                  <a:cubicBezTo>
                    <a:pt x="1085" y="0"/>
                    <a:pt x="1029" y="41"/>
                    <a:pt x="1009" y="103"/>
                  </a:cubicBezTo>
                  <a:lnTo>
                    <a:pt x="876" y="524"/>
                  </a:lnTo>
                  <a:cubicBezTo>
                    <a:pt x="790" y="793"/>
                    <a:pt x="593" y="1011"/>
                    <a:pt x="334" y="1122"/>
                  </a:cubicBezTo>
                  <a:lnTo>
                    <a:pt x="120" y="1214"/>
                  </a:lnTo>
                  <a:cubicBezTo>
                    <a:pt x="1" y="1266"/>
                    <a:pt x="1" y="1435"/>
                    <a:pt x="120" y="1486"/>
                  </a:cubicBezTo>
                  <a:lnTo>
                    <a:pt x="334" y="1578"/>
                  </a:lnTo>
                  <a:cubicBezTo>
                    <a:pt x="593" y="1688"/>
                    <a:pt x="790" y="1907"/>
                    <a:pt x="876" y="2176"/>
                  </a:cubicBezTo>
                  <a:lnTo>
                    <a:pt x="1009" y="2597"/>
                  </a:lnTo>
                  <a:cubicBezTo>
                    <a:pt x="1031" y="2666"/>
                    <a:pt x="1090" y="2700"/>
                    <a:pt x="1150" y="2700"/>
                  </a:cubicBezTo>
                  <a:cubicBezTo>
                    <a:pt x="1210" y="2700"/>
                    <a:pt x="1269" y="2666"/>
                    <a:pt x="1291" y="2597"/>
                  </a:cubicBezTo>
                  <a:lnTo>
                    <a:pt x="1425" y="2176"/>
                  </a:lnTo>
                  <a:cubicBezTo>
                    <a:pt x="1511" y="1907"/>
                    <a:pt x="1708" y="1688"/>
                    <a:pt x="1967" y="1578"/>
                  </a:cubicBezTo>
                  <a:lnTo>
                    <a:pt x="2181" y="1486"/>
                  </a:lnTo>
                  <a:cubicBezTo>
                    <a:pt x="2300" y="1435"/>
                    <a:pt x="2300" y="1265"/>
                    <a:pt x="2181" y="1214"/>
                  </a:cubicBezTo>
                  <a:lnTo>
                    <a:pt x="1967" y="1122"/>
                  </a:lnTo>
                  <a:cubicBezTo>
                    <a:pt x="1707" y="1011"/>
                    <a:pt x="1510" y="793"/>
                    <a:pt x="1425" y="524"/>
                  </a:cubicBezTo>
                  <a:lnTo>
                    <a:pt x="1291" y="103"/>
                  </a:lnTo>
                  <a:cubicBezTo>
                    <a:pt x="1272" y="42"/>
                    <a:pt x="1216" y="0"/>
                    <a:pt x="115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4"/>
            <p:cNvSpPr/>
            <p:nvPr/>
          </p:nvSpPr>
          <p:spPr>
            <a:xfrm>
              <a:off x="5695975" y="2979225"/>
              <a:ext cx="38175" cy="24025"/>
            </a:xfrm>
            <a:custGeom>
              <a:rect b="b" l="l" r="r" t="t"/>
              <a:pathLst>
                <a:path extrusionOk="0" h="961" w="1527">
                  <a:moveTo>
                    <a:pt x="1" y="1"/>
                  </a:moveTo>
                  <a:cubicBezTo>
                    <a:pt x="1" y="1"/>
                    <a:pt x="31" y="961"/>
                    <a:pt x="904" y="961"/>
                  </a:cubicBezTo>
                  <a:cubicBezTo>
                    <a:pt x="993" y="961"/>
                    <a:pt x="1092" y="951"/>
                    <a:pt x="1200" y="928"/>
                  </a:cubicBezTo>
                  <a:cubicBezTo>
                    <a:pt x="1200" y="928"/>
                    <a:pt x="1526" y="266"/>
                    <a:pt x="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4"/>
            <p:cNvSpPr/>
            <p:nvPr/>
          </p:nvSpPr>
          <p:spPr>
            <a:xfrm>
              <a:off x="5681375" y="3004550"/>
              <a:ext cx="41700" cy="30000"/>
            </a:xfrm>
            <a:custGeom>
              <a:rect b="b" l="l" r="r" t="t"/>
              <a:pathLst>
                <a:path extrusionOk="0" h="1200" w="1668">
                  <a:moveTo>
                    <a:pt x="1186" y="0"/>
                  </a:moveTo>
                  <a:lnTo>
                    <a:pt x="1186" y="0"/>
                  </a:lnTo>
                  <a:cubicBezTo>
                    <a:pt x="0" y="60"/>
                    <a:pt x="258" y="1199"/>
                    <a:pt x="258" y="1199"/>
                  </a:cubicBezTo>
                  <a:cubicBezTo>
                    <a:pt x="1668" y="558"/>
                    <a:pt x="1186" y="0"/>
                    <a:pt x="118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4"/>
            <p:cNvSpPr/>
            <p:nvPr/>
          </p:nvSpPr>
          <p:spPr>
            <a:xfrm>
              <a:off x="5641750" y="2981175"/>
              <a:ext cx="40125" cy="27700"/>
            </a:xfrm>
            <a:custGeom>
              <a:rect b="b" l="l" r="r" t="t"/>
              <a:pathLst>
                <a:path extrusionOk="0" h="1108" w="1605">
                  <a:moveTo>
                    <a:pt x="139" y="1"/>
                  </a:moveTo>
                  <a:lnTo>
                    <a:pt x="139" y="1"/>
                  </a:lnTo>
                  <a:cubicBezTo>
                    <a:pt x="139" y="1"/>
                    <a:pt x="0" y="1107"/>
                    <a:pt x="1097" y="1107"/>
                  </a:cubicBezTo>
                  <a:cubicBezTo>
                    <a:pt x="1124" y="1107"/>
                    <a:pt x="1151" y="1106"/>
                    <a:pt x="1179" y="1105"/>
                  </a:cubicBezTo>
                  <a:cubicBezTo>
                    <a:pt x="1179" y="1105"/>
                    <a:pt x="1604" y="502"/>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4"/>
            <p:cNvSpPr/>
            <p:nvPr/>
          </p:nvSpPr>
          <p:spPr>
            <a:xfrm>
              <a:off x="5624125" y="3007725"/>
              <a:ext cx="42300" cy="31125"/>
            </a:xfrm>
            <a:custGeom>
              <a:rect b="b" l="l" r="r" t="t"/>
              <a:pathLst>
                <a:path extrusionOk="0" h="1245" w="1692">
                  <a:moveTo>
                    <a:pt x="1182" y="1"/>
                  </a:moveTo>
                  <a:lnTo>
                    <a:pt x="1182" y="1"/>
                  </a:lnTo>
                  <a:cubicBezTo>
                    <a:pt x="1" y="119"/>
                    <a:pt x="316" y="1244"/>
                    <a:pt x="315" y="1244"/>
                  </a:cubicBezTo>
                  <a:cubicBezTo>
                    <a:pt x="1691" y="536"/>
                    <a:pt x="1182" y="1"/>
                    <a:pt x="118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4"/>
            <p:cNvSpPr/>
            <p:nvPr/>
          </p:nvSpPr>
          <p:spPr>
            <a:xfrm>
              <a:off x="5578625" y="2977600"/>
              <a:ext cx="42900" cy="32475"/>
            </a:xfrm>
            <a:custGeom>
              <a:rect b="b" l="l" r="r" t="t"/>
              <a:pathLst>
                <a:path extrusionOk="0" h="1299" w="1716">
                  <a:moveTo>
                    <a:pt x="389" y="0"/>
                  </a:moveTo>
                  <a:cubicBezTo>
                    <a:pt x="389" y="0"/>
                    <a:pt x="0" y="1101"/>
                    <a:pt x="1171" y="1299"/>
                  </a:cubicBezTo>
                  <a:cubicBezTo>
                    <a:pt x="1171" y="1299"/>
                    <a:pt x="1715" y="800"/>
                    <a:pt x="38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4"/>
            <p:cNvSpPr/>
            <p:nvPr/>
          </p:nvSpPr>
          <p:spPr>
            <a:xfrm>
              <a:off x="5561650" y="3005050"/>
              <a:ext cx="38925" cy="26050"/>
            </a:xfrm>
            <a:custGeom>
              <a:rect b="b" l="l" r="r" t="t"/>
              <a:pathLst>
                <a:path extrusionOk="0" h="1042" w="1557">
                  <a:moveTo>
                    <a:pt x="988" y="0"/>
                  </a:moveTo>
                  <a:cubicBezTo>
                    <a:pt x="1" y="0"/>
                    <a:pt x="61" y="1042"/>
                    <a:pt x="61" y="1042"/>
                  </a:cubicBezTo>
                  <a:cubicBezTo>
                    <a:pt x="1556" y="641"/>
                    <a:pt x="1174" y="12"/>
                    <a:pt x="1174" y="12"/>
                  </a:cubicBezTo>
                  <a:cubicBezTo>
                    <a:pt x="1108" y="4"/>
                    <a:pt x="1047" y="0"/>
                    <a:pt x="98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4"/>
            <p:cNvSpPr/>
            <p:nvPr/>
          </p:nvSpPr>
          <p:spPr>
            <a:xfrm>
              <a:off x="5522825" y="2969450"/>
              <a:ext cx="42875" cy="32525"/>
            </a:xfrm>
            <a:custGeom>
              <a:rect b="b" l="l" r="r" t="t"/>
              <a:pathLst>
                <a:path extrusionOk="0" h="1301" w="1715">
                  <a:moveTo>
                    <a:pt x="390" y="1"/>
                  </a:moveTo>
                  <a:cubicBezTo>
                    <a:pt x="390" y="1"/>
                    <a:pt x="1" y="1103"/>
                    <a:pt x="1172" y="1300"/>
                  </a:cubicBezTo>
                  <a:cubicBezTo>
                    <a:pt x="1172" y="1300"/>
                    <a:pt x="1715" y="802"/>
                    <a:pt x="39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4"/>
            <p:cNvSpPr/>
            <p:nvPr/>
          </p:nvSpPr>
          <p:spPr>
            <a:xfrm>
              <a:off x="5505875" y="2996925"/>
              <a:ext cx="38925" cy="26050"/>
            </a:xfrm>
            <a:custGeom>
              <a:rect b="b" l="l" r="r" t="t"/>
              <a:pathLst>
                <a:path extrusionOk="0" h="1042" w="1557">
                  <a:moveTo>
                    <a:pt x="988" y="0"/>
                  </a:moveTo>
                  <a:cubicBezTo>
                    <a:pt x="0" y="0"/>
                    <a:pt x="61" y="1041"/>
                    <a:pt x="61" y="1041"/>
                  </a:cubicBezTo>
                  <a:cubicBezTo>
                    <a:pt x="1557" y="642"/>
                    <a:pt x="1172" y="11"/>
                    <a:pt x="1172" y="11"/>
                  </a:cubicBezTo>
                  <a:cubicBezTo>
                    <a:pt x="1107" y="4"/>
                    <a:pt x="1046" y="0"/>
                    <a:pt x="98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4"/>
            <p:cNvSpPr/>
            <p:nvPr/>
          </p:nvSpPr>
          <p:spPr>
            <a:xfrm>
              <a:off x="5467450" y="2973050"/>
              <a:ext cx="37225" cy="19550"/>
            </a:xfrm>
            <a:custGeom>
              <a:rect b="b" l="l" r="r" t="t"/>
              <a:pathLst>
                <a:path extrusionOk="0" h="782" w="1489">
                  <a:moveTo>
                    <a:pt x="692" y="1"/>
                  </a:moveTo>
                  <a:cubicBezTo>
                    <a:pt x="314" y="1"/>
                    <a:pt x="0" y="259"/>
                    <a:pt x="0" y="259"/>
                  </a:cubicBezTo>
                  <a:cubicBezTo>
                    <a:pt x="502" y="663"/>
                    <a:pt x="844" y="781"/>
                    <a:pt x="1072" y="781"/>
                  </a:cubicBezTo>
                  <a:cubicBezTo>
                    <a:pt x="1393" y="781"/>
                    <a:pt x="1489" y="549"/>
                    <a:pt x="1489" y="549"/>
                  </a:cubicBezTo>
                  <a:cubicBezTo>
                    <a:pt x="1249" y="126"/>
                    <a:pt x="955" y="1"/>
                    <a:pt x="69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4"/>
            <p:cNvSpPr/>
            <p:nvPr/>
          </p:nvSpPr>
          <p:spPr>
            <a:xfrm>
              <a:off x="5498825" y="2975825"/>
              <a:ext cx="331225" cy="35100"/>
            </a:xfrm>
            <a:custGeom>
              <a:rect b="b" l="l" r="r" t="t"/>
              <a:pathLst>
                <a:path extrusionOk="0" h="1404" w="13249">
                  <a:moveTo>
                    <a:pt x="13138" y="0"/>
                  </a:moveTo>
                  <a:cubicBezTo>
                    <a:pt x="13129" y="0"/>
                    <a:pt x="13120" y="2"/>
                    <a:pt x="13110" y="5"/>
                  </a:cubicBezTo>
                  <a:cubicBezTo>
                    <a:pt x="13058" y="22"/>
                    <a:pt x="9357" y="1238"/>
                    <a:pt x="5341" y="1238"/>
                  </a:cubicBezTo>
                  <a:cubicBezTo>
                    <a:pt x="3570" y="1238"/>
                    <a:pt x="1738" y="1002"/>
                    <a:pt x="130" y="322"/>
                  </a:cubicBezTo>
                  <a:cubicBezTo>
                    <a:pt x="119" y="317"/>
                    <a:pt x="107" y="314"/>
                    <a:pt x="96" y="314"/>
                  </a:cubicBezTo>
                  <a:cubicBezTo>
                    <a:pt x="63" y="314"/>
                    <a:pt x="32" y="333"/>
                    <a:pt x="18" y="365"/>
                  </a:cubicBezTo>
                  <a:cubicBezTo>
                    <a:pt x="0" y="408"/>
                    <a:pt x="22" y="458"/>
                    <a:pt x="65" y="475"/>
                  </a:cubicBezTo>
                  <a:cubicBezTo>
                    <a:pt x="1694" y="1164"/>
                    <a:pt x="3548" y="1403"/>
                    <a:pt x="5339" y="1403"/>
                  </a:cubicBezTo>
                  <a:cubicBezTo>
                    <a:pt x="9387" y="1403"/>
                    <a:pt x="13110" y="180"/>
                    <a:pt x="13163" y="162"/>
                  </a:cubicBezTo>
                  <a:cubicBezTo>
                    <a:pt x="13177" y="157"/>
                    <a:pt x="13190" y="149"/>
                    <a:pt x="13199" y="138"/>
                  </a:cubicBezTo>
                  <a:cubicBezTo>
                    <a:pt x="13249" y="82"/>
                    <a:pt x="13204" y="0"/>
                    <a:pt x="13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4"/>
            <p:cNvSpPr/>
            <p:nvPr/>
          </p:nvSpPr>
          <p:spPr>
            <a:xfrm>
              <a:off x="5745900" y="2969925"/>
              <a:ext cx="38150" cy="24050"/>
            </a:xfrm>
            <a:custGeom>
              <a:rect b="b" l="l" r="r" t="t"/>
              <a:pathLst>
                <a:path extrusionOk="0" h="962" w="1526">
                  <a:moveTo>
                    <a:pt x="1" y="1"/>
                  </a:moveTo>
                  <a:cubicBezTo>
                    <a:pt x="1" y="1"/>
                    <a:pt x="30" y="961"/>
                    <a:pt x="902" y="961"/>
                  </a:cubicBezTo>
                  <a:cubicBezTo>
                    <a:pt x="992" y="961"/>
                    <a:pt x="1091" y="951"/>
                    <a:pt x="1200" y="929"/>
                  </a:cubicBezTo>
                  <a:cubicBezTo>
                    <a:pt x="1200" y="929"/>
                    <a:pt x="1525" y="267"/>
                    <a:pt x="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4"/>
            <p:cNvSpPr/>
            <p:nvPr/>
          </p:nvSpPr>
          <p:spPr>
            <a:xfrm>
              <a:off x="5729675" y="2994850"/>
              <a:ext cx="43400" cy="34100"/>
            </a:xfrm>
            <a:custGeom>
              <a:rect b="b" l="l" r="r" t="t"/>
              <a:pathLst>
                <a:path extrusionOk="0" h="1364" w="1736">
                  <a:moveTo>
                    <a:pt x="1149" y="0"/>
                  </a:moveTo>
                  <a:cubicBezTo>
                    <a:pt x="1" y="300"/>
                    <a:pt x="486" y="1363"/>
                    <a:pt x="486" y="1363"/>
                  </a:cubicBezTo>
                  <a:cubicBezTo>
                    <a:pt x="1736" y="448"/>
                    <a:pt x="1150" y="0"/>
                    <a:pt x="114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4"/>
            <p:cNvSpPr/>
            <p:nvPr/>
          </p:nvSpPr>
          <p:spPr>
            <a:xfrm>
              <a:off x="5947675" y="2802175"/>
              <a:ext cx="37200" cy="17525"/>
            </a:xfrm>
            <a:custGeom>
              <a:rect b="b" l="l" r="r" t="t"/>
              <a:pathLst>
                <a:path extrusionOk="0" h="701" w="1488">
                  <a:moveTo>
                    <a:pt x="655" y="0"/>
                  </a:moveTo>
                  <a:cubicBezTo>
                    <a:pt x="465" y="0"/>
                    <a:pt x="246" y="72"/>
                    <a:pt x="1" y="265"/>
                  </a:cubicBezTo>
                  <a:cubicBezTo>
                    <a:pt x="1" y="265"/>
                    <a:pt x="3" y="701"/>
                    <a:pt x="679" y="701"/>
                  </a:cubicBezTo>
                  <a:cubicBezTo>
                    <a:pt x="881" y="701"/>
                    <a:pt x="1145" y="662"/>
                    <a:pt x="1488" y="559"/>
                  </a:cubicBezTo>
                  <a:cubicBezTo>
                    <a:pt x="1488" y="559"/>
                    <a:pt x="1187" y="0"/>
                    <a:pt x="6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4"/>
            <p:cNvSpPr/>
            <p:nvPr/>
          </p:nvSpPr>
          <p:spPr>
            <a:xfrm>
              <a:off x="5943100" y="2763025"/>
              <a:ext cx="42900" cy="37200"/>
            </a:xfrm>
            <a:custGeom>
              <a:rect b="b" l="l" r="r" t="t"/>
              <a:pathLst>
                <a:path extrusionOk="0" h="1488" w="1716">
                  <a:moveTo>
                    <a:pt x="975" y="1"/>
                  </a:moveTo>
                  <a:lnTo>
                    <a:pt x="975" y="1"/>
                  </a:lnTo>
                  <a:cubicBezTo>
                    <a:pt x="0" y="1203"/>
                    <a:pt x="682" y="1487"/>
                    <a:pt x="682" y="1487"/>
                  </a:cubicBezTo>
                  <a:cubicBezTo>
                    <a:pt x="1716" y="905"/>
                    <a:pt x="975" y="1"/>
                    <a:pt x="97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4"/>
            <p:cNvSpPr/>
            <p:nvPr/>
          </p:nvSpPr>
          <p:spPr>
            <a:xfrm>
              <a:off x="5991700" y="2774425"/>
              <a:ext cx="37725" cy="18225"/>
            </a:xfrm>
            <a:custGeom>
              <a:rect b="b" l="l" r="r" t="t"/>
              <a:pathLst>
                <a:path extrusionOk="0" h="729" w="1509">
                  <a:moveTo>
                    <a:pt x="1509" y="691"/>
                  </a:moveTo>
                  <a:lnTo>
                    <a:pt x="1509" y="691"/>
                  </a:lnTo>
                  <a:cubicBezTo>
                    <a:pt x="1509" y="691"/>
                    <a:pt x="1509" y="691"/>
                    <a:pt x="1509" y="691"/>
                  </a:cubicBezTo>
                  <a:lnTo>
                    <a:pt x="1509" y="691"/>
                  </a:lnTo>
                  <a:cubicBezTo>
                    <a:pt x="1509" y="691"/>
                    <a:pt x="1509" y="691"/>
                    <a:pt x="1509" y="691"/>
                  </a:cubicBezTo>
                  <a:cubicBezTo>
                    <a:pt x="1509" y="691"/>
                    <a:pt x="1509" y="691"/>
                    <a:pt x="1509" y="691"/>
                  </a:cubicBezTo>
                  <a:close/>
                  <a:moveTo>
                    <a:pt x="651" y="1"/>
                  </a:moveTo>
                  <a:cubicBezTo>
                    <a:pt x="489" y="1"/>
                    <a:pt x="302" y="48"/>
                    <a:pt x="86" y="169"/>
                  </a:cubicBezTo>
                  <a:cubicBezTo>
                    <a:pt x="86" y="169"/>
                    <a:pt x="1" y="728"/>
                    <a:pt x="1010" y="728"/>
                  </a:cubicBezTo>
                  <a:cubicBezTo>
                    <a:pt x="1153" y="728"/>
                    <a:pt x="1318" y="717"/>
                    <a:pt x="1509" y="691"/>
                  </a:cubicBezTo>
                  <a:lnTo>
                    <a:pt x="1509" y="691"/>
                  </a:lnTo>
                  <a:cubicBezTo>
                    <a:pt x="1508" y="690"/>
                    <a:pt x="1266" y="1"/>
                    <a:pt x="65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4"/>
            <p:cNvSpPr/>
            <p:nvPr/>
          </p:nvSpPr>
          <p:spPr>
            <a:xfrm>
              <a:off x="5992650" y="2734225"/>
              <a:ext cx="42500" cy="37525"/>
            </a:xfrm>
            <a:custGeom>
              <a:rect b="b" l="l" r="r" t="t"/>
              <a:pathLst>
                <a:path extrusionOk="0" h="1501" w="1700">
                  <a:moveTo>
                    <a:pt x="915" y="1"/>
                  </a:moveTo>
                  <a:cubicBezTo>
                    <a:pt x="0" y="1250"/>
                    <a:pt x="694" y="1500"/>
                    <a:pt x="694" y="1500"/>
                  </a:cubicBezTo>
                  <a:cubicBezTo>
                    <a:pt x="1699" y="868"/>
                    <a:pt x="915" y="1"/>
                    <a:pt x="9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4"/>
            <p:cNvSpPr/>
            <p:nvPr/>
          </p:nvSpPr>
          <p:spPr>
            <a:xfrm>
              <a:off x="6043325" y="2747600"/>
              <a:ext cx="38600" cy="21975"/>
            </a:xfrm>
            <a:custGeom>
              <a:rect b="b" l="l" r="r" t="t"/>
              <a:pathLst>
                <a:path extrusionOk="0" h="879" w="1544">
                  <a:moveTo>
                    <a:pt x="659" y="0"/>
                  </a:moveTo>
                  <a:cubicBezTo>
                    <a:pt x="543" y="0"/>
                    <a:pt x="412" y="20"/>
                    <a:pt x="265" y="65"/>
                  </a:cubicBezTo>
                  <a:cubicBezTo>
                    <a:pt x="265" y="65"/>
                    <a:pt x="1" y="754"/>
                    <a:pt x="1543" y="879"/>
                  </a:cubicBezTo>
                  <a:cubicBezTo>
                    <a:pt x="1543" y="879"/>
                    <a:pt x="1435" y="0"/>
                    <a:pt x="65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4"/>
            <p:cNvSpPr/>
            <p:nvPr/>
          </p:nvSpPr>
          <p:spPr>
            <a:xfrm>
              <a:off x="6051550" y="2710450"/>
              <a:ext cx="43550" cy="35475"/>
            </a:xfrm>
            <a:custGeom>
              <a:rect b="b" l="l" r="r" t="t"/>
              <a:pathLst>
                <a:path extrusionOk="0" h="1419" w="1742">
                  <a:moveTo>
                    <a:pt x="1161" y="0"/>
                  </a:moveTo>
                  <a:cubicBezTo>
                    <a:pt x="0" y="1026"/>
                    <a:pt x="626" y="1419"/>
                    <a:pt x="626" y="1419"/>
                  </a:cubicBezTo>
                  <a:cubicBezTo>
                    <a:pt x="1742" y="1014"/>
                    <a:pt x="1161" y="0"/>
                    <a:pt x="116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4"/>
            <p:cNvSpPr/>
            <p:nvPr/>
          </p:nvSpPr>
          <p:spPr>
            <a:xfrm>
              <a:off x="6096875" y="2729950"/>
              <a:ext cx="38625" cy="21975"/>
            </a:xfrm>
            <a:custGeom>
              <a:rect b="b" l="l" r="r" t="t"/>
              <a:pathLst>
                <a:path extrusionOk="0" h="879" w="1545">
                  <a:moveTo>
                    <a:pt x="659" y="1"/>
                  </a:moveTo>
                  <a:cubicBezTo>
                    <a:pt x="543" y="1"/>
                    <a:pt x="412" y="20"/>
                    <a:pt x="265" y="65"/>
                  </a:cubicBezTo>
                  <a:cubicBezTo>
                    <a:pt x="265" y="65"/>
                    <a:pt x="0" y="754"/>
                    <a:pt x="1544" y="879"/>
                  </a:cubicBezTo>
                  <a:cubicBezTo>
                    <a:pt x="1544" y="879"/>
                    <a:pt x="1435" y="1"/>
                    <a:pt x="65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4"/>
            <p:cNvSpPr/>
            <p:nvPr/>
          </p:nvSpPr>
          <p:spPr>
            <a:xfrm>
              <a:off x="6105125" y="2692800"/>
              <a:ext cx="43525" cy="35475"/>
            </a:xfrm>
            <a:custGeom>
              <a:rect b="b" l="l" r="r" t="t"/>
              <a:pathLst>
                <a:path extrusionOk="0" h="1419" w="1741">
                  <a:moveTo>
                    <a:pt x="1159" y="0"/>
                  </a:moveTo>
                  <a:lnTo>
                    <a:pt x="1159" y="0"/>
                  </a:lnTo>
                  <a:cubicBezTo>
                    <a:pt x="0" y="1026"/>
                    <a:pt x="625" y="1418"/>
                    <a:pt x="625" y="1418"/>
                  </a:cubicBezTo>
                  <a:cubicBezTo>
                    <a:pt x="1740" y="1013"/>
                    <a:pt x="1159" y="0"/>
                    <a:pt x="115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4"/>
            <p:cNvSpPr/>
            <p:nvPr/>
          </p:nvSpPr>
          <p:spPr>
            <a:xfrm>
              <a:off x="6151800" y="2711700"/>
              <a:ext cx="37450" cy="17700"/>
            </a:xfrm>
            <a:custGeom>
              <a:rect b="b" l="l" r="r" t="t"/>
              <a:pathLst>
                <a:path extrusionOk="0" h="708" w="1498">
                  <a:moveTo>
                    <a:pt x="813" y="0"/>
                  </a:moveTo>
                  <a:cubicBezTo>
                    <a:pt x="1" y="0"/>
                    <a:pt x="36" y="491"/>
                    <a:pt x="36" y="491"/>
                  </a:cubicBezTo>
                  <a:cubicBezTo>
                    <a:pt x="270" y="648"/>
                    <a:pt x="474" y="708"/>
                    <a:pt x="651" y="708"/>
                  </a:cubicBezTo>
                  <a:cubicBezTo>
                    <a:pt x="1221" y="708"/>
                    <a:pt x="1497" y="85"/>
                    <a:pt x="1497" y="85"/>
                  </a:cubicBezTo>
                  <a:cubicBezTo>
                    <a:pt x="1220" y="25"/>
                    <a:pt x="995" y="0"/>
                    <a:pt x="81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4"/>
            <p:cNvSpPr/>
            <p:nvPr/>
          </p:nvSpPr>
          <p:spPr>
            <a:xfrm>
              <a:off x="5865125" y="2721250"/>
              <a:ext cx="293150" cy="156775"/>
            </a:xfrm>
            <a:custGeom>
              <a:rect b="b" l="l" r="r" t="t"/>
              <a:pathLst>
                <a:path extrusionOk="0" h="6271" w="11726">
                  <a:moveTo>
                    <a:pt x="11641" y="0"/>
                  </a:moveTo>
                  <a:cubicBezTo>
                    <a:pt x="11640" y="0"/>
                    <a:pt x="11639" y="0"/>
                    <a:pt x="11637" y="0"/>
                  </a:cubicBezTo>
                  <a:cubicBezTo>
                    <a:pt x="5882" y="363"/>
                    <a:pt x="115" y="6071"/>
                    <a:pt x="57" y="6128"/>
                  </a:cubicBezTo>
                  <a:cubicBezTo>
                    <a:pt x="1" y="6189"/>
                    <a:pt x="55" y="6270"/>
                    <a:pt x="119" y="6270"/>
                  </a:cubicBezTo>
                  <a:cubicBezTo>
                    <a:pt x="137" y="6270"/>
                    <a:pt x="157" y="6263"/>
                    <a:pt x="174" y="6247"/>
                  </a:cubicBezTo>
                  <a:cubicBezTo>
                    <a:pt x="231" y="6189"/>
                    <a:pt x="5955" y="523"/>
                    <a:pt x="11648" y="166"/>
                  </a:cubicBezTo>
                  <a:cubicBezTo>
                    <a:pt x="11689" y="163"/>
                    <a:pt x="11722" y="131"/>
                    <a:pt x="11725" y="90"/>
                  </a:cubicBezTo>
                  <a:cubicBezTo>
                    <a:pt x="11726" y="86"/>
                    <a:pt x="11726" y="82"/>
                    <a:pt x="11725" y="78"/>
                  </a:cubicBezTo>
                  <a:cubicBezTo>
                    <a:pt x="11723" y="33"/>
                    <a:pt x="11685" y="0"/>
                    <a:pt x="1164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4"/>
            <p:cNvSpPr/>
            <p:nvPr/>
          </p:nvSpPr>
          <p:spPr>
            <a:xfrm>
              <a:off x="5907175" y="2832750"/>
              <a:ext cx="37200" cy="17550"/>
            </a:xfrm>
            <a:custGeom>
              <a:rect b="b" l="l" r="r" t="t"/>
              <a:pathLst>
                <a:path extrusionOk="0" h="702" w="1488">
                  <a:moveTo>
                    <a:pt x="654" y="1"/>
                  </a:moveTo>
                  <a:cubicBezTo>
                    <a:pt x="465" y="1"/>
                    <a:pt x="245" y="72"/>
                    <a:pt x="0" y="265"/>
                  </a:cubicBezTo>
                  <a:cubicBezTo>
                    <a:pt x="0" y="265"/>
                    <a:pt x="3" y="702"/>
                    <a:pt x="678" y="702"/>
                  </a:cubicBezTo>
                  <a:cubicBezTo>
                    <a:pt x="881" y="702"/>
                    <a:pt x="1145" y="662"/>
                    <a:pt x="1488" y="560"/>
                  </a:cubicBezTo>
                  <a:cubicBezTo>
                    <a:pt x="1488" y="560"/>
                    <a:pt x="1186" y="1"/>
                    <a:pt x="65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4"/>
            <p:cNvSpPr/>
            <p:nvPr/>
          </p:nvSpPr>
          <p:spPr>
            <a:xfrm>
              <a:off x="5903950" y="2792150"/>
              <a:ext cx="40450" cy="37925"/>
            </a:xfrm>
            <a:custGeom>
              <a:rect b="b" l="l" r="r" t="t"/>
              <a:pathLst>
                <a:path extrusionOk="0" h="1517" w="1618">
                  <a:moveTo>
                    <a:pt x="709" y="0"/>
                  </a:moveTo>
                  <a:cubicBezTo>
                    <a:pt x="0" y="1377"/>
                    <a:pt x="724" y="1516"/>
                    <a:pt x="724" y="1516"/>
                  </a:cubicBezTo>
                  <a:cubicBezTo>
                    <a:pt x="1618" y="734"/>
                    <a:pt x="709" y="0"/>
                    <a:pt x="70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4"/>
            <p:cNvSpPr/>
            <p:nvPr/>
          </p:nvSpPr>
          <p:spPr>
            <a:xfrm>
              <a:off x="5287075" y="3027475"/>
              <a:ext cx="137675" cy="115400"/>
            </a:xfrm>
            <a:custGeom>
              <a:rect b="b" l="l" r="r" t="t"/>
              <a:pathLst>
                <a:path extrusionOk="0" h="4616" w="5507">
                  <a:moveTo>
                    <a:pt x="291" y="158"/>
                  </a:moveTo>
                  <a:cubicBezTo>
                    <a:pt x="327" y="158"/>
                    <a:pt x="360" y="174"/>
                    <a:pt x="381" y="202"/>
                  </a:cubicBezTo>
                  <a:cubicBezTo>
                    <a:pt x="855" y="798"/>
                    <a:pt x="1754" y="1666"/>
                    <a:pt x="3345" y="2432"/>
                  </a:cubicBezTo>
                  <a:cubicBezTo>
                    <a:pt x="4782" y="3124"/>
                    <a:pt x="5190" y="3680"/>
                    <a:pt x="5279" y="4024"/>
                  </a:cubicBezTo>
                  <a:cubicBezTo>
                    <a:pt x="5323" y="4196"/>
                    <a:pt x="5285" y="4311"/>
                    <a:pt x="5262" y="4361"/>
                  </a:cubicBezTo>
                  <a:lnTo>
                    <a:pt x="4333" y="4455"/>
                  </a:lnTo>
                  <a:cubicBezTo>
                    <a:pt x="4205" y="4334"/>
                    <a:pt x="3761" y="4053"/>
                    <a:pt x="2273" y="3242"/>
                  </a:cubicBezTo>
                  <a:cubicBezTo>
                    <a:pt x="638" y="2352"/>
                    <a:pt x="256" y="1011"/>
                    <a:pt x="172" y="292"/>
                  </a:cubicBezTo>
                  <a:cubicBezTo>
                    <a:pt x="165" y="239"/>
                    <a:pt x="194" y="187"/>
                    <a:pt x="245" y="167"/>
                  </a:cubicBezTo>
                  <a:cubicBezTo>
                    <a:pt x="260" y="161"/>
                    <a:pt x="276" y="158"/>
                    <a:pt x="291" y="158"/>
                  </a:cubicBezTo>
                  <a:close/>
                  <a:moveTo>
                    <a:pt x="291" y="0"/>
                  </a:moveTo>
                  <a:cubicBezTo>
                    <a:pt x="256" y="0"/>
                    <a:pt x="219" y="7"/>
                    <a:pt x="185" y="22"/>
                  </a:cubicBezTo>
                  <a:cubicBezTo>
                    <a:pt x="71" y="69"/>
                    <a:pt x="1" y="187"/>
                    <a:pt x="17" y="310"/>
                  </a:cubicBezTo>
                  <a:cubicBezTo>
                    <a:pt x="103" y="1059"/>
                    <a:pt x="502" y="2455"/>
                    <a:pt x="2198" y="3379"/>
                  </a:cubicBezTo>
                  <a:cubicBezTo>
                    <a:pt x="3867" y="4289"/>
                    <a:pt x="4170" y="4512"/>
                    <a:pt x="4226" y="4562"/>
                  </a:cubicBezTo>
                  <a:cubicBezTo>
                    <a:pt x="4237" y="4593"/>
                    <a:pt x="4266" y="4614"/>
                    <a:pt x="4300" y="4615"/>
                  </a:cubicBezTo>
                  <a:cubicBezTo>
                    <a:pt x="4302" y="4614"/>
                    <a:pt x="4305" y="4614"/>
                    <a:pt x="4309" y="4614"/>
                  </a:cubicBezTo>
                  <a:lnTo>
                    <a:pt x="5318" y="4512"/>
                  </a:lnTo>
                  <a:cubicBezTo>
                    <a:pt x="5340" y="4510"/>
                    <a:pt x="5360" y="4498"/>
                    <a:pt x="5373" y="4481"/>
                  </a:cubicBezTo>
                  <a:cubicBezTo>
                    <a:pt x="5379" y="4474"/>
                    <a:pt x="5507" y="4295"/>
                    <a:pt x="5433" y="3994"/>
                  </a:cubicBezTo>
                  <a:cubicBezTo>
                    <a:pt x="5340" y="3616"/>
                    <a:pt x="4914" y="3013"/>
                    <a:pt x="3413" y="2291"/>
                  </a:cubicBezTo>
                  <a:cubicBezTo>
                    <a:pt x="1848" y="1539"/>
                    <a:pt x="968" y="687"/>
                    <a:pt x="504" y="105"/>
                  </a:cubicBezTo>
                  <a:cubicBezTo>
                    <a:pt x="452" y="37"/>
                    <a:pt x="373" y="0"/>
                    <a:pt x="29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4"/>
            <p:cNvSpPr/>
            <p:nvPr/>
          </p:nvSpPr>
          <p:spPr>
            <a:xfrm>
              <a:off x="5112250" y="3023250"/>
              <a:ext cx="80900" cy="105200"/>
            </a:xfrm>
            <a:custGeom>
              <a:rect b="b" l="l" r="r" t="t"/>
              <a:pathLst>
                <a:path extrusionOk="0" h="4208" w="3236">
                  <a:moveTo>
                    <a:pt x="295" y="0"/>
                  </a:moveTo>
                  <a:cubicBezTo>
                    <a:pt x="236" y="0"/>
                    <a:pt x="176" y="37"/>
                    <a:pt x="159" y="108"/>
                  </a:cubicBezTo>
                  <a:cubicBezTo>
                    <a:pt x="34" y="655"/>
                    <a:pt x="0" y="1623"/>
                    <a:pt x="867" y="2588"/>
                  </a:cubicBezTo>
                  <a:cubicBezTo>
                    <a:pt x="2045" y="3901"/>
                    <a:pt x="1988" y="4074"/>
                    <a:pt x="1988" y="4074"/>
                  </a:cubicBezTo>
                  <a:lnTo>
                    <a:pt x="2610" y="4207"/>
                  </a:lnTo>
                  <a:cubicBezTo>
                    <a:pt x="2610" y="4207"/>
                    <a:pt x="3236" y="3636"/>
                    <a:pt x="1840" y="2229"/>
                  </a:cubicBezTo>
                  <a:cubicBezTo>
                    <a:pt x="962" y="1345"/>
                    <a:pt x="584" y="556"/>
                    <a:pt x="423" y="92"/>
                  </a:cubicBezTo>
                  <a:cubicBezTo>
                    <a:pt x="402" y="30"/>
                    <a:pt x="349" y="0"/>
                    <a:pt x="29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4"/>
            <p:cNvSpPr/>
            <p:nvPr/>
          </p:nvSpPr>
          <p:spPr>
            <a:xfrm>
              <a:off x="5009550" y="3064375"/>
              <a:ext cx="89050" cy="42700"/>
            </a:xfrm>
            <a:custGeom>
              <a:rect b="b" l="l" r="r" t="t"/>
              <a:pathLst>
                <a:path extrusionOk="0" h="1708" w="3562">
                  <a:moveTo>
                    <a:pt x="130" y="1"/>
                  </a:moveTo>
                  <a:cubicBezTo>
                    <a:pt x="61" y="1"/>
                    <a:pt x="0" y="72"/>
                    <a:pt x="31" y="148"/>
                  </a:cubicBezTo>
                  <a:cubicBezTo>
                    <a:pt x="191" y="555"/>
                    <a:pt x="595" y="1191"/>
                    <a:pt x="1577" y="1431"/>
                  </a:cubicBezTo>
                  <a:cubicBezTo>
                    <a:pt x="2590" y="1678"/>
                    <a:pt x="3121" y="1707"/>
                    <a:pt x="3318" y="1707"/>
                  </a:cubicBezTo>
                  <a:cubicBezTo>
                    <a:pt x="3381" y="1707"/>
                    <a:pt x="3410" y="1704"/>
                    <a:pt x="3410" y="1704"/>
                  </a:cubicBezTo>
                  <a:cubicBezTo>
                    <a:pt x="3410" y="1704"/>
                    <a:pt x="3561" y="1062"/>
                    <a:pt x="2045" y="773"/>
                  </a:cubicBezTo>
                  <a:cubicBezTo>
                    <a:pt x="1091" y="590"/>
                    <a:pt x="500" y="250"/>
                    <a:pt x="193" y="22"/>
                  </a:cubicBezTo>
                  <a:cubicBezTo>
                    <a:pt x="173" y="7"/>
                    <a:pt x="151" y="1"/>
                    <a:pt x="13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4"/>
            <p:cNvSpPr/>
            <p:nvPr/>
          </p:nvSpPr>
          <p:spPr>
            <a:xfrm>
              <a:off x="5627825" y="3047925"/>
              <a:ext cx="87250" cy="129550"/>
            </a:xfrm>
            <a:custGeom>
              <a:rect b="b" l="l" r="r" t="t"/>
              <a:pathLst>
                <a:path extrusionOk="0" h="5182" w="3490">
                  <a:moveTo>
                    <a:pt x="2777" y="185"/>
                  </a:moveTo>
                  <a:lnTo>
                    <a:pt x="2777" y="185"/>
                  </a:lnTo>
                  <a:cubicBezTo>
                    <a:pt x="2874" y="437"/>
                    <a:pt x="3109" y="1390"/>
                    <a:pt x="1971" y="2800"/>
                  </a:cubicBezTo>
                  <a:cubicBezTo>
                    <a:pt x="1257" y="3684"/>
                    <a:pt x="834" y="4441"/>
                    <a:pt x="606" y="4918"/>
                  </a:cubicBezTo>
                  <a:cubicBezTo>
                    <a:pt x="571" y="4991"/>
                    <a:pt x="504" y="5025"/>
                    <a:pt x="437" y="5025"/>
                  </a:cubicBezTo>
                  <a:cubicBezTo>
                    <a:pt x="347" y="5025"/>
                    <a:pt x="258" y="4964"/>
                    <a:pt x="246" y="4856"/>
                  </a:cubicBezTo>
                  <a:cubicBezTo>
                    <a:pt x="159" y="4073"/>
                    <a:pt x="191" y="2962"/>
                    <a:pt x="835" y="2109"/>
                  </a:cubicBezTo>
                  <a:cubicBezTo>
                    <a:pt x="1598" y="1101"/>
                    <a:pt x="1849" y="740"/>
                    <a:pt x="1918" y="595"/>
                  </a:cubicBezTo>
                  <a:lnTo>
                    <a:pt x="2777" y="185"/>
                  </a:lnTo>
                  <a:close/>
                  <a:moveTo>
                    <a:pt x="2816" y="1"/>
                  </a:moveTo>
                  <a:cubicBezTo>
                    <a:pt x="2805" y="1"/>
                    <a:pt x="2793" y="3"/>
                    <a:pt x="2783" y="8"/>
                  </a:cubicBezTo>
                  <a:lnTo>
                    <a:pt x="1831" y="463"/>
                  </a:lnTo>
                  <a:cubicBezTo>
                    <a:pt x="1809" y="473"/>
                    <a:pt x="1793" y="493"/>
                    <a:pt x="1789" y="517"/>
                  </a:cubicBezTo>
                  <a:cubicBezTo>
                    <a:pt x="1774" y="549"/>
                    <a:pt x="1652" y="771"/>
                    <a:pt x="711" y="2015"/>
                  </a:cubicBezTo>
                  <a:cubicBezTo>
                    <a:pt x="35" y="2908"/>
                    <a:pt x="1" y="4062"/>
                    <a:pt x="91" y="4873"/>
                  </a:cubicBezTo>
                  <a:cubicBezTo>
                    <a:pt x="105" y="5028"/>
                    <a:pt x="224" y="5153"/>
                    <a:pt x="378" y="5176"/>
                  </a:cubicBezTo>
                  <a:cubicBezTo>
                    <a:pt x="398" y="5180"/>
                    <a:pt x="419" y="5182"/>
                    <a:pt x="439" y="5182"/>
                  </a:cubicBezTo>
                  <a:cubicBezTo>
                    <a:pt x="445" y="5182"/>
                    <a:pt x="451" y="5182"/>
                    <a:pt x="457" y="5181"/>
                  </a:cubicBezTo>
                  <a:cubicBezTo>
                    <a:pt x="583" y="5175"/>
                    <a:pt x="695" y="5100"/>
                    <a:pt x="747" y="4985"/>
                  </a:cubicBezTo>
                  <a:cubicBezTo>
                    <a:pt x="972" y="4515"/>
                    <a:pt x="1388" y="3771"/>
                    <a:pt x="2093" y="2898"/>
                  </a:cubicBezTo>
                  <a:cubicBezTo>
                    <a:pt x="3490" y="1167"/>
                    <a:pt x="2910" y="87"/>
                    <a:pt x="2885" y="41"/>
                  </a:cubicBezTo>
                  <a:cubicBezTo>
                    <a:pt x="2871" y="16"/>
                    <a:pt x="2844" y="1"/>
                    <a:pt x="281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4"/>
            <p:cNvSpPr/>
            <p:nvPr/>
          </p:nvSpPr>
          <p:spPr>
            <a:xfrm>
              <a:off x="5296700" y="3139400"/>
              <a:ext cx="100825" cy="103950"/>
            </a:xfrm>
            <a:custGeom>
              <a:rect b="b" l="l" r="r" t="t"/>
              <a:pathLst>
                <a:path extrusionOk="0" h="4158" w="4033">
                  <a:moveTo>
                    <a:pt x="3601" y="162"/>
                  </a:moveTo>
                  <a:lnTo>
                    <a:pt x="3601" y="162"/>
                  </a:lnTo>
                  <a:cubicBezTo>
                    <a:pt x="3630" y="403"/>
                    <a:pt x="3631" y="1317"/>
                    <a:pt x="2245" y="2335"/>
                  </a:cubicBezTo>
                  <a:cubicBezTo>
                    <a:pt x="1378" y="2970"/>
                    <a:pt x="810" y="3557"/>
                    <a:pt x="487" y="3939"/>
                  </a:cubicBezTo>
                  <a:cubicBezTo>
                    <a:pt x="454" y="3980"/>
                    <a:pt x="405" y="4001"/>
                    <a:pt x="355" y="4001"/>
                  </a:cubicBezTo>
                  <a:cubicBezTo>
                    <a:pt x="330" y="4001"/>
                    <a:pt x="305" y="3996"/>
                    <a:pt x="282" y="3984"/>
                  </a:cubicBezTo>
                  <a:cubicBezTo>
                    <a:pt x="209" y="3954"/>
                    <a:pt x="166" y="3876"/>
                    <a:pt x="180" y="3798"/>
                  </a:cubicBezTo>
                  <a:cubicBezTo>
                    <a:pt x="289" y="3064"/>
                    <a:pt x="587" y="2058"/>
                    <a:pt x="1380" y="1437"/>
                  </a:cubicBezTo>
                  <a:cubicBezTo>
                    <a:pt x="2374" y="659"/>
                    <a:pt x="2654" y="349"/>
                    <a:pt x="2726" y="214"/>
                  </a:cubicBezTo>
                  <a:lnTo>
                    <a:pt x="3601" y="162"/>
                  </a:lnTo>
                  <a:close/>
                  <a:moveTo>
                    <a:pt x="3668" y="1"/>
                  </a:moveTo>
                  <a:cubicBezTo>
                    <a:pt x="3666" y="1"/>
                    <a:pt x="3664" y="1"/>
                    <a:pt x="3662" y="1"/>
                  </a:cubicBezTo>
                  <a:lnTo>
                    <a:pt x="2666" y="61"/>
                  </a:lnTo>
                  <a:cubicBezTo>
                    <a:pt x="2642" y="62"/>
                    <a:pt x="2620" y="75"/>
                    <a:pt x="2607" y="95"/>
                  </a:cubicBezTo>
                  <a:cubicBezTo>
                    <a:pt x="2599" y="106"/>
                    <a:pt x="2594" y="119"/>
                    <a:pt x="2593" y="133"/>
                  </a:cubicBezTo>
                  <a:cubicBezTo>
                    <a:pt x="2579" y="169"/>
                    <a:pt x="2443" y="406"/>
                    <a:pt x="1284" y="1313"/>
                  </a:cubicBezTo>
                  <a:cubicBezTo>
                    <a:pt x="450" y="1967"/>
                    <a:pt x="139" y="3013"/>
                    <a:pt x="25" y="3775"/>
                  </a:cubicBezTo>
                  <a:cubicBezTo>
                    <a:pt x="1" y="3922"/>
                    <a:pt x="80" y="4067"/>
                    <a:pt x="216" y="4127"/>
                  </a:cubicBezTo>
                  <a:cubicBezTo>
                    <a:pt x="260" y="4147"/>
                    <a:pt x="308" y="4158"/>
                    <a:pt x="357" y="4158"/>
                  </a:cubicBezTo>
                  <a:cubicBezTo>
                    <a:pt x="453" y="4158"/>
                    <a:pt x="544" y="4114"/>
                    <a:pt x="605" y="4040"/>
                  </a:cubicBezTo>
                  <a:cubicBezTo>
                    <a:pt x="923" y="3665"/>
                    <a:pt x="1483" y="3087"/>
                    <a:pt x="2337" y="2461"/>
                  </a:cubicBezTo>
                  <a:cubicBezTo>
                    <a:pt x="4032" y="1217"/>
                    <a:pt x="3755" y="106"/>
                    <a:pt x="3742" y="59"/>
                  </a:cubicBezTo>
                  <a:cubicBezTo>
                    <a:pt x="3734" y="24"/>
                    <a:pt x="3703" y="1"/>
                    <a:pt x="366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4"/>
            <p:cNvSpPr/>
            <p:nvPr/>
          </p:nvSpPr>
          <p:spPr>
            <a:xfrm>
              <a:off x="5166975" y="3137875"/>
              <a:ext cx="96000" cy="84325"/>
            </a:xfrm>
            <a:custGeom>
              <a:rect b="b" l="l" r="r" t="t"/>
              <a:pathLst>
                <a:path extrusionOk="0" h="3373" w="3840">
                  <a:moveTo>
                    <a:pt x="2753" y="1"/>
                  </a:moveTo>
                  <a:lnTo>
                    <a:pt x="2753" y="1"/>
                  </a:lnTo>
                  <a:cubicBezTo>
                    <a:pt x="2753" y="1"/>
                    <a:pt x="2806" y="186"/>
                    <a:pt x="1427" y="1020"/>
                  </a:cubicBezTo>
                  <a:cubicBezTo>
                    <a:pt x="615" y="1513"/>
                    <a:pt x="227" y="2417"/>
                    <a:pt x="45" y="3077"/>
                  </a:cubicBezTo>
                  <a:cubicBezTo>
                    <a:pt x="1" y="3240"/>
                    <a:pt x="131" y="3372"/>
                    <a:pt x="271" y="3372"/>
                  </a:cubicBezTo>
                  <a:cubicBezTo>
                    <a:pt x="324" y="3372"/>
                    <a:pt x="379" y="3353"/>
                    <a:pt x="425" y="3310"/>
                  </a:cubicBezTo>
                  <a:cubicBezTo>
                    <a:pt x="793" y="2972"/>
                    <a:pt x="1364" y="2517"/>
                    <a:pt x="2186" y="2056"/>
                  </a:cubicBezTo>
                  <a:cubicBezTo>
                    <a:pt x="3839" y="1124"/>
                    <a:pt x="3663" y="97"/>
                    <a:pt x="3663" y="97"/>
                  </a:cubicBezTo>
                  <a:lnTo>
                    <a:pt x="2753"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4"/>
            <p:cNvSpPr/>
            <p:nvPr/>
          </p:nvSpPr>
          <p:spPr>
            <a:xfrm>
              <a:off x="5070375" y="3117550"/>
              <a:ext cx="90000" cy="67175"/>
            </a:xfrm>
            <a:custGeom>
              <a:rect b="b" l="l" r="r" t="t"/>
              <a:pathLst>
                <a:path extrusionOk="0" h="2687" w="3600">
                  <a:moveTo>
                    <a:pt x="2761" y="166"/>
                  </a:moveTo>
                  <a:lnTo>
                    <a:pt x="3428" y="330"/>
                  </a:lnTo>
                  <a:cubicBezTo>
                    <a:pt x="3399" y="528"/>
                    <a:pt x="3212" y="1193"/>
                    <a:pt x="2010" y="1660"/>
                  </a:cubicBezTo>
                  <a:cubicBezTo>
                    <a:pt x="1234" y="1961"/>
                    <a:pt x="690" y="2288"/>
                    <a:pt x="369" y="2508"/>
                  </a:cubicBezTo>
                  <a:cubicBezTo>
                    <a:pt x="350" y="2523"/>
                    <a:pt x="326" y="2530"/>
                    <a:pt x="303" y="2530"/>
                  </a:cubicBezTo>
                  <a:cubicBezTo>
                    <a:pt x="276" y="2530"/>
                    <a:pt x="250" y="2521"/>
                    <a:pt x="229" y="2502"/>
                  </a:cubicBezTo>
                  <a:cubicBezTo>
                    <a:pt x="187" y="2469"/>
                    <a:pt x="173" y="2411"/>
                    <a:pt x="195" y="2364"/>
                  </a:cubicBezTo>
                  <a:cubicBezTo>
                    <a:pt x="423" y="1839"/>
                    <a:pt x="845" y="1151"/>
                    <a:pt x="1558" y="847"/>
                  </a:cubicBezTo>
                  <a:cubicBezTo>
                    <a:pt x="2378" y="499"/>
                    <a:pt x="2668" y="261"/>
                    <a:pt x="2761" y="166"/>
                  </a:cubicBezTo>
                  <a:close/>
                  <a:moveTo>
                    <a:pt x="2734" y="0"/>
                  </a:moveTo>
                  <a:cubicBezTo>
                    <a:pt x="2709" y="0"/>
                    <a:pt x="2685" y="12"/>
                    <a:pt x="2670" y="33"/>
                  </a:cubicBezTo>
                  <a:cubicBezTo>
                    <a:pt x="2668" y="36"/>
                    <a:pt x="2475" y="289"/>
                    <a:pt x="1498" y="704"/>
                  </a:cubicBezTo>
                  <a:cubicBezTo>
                    <a:pt x="737" y="1027"/>
                    <a:pt x="291" y="1751"/>
                    <a:pt x="53" y="2301"/>
                  </a:cubicBezTo>
                  <a:cubicBezTo>
                    <a:pt x="1" y="2413"/>
                    <a:pt x="33" y="2545"/>
                    <a:pt x="130" y="2623"/>
                  </a:cubicBezTo>
                  <a:cubicBezTo>
                    <a:pt x="178" y="2664"/>
                    <a:pt x="240" y="2686"/>
                    <a:pt x="304" y="2687"/>
                  </a:cubicBezTo>
                  <a:cubicBezTo>
                    <a:pt x="359" y="2687"/>
                    <a:pt x="414" y="2669"/>
                    <a:pt x="459" y="2637"/>
                  </a:cubicBezTo>
                  <a:cubicBezTo>
                    <a:pt x="772" y="2422"/>
                    <a:pt x="1306" y="2102"/>
                    <a:pt x="2068" y="1806"/>
                  </a:cubicBezTo>
                  <a:cubicBezTo>
                    <a:pt x="3599" y="1211"/>
                    <a:pt x="3592" y="305"/>
                    <a:pt x="3591" y="267"/>
                  </a:cubicBezTo>
                  <a:cubicBezTo>
                    <a:pt x="3590" y="233"/>
                    <a:pt x="3566" y="202"/>
                    <a:pt x="3531" y="193"/>
                  </a:cubicBezTo>
                  <a:lnTo>
                    <a:pt x="2752" y="2"/>
                  </a:lnTo>
                  <a:cubicBezTo>
                    <a:pt x="2746" y="1"/>
                    <a:pt x="2740" y="0"/>
                    <a:pt x="27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4"/>
            <p:cNvSpPr/>
            <p:nvPr/>
          </p:nvSpPr>
          <p:spPr>
            <a:xfrm>
              <a:off x="5914950" y="2530375"/>
              <a:ext cx="112825" cy="187650"/>
            </a:xfrm>
            <a:custGeom>
              <a:rect b="b" l="l" r="r" t="t"/>
              <a:pathLst>
                <a:path extrusionOk="0" h="7506" w="4513">
                  <a:moveTo>
                    <a:pt x="335" y="158"/>
                  </a:moveTo>
                  <a:cubicBezTo>
                    <a:pt x="355" y="158"/>
                    <a:pt x="374" y="161"/>
                    <a:pt x="393" y="168"/>
                  </a:cubicBezTo>
                  <a:cubicBezTo>
                    <a:pt x="1208" y="470"/>
                    <a:pt x="2661" y="1296"/>
                    <a:pt x="3216" y="3435"/>
                  </a:cubicBezTo>
                  <a:cubicBezTo>
                    <a:pt x="3688" y="5253"/>
                    <a:pt x="4069" y="6315"/>
                    <a:pt x="4323" y="6529"/>
                  </a:cubicBezTo>
                  <a:lnTo>
                    <a:pt x="3941" y="7346"/>
                  </a:lnTo>
                  <a:cubicBezTo>
                    <a:pt x="3924" y="7347"/>
                    <a:pt x="3902" y="7349"/>
                    <a:pt x="3875" y="7349"/>
                  </a:cubicBezTo>
                  <a:cubicBezTo>
                    <a:pt x="3763" y="7349"/>
                    <a:pt x="3565" y="7323"/>
                    <a:pt x="3331" y="7177"/>
                  </a:cubicBezTo>
                  <a:cubicBezTo>
                    <a:pt x="2910" y="6912"/>
                    <a:pt x="2327" y="6226"/>
                    <a:pt x="1951" y="4452"/>
                  </a:cubicBezTo>
                  <a:cubicBezTo>
                    <a:pt x="1516" y="2402"/>
                    <a:pt x="766" y="1120"/>
                    <a:pt x="213" y="407"/>
                  </a:cubicBezTo>
                  <a:cubicBezTo>
                    <a:pt x="170" y="353"/>
                    <a:pt x="169" y="277"/>
                    <a:pt x="211" y="222"/>
                  </a:cubicBezTo>
                  <a:cubicBezTo>
                    <a:pt x="240" y="182"/>
                    <a:pt x="285" y="158"/>
                    <a:pt x="335" y="158"/>
                  </a:cubicBezTo>
                  <a:close/>
                  <a:moveTo>
                    <a:pt x="336" y="0"/>
                  </a:moveTo>
                  <a:cubicBezTo>
                    <a:pt x="238" y="0"/>
                    <a:pt x="144" y="47"/>
                    <a:pt x="84" y="129"/>
                  </a:cubicBezTo>
                  <a:cubicBezTo>
                    <a:pt x="1" y="240"/>
                    <a:pt x="3" y="394"/>
                    <a:pt x="90" y="503"/>
                  </a:cubicBezTo>
                  <a:cubicBezTo>
                    <a:pt x="633" y="1204"/>
                    <a:pt x="1369" y="2464"/>
                    <a:pt x="1798" y="4484"/>
                  </a:cubicBezTo>
                  <a:cubicBezTo>
                    <a:pt x="2186" y="6311"/>
                    <a:pt x="2801" y="7030"/>
                    <a:pt x="3249" y="7310"/>
                  </a:cubicBezTo>
                  <a:cubicBezTo>
                    <a:pt x="3511" y="7473"/>
                    <a:pt x="3737" y="7505"/>
                    <a:pt x="3874" y="7505"/>
                  </a:cubicBezTo>
                  <a:cubicBezTo>
                    <a:pt x="3879" y="7505"/>
                    <a:pt x="3884" y="7505"/>
                    <a:pt x="3888" y="7505"/>
                  </a:cubicBezTo>
                  <a:cubicBezTo>
                    <a:pt x="3930" y="7505"/>
                    <a:pt x="3972" y="7501"/>
                    <a:pt x="4013" y="7493"/>
                  </a:cubicBezTo>
                  <a:cubicBezTo>
                    <a:pt x="4036" y="7486"/>
                    <a:pt x="4055" y="7471"/>
                    <a:pt x="4065" y="7449"/>
                  </a:cubicBezTo>
                  <a:lnTo>
                    <a:pt x="4499" y="6525"/>
                  </a:lnTo>
                  <a:cubicBezTo>
                    <a:pt x="4512" y="6494"/>
                    <a:pt x="4506" y="6458"/>
                    <a:pt x="4482" y="6435"/>
                  </a:cubicBezTo>
                  <a:cubicBezTo>
                    <a:pt x="4467" y="6421"/>
                    <a:pt x="4448" y="6414"/>
                    <a:pt x="4428" y="6414"/>
                  </a:cubicBezTo>
                  <a:cubicBezTo>
                    <a:pt x="4373" y="6379"/>
                    <a:pt x="4062" y="6071"/>
                    <a:pt x="3368" y="3396"/>
                  </a:cubicBezTo>
                  <a:cubicBezTo>
                    <a:pt x="2795" y="1188"/>
                    <a:pt x="1293" y="334"/>
                    <a:pt x="448" y="21"/>
                  </a:cubicBezTo>
                  <a:cubicBezTo>
                    <a:pt x="411" y="7"/>
                    <a:pt x="373" y="0"/>
                    <a:pt x="3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4"/>
            <p:cNvSpPr/>
            <p:nvPr/>
          </p:nvSpPr>
          <p:spPr>
            <a:xfrm>
              <a:off x="5977325" y="2331475"/>
              <a:ext cx="114250" cy="137225"/>
            </a:xfrm>
            <a:custGeom>
              <a:rect b="b" l="l" r="r" t="t"/>
              <a:pathLst>
                <a:path extrusionOk="0" h="5489" w="4570">
                  <a:moveTo>
                    <a:pt x="308" y="157"/>
                  </a:moveTo>
                  <a:cubicBezTo>
                    <a:pt x="312" y="157"/>
                    <a:pt x="316" y="158"/>
                    <a:pt x="321" y="159"/>
                  </a:cubicBezTo>
                  <a:cubicBezTo>
                    <a:pt x="1039" y="250"/>
                    <a:pt x="2373" y="649"/>
                    <a:pt x="3245" y="2294"/>
                  </a:cubicBezTo>
                  <a:cubicBezTo>
                    <a:pt x="4023" y="3763"/>
                    <a:pt x="4292" y="4217"/>
                    <a:pt x="4409" y="4352"/>
                  </a:cubicBezTo>
                  <a:lnTo>
                    <a:pt x="4326" y="5297"/>
                  </a:lnTo>
                  <a:cubicBezTo>
                    <a:pt x="4294" y="5312"/>
                    <a:pt x="4236" y="5331"/>
                    <a:pt x="4153" y="5331"/>
                  </a:cubicBezTo>
                  <a:cubicBezTo>
                    <a:pt x="4106" y="5331"/>
                    <a:pt x="4052" y="5325"/>
                    <a:pt x="3990" y="5308"/>
                  </a:cubicBezTo>
                  <a:cubicBezTo>
                    <a:pt x="3647" y="5216"/>
                    <a:pt x="3097" y="4801"/>
                    <a:pt x="2423" y="3356"/>
                  </a:cubicBezTo>
                  <a:cubicBezTo>
                    <a:pt x="1676" y="1756"/>
                    <a:pt x="817" y="848"/>
                    <a:pt x="229" y="367"/>
                  </a:cubicBezTo>
                  <a:cubicBezTo>
                    <a:pt x="186" y="334"/>
                    <a:pt x="173" y="277"/>
                    <a:pt x="195" y="229"/>
                  </a:cubicBezTo>
                  <a:cubicBezTo>
                    <a:pt x="211" y="186"/>
                    <a:pt x="253" y="158"/>
                    <a:pt x="300" y="158"/>
                  </a:cubicBezTo>
                  <a:cubicBezTo>
                    <a:pt x="301" y="158"/>
                    <a:pt x="302" y="158"/>
                    <a:pt x="303" y="158"/>
                  </a:cubicBezTo>
                  <a:cubicBezTo>
                    <a:pt x="304" y="157"/>
                    <a:pt x="306" y="157"/>
                    <a:pt x="308" y="157"/>
                  </a:cubicBezTo>
                  <a:close/>
                  <a:moveTo>
                    <a:pt x="302" y="1"/>
                  </a:moveTo>
                  <a:cubicBezTo>
                    <a:pt x="193" y="1"/>
                    <a:pt x="94" y="66"/>
                    <a:pt x="50" y="168"/>
                  </a:cubicBezTo>
                  <a:cubicBezTo>
                    <a:pt x="0" y="280"/>
                    <a:pt x="33" y="411"/>
                    <a:pt x="129" y="487"/>
                  </a:cubicBezTo>
                  <a:cubicBezTo>
                    <a:pt x="706" y="959"/>
                    <a:pt x="1547" y="1849"/>
                    <a:pt x="2282" y="3422"/>
                  </a:cubicBezTo>
                  <a:cubicBezTo>
                    <a:pt x="2985" y="4932"/>
                    <a:pt x="3583" y="5366"/>
                    <a:pt x="3959" y="5463"/>
                  </a:cubicBezTo>
                  <a:cubicBezTo>
                    <a:pt x="4022" y="5479"/>
                    <a:pt x="4086" y="5487"/>
                    <a:pt x="4150" y="5488"/>
                  </a:cubicBezTo>
                  <a:cubicBezTo>
                    <a:pt x="4334" y="5488"/>
                    <a:pt x="4441" y="5412"/>
                    <a:pt x="4448" y="5408"/>
                  </a:cubicBezTo>
                  <a:cubicBezTo>
                    <a:pt x="4465" y="5395"/>
                    <a:pt x="4477" y="5374"/>
                    <a:pt x="4479" y="5352"/>
                  </a:cubicBezTo>
                  <a:lnTo>
                    <a:pt x="4569" y="4330"/>
                  </a:lnTo>
                  <a:lnTo>
                    <a:pt x="4569" y="4321"/>
                  </a:lnTo>
                  <a:cubicBezTo>
                    <a:pt x="4568" y="4290"/>
                    <a:pt x="4550" y="4262"/>
                    <a:pt x="4521" y="4251"/>
                  </a:cubicBezTo>
                  <a:cubicBezTo>
                    <a:pt x="4474" y="4192"/>
                    <a:pt x="4261" y="3878"/>
                    <a:pt x="3384" y="2221"/>
                  </a:cubicBezTo>
                  <a:cubicBezTo>
                    <a:pt x="2479" y="514"/>
                    <a:pt x="1089" y="98"/>
                    <a:pt x="340" y="3"/>
                  </a:cubicBezTo>
                  <a:cubicBezTo>
                    <a:pt x="327" y="2"/>
                    <a:pt x="315" y="1"/>
                    <a:pt x="30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4"/>
            <p:cNvSpPr/>
            <p:nvPr/>
          </p:nvSpPr>
          <p:spPr>
            <a:xfrm>
              <a:off x="5968325" y="2156750"/>
              <a:ext cx="108650" cy="71275"/>
            </a:xfrm>
            <a:custGeom>
              <a:rect b="b" l="l" r="r" t="t"/>
              <a:pathLst>
                <a:path extrusionOk="0" h="2851" w="4346">
                  <a:moveTo>
                    <a:pt x="745" y="157"/>
                  </a:moveTo>
                  <a:lnTo>
                    <a:pt x="745" y="158"/>
                  </a:lnTo>
                  <a:cubicBezTo>
                    <a:pt x="1258" y="158"/>
                    <a:pt x="1939" y="314"/>
                    <a:pt x="2613" y="932"/>
                  </a:cubicBezTo>
                  <a:cubicBezTo>
                    <a:pt x="3054" y="1336"/>
                    <a:pt x="3781" y="1978"/>
                    <a:pt x="4073" y="2078"/>
                  </a:cubicBezTo>
                  <a:lnTo>
                    <a:pt x="4179" y="2607"/>
                  </a:lnTo>
                  <a:cubicBezTo>
                    <a:pt x="4132" y="2639"/>
                    <a:pt x="4030" y="2693"/>
                    <a:pt x="3863" y="2693"/>
                  </a:cubicBezTo>
                  <a:lnTo>
                    <a:pt x="3862" y="2693"/>
                  </a:lnTo>
                  <a:cubicBezTo>
                    <a:pt x="3579" y="2693"/>
                    <a:pt x="3087" y="2537"/>
                    <a:pt x="2352" y="1789"/>
                  </a:cubicBezTo>
                  <a:cubicBezTo>
                    <a:pt x="1485" y="906"/>
                    <a:pt x="704" y="507"/>
                    <a:pt x="202" y="327"/>
                  </a:cubicBezTo>
                  <a:cubicBezTo>
                    <a:pt x="178" y="320"/>
                    <a:pt x="161" y="296"/>
                    <a:pt x="164" y="269"/>
                  </a:cubicBezTo>
                  <a:cubicBezTo>
                    <a:pt x="165" y="242"/>
                    <a:pt x="185" y="220"/>
                    <a:pt x="211" y="214"/>
                  </a:cubicBezTo>
                  <a:cubicBezTo>
                    <a:pt x="387" y="176"/>
                    <a:pt x="565" y="157"/>
                    <a:pt x="745" y="157"/>
                  </a:cubicBezTo>
                  <a:close/>
                  <a:moveTo>
                    <a:pt x="747" y="1"/>
                  </a:moveTo>
                  <a:cubicBezTo>
                    <a:pt x="523" y="1"/>
                    <a:pt x="329" y="28"/>
                    <a:pt x="178" y="61"/>
                  </a:cubicBezTo>
                  <a:cubicBezTo>
                    <a:pt x="83" y="81"/>
                    <a:pt x="13" y="163"/>
                    <a:pt x="7" y="259"/>
                  </a:cubicBezTo>
                  <a:cubicBezTo>
                    <a:pt x="0" y="355"/>
                    <a:pt x="58" y="444"/>
                    <a:pt x="149" y="475"/>
                  </a:cubicBezTo>
                  <a:cubicBezTo>
                    <a:pt x="636" y="650"/>
                    <a:pt x="1394" y="1037"/>
                    <a:pt x="2240" y="1899"/>
                  </a:cubicBezTo>
                  <a:cubicBezTo>
                    <a:pt x="3012" y="2683"/>
                    <a:pt x="3546" y="2851"/>
                    <a:pt x="3862" y="2851"/>
                  </a:cubicBezTo>
                  <a:lnTo>
                    <a:pt x="3874" y="2850"/>
                  </a:lnTo>
                  <a:cubicBezTo>
                    <a:pt x="4173" y="2845"/>
                    <a:pt x="4315" y="2696"/>
                    <a:pt x="4322" y="2690"/>
                  </a:cubicBezTo>
                  <a:cubicBezTo>
                    <a:pt x="4338" y="2671"/>
                    <a:pt x="4346" y="2646"/>
                    <a:pt x="4342" y="2620"/>
                  </a:cubicBezTo>
                  <a:lnTo>
                    <a:pt x="4216" y="1998"/>
                  </a:lnTo>
                  <a:cubicBezTo>
                    <a:pt x="4212" y="1976"/>
                    <a:pt x="4198" y="1958"/>
                    <a:pt x="4179" y="1946"/>
                  </a:cubicBezTo>
                  <a:cubicBezTo>
                    <a:pt x="4168" y="1939"/>
                    <a:pt x="4154" y="1935"/>
                    <a:pt x="4141" y="1935"/>
                  </a:cubicBezTo>
                  <a:cubicBezTo>
                    <a:pt x="4139" y="1935"/>
                    <a:pt x="4137" y="1935"/>
                    <a:pt x="4136" y="1936"/>
                  </a:cubicBezTo>
                  <a:cubicBezTo>
                    <a:pt x="4107" y="1929"/>
                    <a:pt x="3840" y="1847"/>
                    <a:pt x="2719" y="817"/>
                  </a:cubicBezTo>
                  <a:cubicBezTo>
                    <a:pt x="2010" y="165"/>
                    <a:pt x="1291" y="1"/>
                    <a:pt x="74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4"/>
            <p:cNvSpPr/>
            <p:nvPr/>
          </p:nvSpPr>
          <p:spPr>
            <a:xfrm>
              <a:off x="6011300" y="2056475"/>
              <a:ext cx="43950" cy="85275"/>
            </a:xfrm>
            <a:custGeom>
              <a:rect b="b" l="l" r="r" t="t"/>
              <a:pathLst>
                <a:path extrusionOk="0" h="3411" w="1758">
                  <a:moveTo>
                    <a:pt x="142" y="0"/>
                  </a:moveTo>
                  <a:cubicBezTo>
                    <a:pt x="61" y="0"/>
                    <a:pt x="1" y="95"/>
                    <a:pt x="55" y="170"/>
                  </a:cubicBezTo>
                  <a:cubicBezTo>
                    <a:pt x="279" y="479"/>
                    <a:pt x="613" y="1074"/>
                    <a:pt x="783" y="2031"/>
                  </a:cubicBezTo>
                  <a:cubicBezTo>
                    <a:pt x="1011" y="3309"/>
                    <a:pt x="1504" y="3410"/>
                    <a:pt x="1654" y="3410"/>
                  </a:cubicBezTo>
                  <a:cubicBezTo>
                    <a:pt x="1683" y="3410"/>
                    <a:pt x="1699" y="3407"/>
                    <a:pt x="1699" y="3407"/>
                  </a:cubicBezTo>
                  <a:lnTo>
                    <a:pt x="1699" y="3405"/>
                  </a:lnTo>
                  <a:cubicBezTo>
                    <a:pt x="1699" y="3405"/>
                    <a:pt x="1757" y="2909"/>
                    <a:pt x="1448" y="1570"/>
                  </a:cubicBezTo>
                  <a:cubicBezTo>
                    <a:pt x="1219" y="585"/>
                    <a:pt x="589" y="174"/>
                    <a:pt x="183" y="9"/>
                  </a:cubicBezTo>
                  <a:cubicBezTo>
                    <a:pt x="169" y="3"/>
                    <a:pt x="155" y="0"/>
                    <a:pt x="14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4"/>
            <p:cNvSpPr/>
            <p:nvPr/>
          </p:nvSpPr>
          <p:spPr>
            <a:xfrm>
              <a:off x="6028075" y="2615150"/>
              <a:ext cx="123275" cy="74250"/>
            </a:xfrm>
            <a:custGeom>
              <a:rect b="b" l="l" r="r" t="t"/>
              <a:pathLst>
                <a:path extrusionOk="0" h="2970" w="4931">
                  <a:moveTo>
                    <a:pt x="4160" y="1"/>
                  </a:moveTo>
                  <a:cubicBezTo>
                    <a:pt x="3420" y="1"/>
                    <a:pt x="2515" y="149"/>
                    <a:pt x="1808" y="727"/>
                  </a:cubicBezTo>
                  <a:cubicBezTo>
                    <a:pt x="477" y="1814"/>
                    <a:pt x="426" y="1857"/>
                    <a:pt x="427" y="1857"/>
                  </a:cubicBezTo>
                  <a:cubicBezTo>
                    <a:pt x="427" y="1857"/>
                    <a:pt x="427" y="1856"/>
                    <a:pt x="427" y="1856"/>
                  </a:cubicBezTo>
                  <a:lnTo>
                    <a:pt x="427" y="1856"/>
                  </a:lnTo>
                  <a:lnTo>
                    <a:pt x="0" y="2879"/>
                  </a:lnTo>
                  <a:cubicBezTo>
                    <a:pt x="0" y="2879"/>
                    <a:pt x="172" y="2969"/>
                    <a:pt x="493" y="2969"/>
                  </a:cubicBezTo>
                  <a:cubicBezTo>
                    <a:pt x="940" y="2969"/>
                    <a:pt x="1676" y="2794"/>
                    <a:pt x="2640" y="1955"/>
                  </a:cubicBezTo>
                  <a:cubicBezTo>
                    <a:pt x="3464" y="1238"/>
                    <a:pt x="4180" y="791"/>
                    <a:pt x="4691" y="523"/>
                  </a:cubicBezTo>
                  <a:cubicBezTo>
                    <a:pt x="4930" y="397"/>
                    <a:pt x="4854" y="37"/>
                    <a:pt x="4586" y="17"/>
                  </a:cubicBezTo>
                  <a:cubicBezTo>
                    <a:pt x="4452" y="7"/>
                    <a:pt x="4309" y="1"/>
                    <a:pt x="416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4"/>
            <p:cNvSpPr/>
            <p:nvPr/>
          </p:nvSpPr>
          <p:spPr>
            <a:xfrm>
              <a:off x="6088025" y="2343050"/>
              <a:ext cx="105700" cy="92600"/>
            </a:xfrm>
            <a:custGeom>
              <a:rect b="b" l="l" r="r" t="t"/>
              <a:pathLst>
                <a:path extrusionOk="0" h="3704" w="4228">
                  <a:moveTo>
                    <a:pt x="3868" y="156"/>
                  </a:moveTo>
                  <a:cubicBezTo>
                    <a:pt x="3936" y="156"/>
                    <a:pt x="3999" y="198"/>
                    <a:pt x="4026" y="262"/>
                  </a:cubicBezTo>
                  <a:cubicBezTo>
                    <a:pt x="4059" y="333"/>
                    <a:pt x="4039" y="418"/>
                    <a:pt x="3977" y="467"/>
                  </a:cubicBezTo>
                  <a:cubicBezTo>
                    <a:pt x="3593" y="786"/>
                    <a:pt x="2998" y="1347"/>
                    <a:pt x="2354" y="2206"/>
                  </a:cubicBezTo>
                  <a:cubicBezTo>
                    <a:pt x="1462" y="3390"/>
                    <a:pt x="653" y="3544"/>
                    <a:pt x="296" y="3544"/>
                  </a:cubicBezTo>
                  <a:cubicBezTo>
                    <a:pt x="241" y="3544"/>
                    <a:pt x="197" y="3540"/>
                    <a:pt x="164" y="3536"/>
                  </a:cubicBezTo>
                  <a:lnTo>
                    <a:pt x="227" y="2663"/>
                  </a:lnTo>
                  <a:cubicBezTo>
                    <a:pt x="362" y="2592"/>
                    <a:pt x="676" y="2315"/>
                    <a:pt x="1465" y="1331"/>
                  </a:cubicBezTo>
                  <a:cubicBezTo>
                    <a:pt x="2096" y="545"/>
                    <a:pt x="3105" y="260"/>
                    <a:pt x="3841" y="158"/>
                  </a:cubicBezTo>
                  <a:cubicBezTo>
                    <a:pt x="3850" y="157"/>
                    <a:pt x="3859" y="156"/>
                    <a:pt x="3868" y="156"/>
                  </a:cubicBezTo>
                  <a:close/>
                  <a:moveTo>
                    <a:pt x="3864" y="0"/>
                  </a:moveTo>
                  <a:cubicBezTo>
                    <a:pt x="3849" y="0"/>
                    <a:pt x="3834" y="1"/>
                    <a:pt x="3819" y="3"/>
                  </a:cubicBezTo>
                  <a:cubicBezTo>
                    <a:pt x="3056" y="109"/>
                    <a:pt x="2006" y="407"/>
                    <a:pt x="1343" y="1233"/>
                  </a:cubicBezTo>
                  <a:cubicBezTo>
                    <a:pt x="422" y="2382"/>
                    <a:pt x="183" y="2514"/>
                    <a:pt x="147" y="2528"/>
                  </a:cubicBezTo>
                  <a:cubicBezTo>
                    <a:pt x="134" y="2529"/>
                    <a:pt x="120" y="2534"/>
                    <a:pt x="109" y="2541"/>
                  </a:cubicBezTo>
                  <a:cubicBezTo>
                    <a:pt x="88" y="2555"/>
                    <a:pt x="76" y="2577"/>
                    <a:pt x="74" y="2601"/>
                  </a:cubicBezTo>
                  <a:lnTo>
                    <a:pt x="3" y="3596"/>
                  </a:lnTo>
                  <a:cubicBezTo>
                    <a:pt x="1" y="3631"/>
                    <a:pt x="24" y="3665"/>
                    <a:pt x="60" y="3676"/>
                  </a:cubicBezTo>
                  <a:cubicBezTo>
                    <a:pt x="72" y="3680"/>
                    <a:pt x="162" y="3703"/>
                    <a:pt x="310" y="3703"/>
                  </a:cubicBezTo>
                  <a:cubicBezTo>
                    <a:pt x="714" y="3703"/>
                    <a:pt x="1555" y="3528"/>
                    <a:pt x="2478" y="2299"/>
                  </a:cubicBezTo>
                  <a:cubicBezTo>
                    <a:pt x="3113" y="1454"/>
                    <a:pt x="3699" y="901"/>
                    <a:pt x="4078" y="587"/>
                  </a:cubicBezTo>
                  <a:cubicBezTo>
                    <a:pt x="4191" y="492"/>
                    <a:pt x="4228" y="333"/>
                    <a:pt x="4168" y="198"/>
                  </a:cubicBezTo>
                  <a:cubicBezTo>
                    <a:pt x="4115" y="76"/>
                    <a:pt x="3994" y="0"/>
                    <a:pt x="386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4"/>
            <p:cNvSpPr/>
            <p:nvPr/>
          </p:nvSpPr>
          <p:spPr>
            <a:xfrm>
              <a:off x="6083350" y="2210075"/>
              <a:ext cx="89725" cy="93900"/>
            </a:xfrm>
            <a:custGeom>
              <a:rect b="b" l="l" r="r" t="t"/>
              <a:pathLst>
                <a:path extrusionOk="0" h="3756" w="3589">
                  <a:moveTo>
                    <a:pt x="3253" y="156"/>
                  </a:moveTo>
                  <a:cubicBezTo>
                    <a:pt x="3379" y="156"/>
                    <a:pt x="3458" y="313"/>
                    <a:pt x="3364" y="415"/>
                  </a:cubicBezTo>
                  <a:cubicBezTo>
                    <a:pt x="3049" y="748"/>
                    <a:pt x="2569" y="1323"/>
                    <a:pt x="2077" y="2175"/>
                  </a:cubicBezTo>
                  <a:cubicBezTo>
                    <a:pt x="1319" y="3483"/>
                    <a:pt x="521" y="3597"/>
                    <a:pt x="271" y="3597"/>
                  </a:cubicBezTo>
                  <a:cubicBezTo>
                    <a:pt x="263" y="3597"/>
                    <a:pt x="256" y="3597"/>
                    <a:pt x="249" y="3597"/>
                  </a:cubicBezTo>
                  <a:lnTo>
                    <a:pt x="167" y="2809"/>
                  </a:lnTo>
                  <a:cubicBezTo>
                    <a:pt x="410" y="2673"/>
                    <a:pt x="842" y="2037"/>
                    <a:pt x="1186" y="1485"/>
                  </a:cubicBezTo>
                  <a:cubicBezTo>
                    <a:pt x="1672" y="703"/>
                    <a:pt x="2555" y="333"/>
                    <a:pt x="3211" y="162"/>
                  </a:cubicBezTo>
                  <a:cubicBezTo>
                    <a:pt x="3226" y="158"/>
                    <a:pt x="3239" y="156"/>
                    <a:pt x="3253" y="156"/>
                  </a:cubicBezTo>
                  <a:close/>
                  <a:moveTo>
                    <a:pt x="3252" y="0"/>
                  </a:moveTo>
                  <a:cubicBezTo>
                    <a:pt x="3225" y="0"/>
                    <a:pt x="3199" y="4"/>
                    <a:pt x="3172" y="11"/>
                  </a:cubicBezTo>
                  <a:cubicBezTo>
                    <a:pt x="2489" y="189"/>
                    <a:pt x="1565" y="576"/>
                    <a:pt x="1053" y="1402"/>
                  </a:cubicBezTo>
                  <a:cubicBezTo>
                    <a:pt x="344" y="2542"/>
                    <a:pt x="111" y="2667"/>
                    <a:pt x="81" y="2679"/>
                  </a:cubicBezTo>
                  <a:cubicBezTo>
                    <a:pt x="35" y="2680"/>
                    <a:pt x="1" y="2720"/>
                    <a:pt x="5" y="2765"/>
                  </a:cubicBezTo>
                  <a:lnTo>
                    <a:pt x="100" y="3677"/>
                  </a:lnTo>
                  <a:cubicBezTo>
                    <a:pt x="103" y="3712"/>
                    <a:pt x="129" y="3740"/>
                    <a:pt x="163" y="3747"/>
                  </a:cubicBezTo>
                  <a:cubicBezTo>
                    <a:pt x="202" y="3752"/>
                    <a:pt x="242" y="3755"/>
                    <a:pt x="282" y="3755"/>
                  </a:cubicBezTo>
                  <a:cubicBezTo>
                    <a:pt x="586" y="3755"/>
                    <a:pt x="1422" y="3618"/>
                    <a:pt x="2212" y="2254"/>
                  </a:cubicBezTo>
                  <a:cubicBezTo>
                    <a:pt x="2697" y="1415"/>
                    <a:pt x="3168" y="850"/>
                    <a:pt x="3478" y="523"/>
                  </a:cubicBezTo>
                  <a:cubicBezTo>
                    <a:pt x="3572" y="423"/>
                    <a:pt x="3589" y="271"/>
                    <a:pt x="3518" y="152"/>
                  </a:cubicBezTo>
                  <a:cubicBezTo>
                    <a:pt x="3461" y="57"/>
                    <a:pt x="3359" y="0"/>
                    <a:pt x="325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4"/>
            <p:cNvSpPr/>
            <p:nvPr/>
          </p:nvSpPr>
          <p:spPr>
            <a:xfrm>
              <a:off x="6066450" y="2118800"/>
              <a:ext cx="65500" cy="84500"/>
            </a:xfrm>
            <a:custGeom>
              <a:rect b="b" l="l" r="r" t="t"/>
              <a:pathLst>
                <a:path extrusionOk="0" h="3380" w="2620">
                  <a:moveTo>
                    <a:pt x="2364" y="0"/>
                  </a:moveTo>
                  <a:cubicBezTo>
                    <a:pt x="2338" y="0"/>
                    <a:pt x="2312" y="5"/>
                    <a:pt x="2286" y="17"/>
                  </a:cubicBezTo>
                  <a:cubicBezTo>
                    <a:pt x="1751" y="242"/>
                    <a:pt x="1036" y="666"/>
                    <a:pt x="712" y="1403"/>
                  </a:cubicBezTo>
                  <a:cubicBezTo>
                    <a:pt x="263" y="2426"/>
                    <a:pt x="0" y="2599"/>
                    <a:pt x="0" y="2599"/>
                  </a:cubicBezTo>
                  <a:lnTo>
                    <a:pt x="183" y="3380"/>
                  </a:lnTo>
                  <a:cubicBezTo>
                    <a:pt x="183" y="3380"/>
                    <a:pt x="185" y="3380"/>
                    <a:pt x="188" y="3380"/>
                  </a:cubicBezTo>
                  <a:cubicBezTo>
                    <a:pt x="261" y="3380"/>
                    <a:pt x="1091" y="3348"/>
                    <a:pt x="1663" y="1925"/>
                  </a:cubicBezTo>
                  <a:cubicBezTo>
                    <a:pt x="1961" y="1185"/>
                    <a:pt x="2279" y="656"/>
                    <a:pt x="2523" y="310"/>
                  </a:cubicBezTo>
                  <a:cubicBezTo>
                    <a:pt x="2620" y="173"/>
                    <a:pt x="2511" y="0"/>
                    <a:pt x="236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4"/>
            <p:cNvSpPr/>
            <p:nvPr/>
          </p:nvSpPr>
          <p:spPr>
            <a:xfrm>
              <a:off x="5997600" y="2276425"/>
              <a:ext cx="24675" cy="21075"/>
            </a:xfrm>
            <a:custGeom>
              <a:rect b="b" l="l" r="r" t="t"/>
              <a:pathLst>
                <a:path extrusionOk="0" h="843" w="987">
                  <a:moveTo>
                    <a:pt x="492" y="0"/>
                  </a:moveTo>
                  <a:cubicBezTo>
                    <a:pt x="1" y="314"/>
                    <a:pt x="159" y="831"/>
                    <a:pt x="159" y="831"/>
                  </a:cubicBezTo>
                  <a:cubicBezTo>
                    <a:pt x="159" y="831"/>
                    <a:pt x="209" y="843"/>
                    <a:pt x="282" y="843"/>
                  </a:cubicBezTo>
                  <a:cubicBezTo>
                    <a:pt x="422" y="843"/>
                    <a:pt x="649" y="798"/>
                    <a:pt x="783" y="537"/>
                  </a:cubicBezTo>
                  <a:cubicBezTo>
                    <a:pt x="987" y="139"/>
                    <a:pt x="492" y="0"/>
                    <a:pt x="49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4"/>
            <p:cNvSpPr/>
            <p:nvPr/>
          </p:nvSpPr>
          <p:spPr>
            <a:xfrm>
              <a:off x="6019275" y="2241325"/>
              <a:ext cx="21225" cy="22000"/>
            </a:xfrm>
            <a:custGeom>
              <a:rect b="b" l="l" r="r" t="t"/>
              <a:pathLst>
                <a:path extrusionOk="0" h="880" w="849">
                  <a:moveTo>
                    <a:pt x="535" y="0"/>
                  </a:moveTo>
                  <a:cubicBezTo>
                    <a:pt x="535" y="0"/>
                    <a:pt x="9" y="151"/>
                    <a:pt x="0" y="741"/>
                  </a:cubicBezTo>
                  <a:cubicBezTo>
                    <a:pt x="0" y="741"/>
                    <a:pt x="155" y="879"/>
                    <a:pt x="328" y="879"/>
                  </a:cubicBezTo>
                  <a:cubicBezTo>
                    <a:pt x="427" y="879"/>
                    <a:pt x="532" y="834"/>
                    <a:pt x="616" y="691"/>
                  </a:cubicBezTo>
                  <a:cubicBezTo>
                    <a:pt x="849" y="299"/>
                    <a:pt x="535" y="0"/>
                    <a:pt x="5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4"/>
            <p:cNvSpPr/>
            <p:nvPr/>
          </p:nvSpPr>
          <p:spPr>
            <a:xfrm>
              <a:off x="5994625" y="2232125"/>
              <a:ext cx="101825" cy="102325"/>
            </a:xfrm>
            <a:custGeom>
              <a:rect b="b" l="l" r="r" t="t"/>
              <a:pathLst>
                <a:path extrusionOk="0" h="4093" w="4073">
                  <a:moveTo>
                    <a:pt x="1990" y="0"/>
                  </a:moveTo>
                  <a:cubicBezTo>
                    <a:pt x="1885" y="0"/>
                    <a:pt x="1766" y="39"/>
                    <a:pt x="1636" y="144"/>
                  </a:cubicBezTo>
                  <a:cubicBezTo>
                    <a:pt x="1238" y="465"/>
                    <a:pt x="1513" y="1188"/>
                    <a:pt x="1513" y="1188"/>
                  </a:cubicBezTo>
                  <a:cubicBezTo>
                    <a:pt x="1513" y="1188"/>
                    <a:pt x="1340" y="1044"/>
                    <a:pt x="1131" y="1044"/>
                  </a:cubicBezTo>
                  <a:cubicBezTo>
                    <a:pt x="983" y="1044"/>
                    <a:pt x="816" y="1116"/>
                    <a:pt x="680" y="1361"/>
                  </a:cubicBezTo>
                  <a:cubicBezTo>
                    <a:pt x="335" y="1980"/>
                    <a:pt x="934" y="2182"/>
                    <a:pt x="934" y="2182"/>
                  </a:cubicBezTo>
                  <a:cubicBezTo>
                    <a:pt x="934" y="2182"/>
                    <a:pt x="280" y="2388"/>
                    <a:pt x="171" y="2802"/>
                  </a:cubicBezTo>
                  <a:cubicBezTo>
                    <a:pt x="0" y="3442"/>
                    <a:pt x="735" y="3488"/>
                    <a:pt x="735" y="3488"/>
                  </a:cubicBezTo>
                  <a:cubicBezTo>
                    <a:pt x="1099" y="3555"/>
                    <a:pt x="1540" y="3685"/>
                    <a:pt x="1848" y="3941"/>
                  </a:cubicBezTo>
                  <a:cubicBezTo>
                    <a:pt x="1971" y="4044"/>
                    <a:pt x="2120" y="4092"/>
                    <a:pt x="2282" y="4092"/>
                  </a:cubicBezTo>
                  <a:cubicBezTo>
                    <a:pt x="2730" y="4092"/>
                    <a:pt x="3281" y="3724"/>
                    <a:pt x="3657" y="3096"/>
                  </a:cubicBezTo>
                  <a:cubicBezTo>
                    <a:pt x="4073" y="2405"/>
                    <a:pt x="4044" y="1427"/>
                    <a:pt x="3489" y="1202"/>
                  </a:cubicBezTo>
                  <a:cubicBezTo>
                    <a:pt x="3080" y="1037"/>
                    <a:pt x="2732" y="658"/>
                    <a:pt x="2500" y="350"/>
                  </a:cubicBezTo>
                  <a:cubicBezTo>
                    <a:pt x="2500" y="350"/>
                    <a:pt x="2306" y="0"/>
                    <a:pt x="1990"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4"/>
            <p:cNvSpPr/>
            <p:nvPr/>
          </p:nvSpPr>
          <p:spPr>
            <a:xfrm>
              <a:off x="6083350" y="2256950"/>
              <a:ext cx="26450" cy="56750"/>
            </a:xfrm>
            <a:custGeom>
              <a:rect b="b" l="l" r="r" t="t"/>
              <a:pathLst>
                <a:path extrusionOk="0" h="2270" w="1058">
                  <a:moveTo>
                    <a:pt x="351" y="0"/>
                  </a:moveTo>
                  <a:cubicBezTo>
                    <a:pt x="305" y="0"/>
                    <a:pt x="260" y="29"/>
                    <a:pt x="252" y="85"/>
                  </a:cubicBezTo>
                  <a:cubicBezTo>
                    <a:pt x="215" y="340"/>
                    <a:pt x="265" y="515"/>
                    <a:pt x="265" y="515"/>
                  </a:cubicBezTo>
                  <a:cubicBezTo>
                    <a:pt x="620" y="1364"/>
                    <a:pt x="1" y="2269"/>
                    <a:pt x="1" y="2269"/>
                  </a:cubicBezTo>
                  <a:cubicBezTo>
                    <a:pt x="469" y="2115"/>
                    <a:pt x="1057" y="1337"/>
                    <a:pt x="739" y="759"/>
                  </a:cubicBezTo>
                  <a:cubicBezTo>
                    <a:pt x="620" y="541"/>
                    <a:pt x="522" y="311"/>
                    <a:pt x="450" y="72"/>
                  </a:cubicBezTo>
                  <a:cubicBezTo>
                    <a:pt x="434" y="24"/>
                    <a:pt x="393" y="0"/>
                    <a:pt x="351"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4"/>
            <p:cNvSpPr/>
            <p:nvPr/>
          </p:nvSpPr>
          <p:spPr>
            <a:xfrm>
              <a:off x="6032600" y="2312050"/>
              <a:ext cx="52050" cy="30075"/>
            </a:xfrm>
            <a:custGeom>
              <a:rect b="b" l="l" r="r" t="t"/>
              <a:pathLst>
                <a:path extrusionOk="0" h="1203" w="2082">
                  <a:moveTo>
                    <a:pt x="2076" y="1"/>
                  </a:moveTo>
                  <a:cubicBezTo>
                    <a:pt x="2076" y="1"/>
                    <a:pt x="1463" y="826"/>
                    <a:pt x="592" y="826"/>
                  </a:cubicBezTo>
                  <a:cubicBezTo>
                    <a:pt x="563" y="826"/>
                    <a:pt x="534" y="826"/>
                    <a:pt x="505" y="824"/>
                  </a:cubicBezTo>
                  <a:cubicBezTo>
                    <a:pt x="505" y="824"/>
                    <a:pt x="322" y="833"/>
                    <a:pt x="94" y="952"/>
                  </a:cubicBezTo>
                  <a:cubicBezTo>
                    <a:pt x="0" y="1000"/>
                    <a:pt x="38" y="1143"/>
                    <a:pt x="142" y="1143"/>
                  </a:cubicBezTo>
                  <a:cubicBezTo>
                    <a:pt x="144" y="1143"/>
                    <a:pt x="145" y="1143"/>
                    <a:pt x="147" y="1143"/>
                  </a:cubicBezTo>
                  <a:cubicBezTo>
                    <a:pt x="192" y="1141"/>
                    <a:pt x="237" y="1140"/>
                    <a:pt x="282" y="1140"/>
                  </a:cubicBezTo>
                  <a:cubicBezTo>
                    <a:pt x="486" y="1140"/>
                    <a:pt x="690" y="1158"/>
                    <a:pt x="890" y="1192"/>
                  </a:cubicBezTo>
                  <a:cubicBezTo>
                    <a:pt x="931" y="1199"/>
                    <a:pt x="971" y="1203"/>
                    <a:pt x="1011" y="1203"/>
                  </a:cubicBezTo>
                  <a:cubicBezTo>
                    <a:pt x="1606" y="1203"/>
                    <a:pt x="2082" y="462"/>
                    <a:pt x="2076"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4"/>
            <p:cNvSpPr/>
            <p:nvPr/>
          </p:nvSpPr>
          <p:spPr>
            <a:xfrm>
              <a:off x="6003425" y="2279625"/>
              <a:ext cx="85075" cy="12675"/>
            </a:xfrm>
            <a:custGeom>
              <a:rect b="b" l="l" r="r" t="t"/>
              <a:pathLst>
                <a:path extrusionOk="0" h="507" w="3403">
                  <a:moveTo>
                    <a:pt x="1542" y="0"/>
                  </a:moveTo>
                  <a:cubicBezTo>
                    <a:pt x="529" y="0"/>
                    <a:pt x="93" y="326"/>
                    <a:pt x="68" y="347"/>
                  </a:cubicBezTo>
                  <a:cubicBezTo>
                    <a:pt x="0" y="398"/>
                    <a:pt x="37" y="506"/>
                    <a:pt x="123" y="506"/>
                  </a:cubicBezTo>
                  <a:cubicBezTo>
                    <a:pt x="142" y="506"/>
                    <a:pt x="162" y="499"/>
                    <a:pt x="177" y="487"/>
                  </a:cubicBezTo>
                  <a:cubicBezTo>
                    <a:pt x="183" y="482"/>
                    <a:pt x="587" y="180"/>
                    <a:pt x="1545" y="180"/>
                  </a:cubicBezTo>
                  <a:cubicBezTo>
                    <a:pt x="1994" y="180"/>
                    <a:pt x="2565" y="246"/>
                    <a:pt x="3273" y="441"/>
                  </a:cubicBezTo>
                  <a:cubicBezTo>
                    <a:pt x="3282" y="444"/>
                    <a:pt x="3293" y="446"/>
                    <a:pt x="3302" y="446"/>
                  </a:cubicBezTo>
                  <a:cubicBezTo>
                    <a:pt x="3342" y="446"/>
                    <a:pt x="3378" y="420"/>
                    <a:pt x="3389" y="381"/>
                  </a:cubicBezTo>
                  <a:cubicBezTo>
                    <a:pt x="3402" y="331"/>
                    <a:pt x="3371" y="279"/>
                    <a:pt x="3320" y="269"/>
                  </a:cubicBezTo>
                  <a:cubicBezTo>
                    <a:pt x="2595" y="69"/>
                    <a:pt x="2007" y="0"/>
                    <a:pt x="154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4"/>
            <p:cNvSpPr/>
            <p:nvPr/>
          </p:nvSpPr>
          <p:spPr>
            <a:xfrm>
              <a:off x="6024375" y="2247175"/>
              <a:ext cx="29725" cy="37300"/>
            </a:xfrm>
            <a:custGeom>
              <a:rect b="b" l="l" r="r" t="t"/>
              <a:pathLst>
                <a:path extrusionOk="0" h="1492" w="1189">
                  <a:moveTo>
                    <a:pt x="164" y="0"/>
                  </a:moveTo>
                  <a:cubicBezTo>
                    <a:pt x="119" y="0"/>
                    <a:pt x="80" y="34"/>
                    <a:pt x="76" y="80"/>
                  </a:cubicBezTo>
                  <a:cubicBezTo>
                    <a:pt x="72" y="114"/>
                    <a:pt x="0" y="925"/>
                    <a:pt x="1023" y="1481"/>
                  </a:cubicBezTo>
                  <a:cubicBezTo>
                    <a:pt x="1036" y="1488"/>
                    <a:pt x="1050" y="1491"/>
                    <a:pt x="1065" y="1491"/>
                  </a:cubicBezTo>
                  <a:cubicBezTo>
                    <a:pt x="1158" y="1491"/>
                    <a:pt x="1189" y="1368"/>
                    <a:pt x="1109" y="1323"/>
                  </a:cubicBezTo>
                  <a:cubicBezTo>
                    <a:pt x="197" y="828"/>
                    <a:pt x="251" y="131"/>
                    <a:pt x="254" y="98"/>
                  </a:cubicBezTo>
                  <a:cubicBezTo>
                    <a:pt x="259" y="49"/>
                    <a:pt x="223" y="5"/>
                    <a:pt x="173" y="1"/>
                  </a:cubicBezTo>
                  <a:cubicBezTo>
                    <a:pt x="170" y="0"/>
                    <a:pt x="167" y="0"/>
                    <a:pt x="16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4"/>
            <p:cNvSpPr/>
            <p:nvPr/>
          </p:nvSpPr>
          <p:spPr>
            <a:xfrm>
              <a:off x="5196200" y="3049975"/>
              <a:ext cx="28150" cy="16575"/>
            </a:xfrm>
            <a:custGeom>
              <a:rect b="b" l="l" r="r" t="t"/>
              <a:pathLst>
                <a:path extrusionOk="0" h="663" w="1126">
                  <a:moveTo>
                    <a:pt x="634" y="1"/>
                  </a:moveTo>
                  <a:cubicBezTo>
                    <a:pt x="221" y="1"/>
                    <a:pt x="0" y="329"/>
                    <a:pt x="0" y="329"/>
                  </a:cubicBezTo>
                  <a:cubicBezTo>
                    <a:pt x="0" y="329"/>
                    <a:pt x="157" y="662"/>
                    <a:pt x="522" y="662"/>
                  </a:cubicBezTo>
                  <a:cubicBezTo>
                    <a:pt x="566" y="662"/>
                    <a:pt x="612" y="658"/>
                    <a:pt x="662" y="647"/>
                  </a:cubicBezTo>
                  <a:cubicBezTo>
                    <a:pt x="1125" y="547"/>
                    <a:pt x="909" y="47"/>
                    <a:pt x="909" y="47"/>
                  </a:cubicBezTo>
                  <a:cubicBezTo>
                    <a:pt x="809" y="14"/>
                    <a:pt x="718" y="1"/>
                    <a:pt x="63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4"/>
            <p:cNvSpPr/>
            <p:nvPr/>
          </p:nvSpPr>
          <p:spPr>
            <a:xfrm>
              <a:off x="5238325" y="3043025"/>
              <a:ext cx="24800" cy="16750"/>
            </a:xfrm>
            <a:custGeom>
              <a:rect b="b" l="l" r="r" t="t"/>
              <a:pathLst>
                <a:path extrusionOk="0" h="670" w="992">
                  <a:moveTo>
                    <a:pt x="538" y="0"/>
                  </a:moveTo>
                  <a:cubicBezTo>
                    <a:pt x="384" y="0"/>
                    <a:pt x="204" y="46"/>
                    <a:pt x="23" y="190"/>
                  </a:cubicBezTo>
                  <a:cubicBezTo>
                    <a:pt x="23" y="190"/>
                    <a:pt x="0" y="669"/>
                    <a:pt x="394" y="669"/>
                  </a:cubicBezTo>
                  <a:cubicBezTo>
                    <a:pt x="419" y="669"/>
                    <a:pt x="447" y="667"/>
                    <a:pt x="476" y="663"/>
                  </a:cubicBezTo>
                  <a:cubicBezTo>
                    <a:pt x="956" y="592"/>
                    <a:pt x="992" y="133"/>
                    <a:pt x="992" y="133"/>
                  </a:cubicBezTo>
                  <a:cubicBezTo>
                    <a:pt x="992" y="133"/>
                    <a:pt x="802" y="0"/>
                    <a:pt x="5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4"/>
            <p:cNvSpPr/>
            <p:nvPr/>
          </p:nvSpPr>
          <p:spPr>
            <a:xfrm>
              <a:off x="5174275" y="3044650"/>
              <a:ext cx="112675" cy="92225"/>
            </a:xfrm>
            <a:custGeom>
              <a:rect b="b" l="l" r="r" t="t"/>
              <a:pathLst>
                <a:path extrusionOk="0" h="3689" w="4507">
                  <a:moveTo>
                    <a:pt x="3700" y="0"/>
                  </a:moveTo>
                  <a:cubicBezTo>
                    <a:pt x="3225" y="0"/>
                    <a:pt x="2873" y="611"/>
                    <a:pt x="2873" y="611"/>
                  </a:cubicBezTo>
                  <a:cubicBezTo>
                    <a:pt x="2873" y="611"/>
                    <a:pt x="2879" y="25"/>
                    <a:pt x="2333" y="25"/>
                  </a:cubicBezTo>
                  <a:cubicBezTo>
                    <a:pt x="2284" y="25"/>
                    <a:pt x="2230" y="29"/>
                    <a:pt x="2170" y="40"/>
                  </a:cubicBezTo>
                  <a:cubicBezTo>
                    <a:pt x="1429" y="172"/>
                    <a:pt x="1665" y="801"/>
                    <a:pt x="1665" y="801"/>
                  </a:cubicBezTo>
                  <a:cubicBezTo>
                    <a:pt x="1665" y="801"/>
                    <a:pt x="1265" y="538"/>
                    <a:pt x="892" y="538"/>
                  </a:cubicBezTo>
                  <a:cubicBezTo>
                    <a:pt x="805" y="538"/>
                    <a:pt x="719" y="552"/>
                    <a:pt x="641" y="587"/>
                  </a:cubicBezTo>
                  <a:cubicBezTo>
                    <a:pt x="0" y="877"/>
                    <a:pt x="455" y="1513"/>
                    <a:pt x="455" y="1513"/>
                  </a:cubicBezTo>
                  <a:cubicBezTo>
                    <a:pt x="644" y="1857"/>
                    <a:pt x="833" y="2307"/>
                    <a:pt x="828" y="2734"/>
                  </a:cubicBezTo>
                  <a:cubicBezTo>
                    <a:pt x="821" y="3284"/>
                    <a:pt x="1472" y="3689"/>
                    <a:pt x="2327" y="3689"/>
                  </a:cubicBezTo>
                  <a:cubicBezTo>
                    <a:pt x="2460" y="3689"/>
                    <a:pt x="2597" y="3679"/>
                    <a:pt x="2738" y="3659"/>
                  </a:cubicBezTo>
                  <a:cubicBezTo>
                    <a:pt x="3586" y="3536"/>
                    <a:pt x="4373" y="2857"/>
                    <a:pt x="4186" y="2249"/>
                  </a:cubicBezTo>
                  <a:cubicBezTo>
                    <a:pt x="4049" y="1801"/>
                    <a:pt x="4126" y="1259"/>
                    <a:pt x="4224" y="862"/>
                  </a:cubicBezTo>
                  <a:cubicBezTo>
                    <a:pt x="4224" y="862"/>
                    <a:pt x="4507" y="158"/>
                    <a:pt x="3816" y="13"/>
                  </a:cubicBezTo>
                  <a:cubicBezTo>
                    <a:pt x="3776" y="4"/>
                    <a:pt x="3738" y="0"/>
                    <a:pt x="3700" y="0"/>
                  </a:cubicBezTo>
                  <a:close/>
                </a:path>
              </a:pathLst>
            </a:custGeom>
            <a:solidFill>
              <a:srgbClr val="FF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4"/>
            <p:cNvSpPr/>
            <p:nvPr/>
          </p:nvSpPr>
          <p:spPr>
            <a:xfrm>
              <a:off x="5237500" y="3104825"/>
              <a:ext cx="54100" cy="36050"/>
            </a:xfrm>
            <a:custGeom>
              <a:rect b="b" l="l" r="r" t="t"/>
              <a:pathLst>
                <a:path extrusionOk="0" h="1442" w="2164">
                  <a:moveTo>
                    <a:pt x="2023" y="1"/>
                  </a:moveTo>
                  <a:cubicBezTo>
                    <a:pt x="2005" y="1"/>
                    <a:pt x="1986" y="6"/>
                    <a:pt x="1968" y="17"/>
                  </a:cubicBezTo>
                  <a:cubicBezTo>
                    <a:pt x="1734" y="157"/>
                    <a:pt x="1623" y="316"/>
                    <a:pt x="1623" y="316"/>
                  </a:cubicBezTo>
                  <a:cubicBezTo>
                    <a:pt x="1163" y="1178"/>
                    <a:pt x="1" y="1274"/>
                    <a:pt x="1" y="1274"/>
                  </a:cubicBezTo>
                  <a:cubicBezTo>
                    <a:pt x="167" y="1380"/>
                    <a:pt x="418" y="1441"/>
                    <a:pt x="680" y="1441"/>
                  </a:cubicBezTo>
                  <a:cubicBezTo>
                    <a:pt x="1112" y="1441"/>
                    <a:pt x="1576" y="1275"/>
                    <a:pt x="1740" y="871"/>
                  </a:cubicBezTo>
                  <a:cubicBezTo>
                    <a:pt x="1839" y="625"/>
                    <a:pt x="1964" y="391"/>
                    <a:pt x="2112" y="171"/>
                  </a:cubicBezTo>
                  <a:cubicBezTo>
                    <a:pt x="2163" y="94"/>
                    <a:pt x="2101" y="1"/>
                    <a:pt x="2023"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4"/>
            <p:cNvSpPr/>
            <p:nvPr/>
          </p:nvSpPr>
          <p:spPr>
            <a:xfrm>
              <a:off x="5182075" y="3111400"/>
              <a:ext cx="57525" cy="31800"/>
            </a:xfrm>
            <a:custGeom>
              <a:rect b="b" l="l" r="r" t="t"/>
              <a:pathLst>
                <a:path extrusionOk="0" h="1272" w="2301">
                  <a:moveTo>
                    <a:pt x="143" y="1"/>
                  </a:moveTo>
                  <a:cubicBezTo>
                    <a:pt x="58" y="1"/>
                    <a:pt x="0" y="108"/>
                    <a:pt x="65" y="182"/>
                  </a:cubicBezTo>
                  <a:cubicBezTo>
                    <a:pt x="240" y="380"/>
                    <a:pt x="393" y="597"/>
                    <a:pt x="523" y="828"/>
                  </a:cubicBezTo>
                  <a:cubicBezTo>
                    <a:pt x="703" y="1146"/>
                    <a:pt x="1069" y="1272"/>
                    <a:pt x="1435" y="1272"/>
                  </a:cubicBezTo>
                  <a:cubicBezTo>
                    <a:pt x="1772" y="1272"/>
                    <a:pt x="2108" y="1166"/>
                    <a:pt x="2300" y="1006"/>
                  </a:cubicBezTo>
                  <a:lnTo>
                    <a:pt x="2300" y="1006"/>
                  </a:lnTo>
                  <a:cubicBezTo>
                    <a:pt x="2300" y="1006"/>
                    <a:pt x="2284" y="1006"/>
                    <a:pt x="2255" y="1006"/>
                  </a:cubicBezTo>
                  <a:cubicBezTo>
                    <a:pt x="2035" y="1006"/>
                    <a:pt x="1068" y="965"/>
                    <a:pt x="567" y="263"/>
                  </a:cubicBezTo>
                  <a:cubicBezTo>
                    <a:pt x="567" y="263"/>
                    <a:pt x="437" y="119"/>
                    <a:pt x="187" y="10"/>
                  </a:cubicBezTo>
                  <a:cubicBezTo>
                    <a:pt x="172" y="4"/>
                    <a:pt x="157" y="1"/>
                    <a:pt x="143"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4"/>
            <p:cNvSpPr/>
            <p:nvPr/>
          </p:nvSpPr>
          <p:spPr>
            <a:xfrm>
              <a:off x="5204650" y="3055800"/>
              <a:ext cx="63700" cy="64000"/>
            </a:xfrm>
            <a:custGeom>
              <a:rect b="b" l="l" r="r" t="t"/>
              <a:pathLst>
                <a:path extrusionOk="0" h="2560" w="2548">
                  <a:moveTo>
                    <a:pt x="117" y="1"/>
                  </a:moveTo>
                  <a:cubicBezTo>
                    <a:pt x="40" y="1"/>
                    <a:pt x="0" y="115"/>
                    <a:pt x="82" y="157"/>
                  </a:cubicBezTo>
                  <a:cubicBezTo>
                    <a:pt x="96" y="164"/>
                    <a:pt x="1475" y="822"/>
                    <a:pt x="2373" y="2517"/>
                  </a:cubicBezTo>
                  <a:cubicBezTo>
                    <a:pt x="2387" y="2542"/>
                    <a:pt x="2413" y="2559"/>
                    <a:pt x="2442" y="2560"/>
                  </a:cubicBezTo>
                  <a:cubicBezTo>
                    <a:pt x="2444" y="2560"/>
                    <a:pt x="2445" y="2560"/>
                    <a:pt x="2446" y="2560"/>
                  </a:cubicBezTo>
                  <a:cubicBezTo>
                    <a:pt x="2507" y="2560"/>
                    <a:pt x="2547" y="2495"/>
                    <a:pt x="2518" y="2440"/>
                  </a:cubicBezTo>
                  <a:cubicBezTo>
                    <a:pt x="1595" y="697"/>
                    <a:pt x="210" y="36"/>
                    <a:pt x="151" y="8"/>
                  </a:cubicBezTo>
                  <a:cubicBezTo>
                    <a:pt x="139" y="3"/>
                    <a:pt x="128" y="1"/>
                    <a:pt x="11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4"/>
            <p:cNvSpPr/>
            <p:nvPr/>
          </p:nvSpPr>
          <p:spPr>
            <a:xfrm>
              <a:off x="5233600" y="3044850"/>
              <a:ext cx="23525" cy="34575"/>
            </a:xfrm>
            <a:custGeom>
              <a:rect b="b" l="l" r="r" t="t"/>
              <a:pathLst>
                <a:path extrusionOk="0" h="1383" w="941">
                  <a:moveTo>
                    <a:pt x="848" y="1"/>
                  </a:moveTo>
                  <a:cubicBezTo>
                    <a:pt x="831" y="1"/>
                    <a:pt x="814" y="6"/>
                    <a:pt x="799" y="17"/>
                  </a:cubicBezTo>
                  <a:cubicBezTo>
                    <a:pt x="240" y="442"/>
                    <a:pt x="21" y="1246"/>
                    <a:pt x="12" y="1280"/>
                  </a:cubicBezTo>
                  <a:cubicBezTo>
                    <a:pt x="0" y="1323"/>
                    <a:pt x="27" y="1369"/>
                    <a:pt x="70" y="1380"/>
                  </a:cubicBezTo>
                  <a:cubicBezTo>
                    <a:pt x="75" y="1381"/>
                    <a:pt x="82" y="1382"/>
                    <a:pt x="88" y="1382"/>
                  </a:cubicBezTo>
                  <a:cubicBezTo>
                    <a:pt x="90" y="1382"/>
                    <a:pt x="91" y="1382"/>
                    <a:pt x="92" y="1382"/>
                  </a:cubicBezTo>
                  <a:cubicBezTo>
                    <a:pt x="129" y="1382"/>
                    <a:pt x="160" y="1358"/>
                    <a:pt x="170" y="1322"/>
                  </a:cubicBezTo>
                  <a:cubicBezTo>
                    <a:pt x="173" y="1314"/>
                    <a:pt x="384" y="538"/>
                    <a:pt x="897" y="147"/>
                  </a:cubicBezTo>
                  <a:cubicBezTo>
                    <a:pt x="933" y="120"/>
                    <a:pt x="941" y="69"/>
                    <a:pt x="913" y="33"/>
                  </a:cubicBezTo>
                  <a:cubicBezTo>
                    <a:pt x="897" y="12"/>
                    <a:pt x="873" y="1"/>
                    <a:pt x="84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4"/>
            <p:cNvSpPr/>
            <p:nvPr/>
          </p:nvSpPr>
          <p:spPr>
            <a:xfrm>
              <a:off x="6195700" y="2596775"/>
              <a:ext cx="21225" cy="18125"/>
            </a:xfrm>
            <a:custGeom>
              <a:rect b="b" l="l" r="r" t="t"/>
              <a:pathLst>
                <a:path extrusionOk="0" h="725" w="849">
                  <a:moveTo>
                    <a:pt x="409" y="1"/>
                  </a:moveTo>
                  <a:cubicBezTo>
                    <a:pt x="271" y="1"/>
                    <a:pt x="134" y="77"/>
                    <a:pt x="73" y="229"/>
                  </a:cubicBezTo>
                  <a:cubicBezTo>
                    <a:pt x="0" y="414"/>
                    <a:pt x="90" y="624"/>
                    <a:pt x="276" y="698"/>
                  </a:cubicBezTo>
                  <a:cubicBezTo>
                    <a:pt x="322" y="716"/>
                    <a:pt x="367" y="724"/>
                    <a:pt x="411" y="724"/>
                  </a:cubicBezTo>
                  <a:cubicBezTo>
                    <a:pt x="654" y="724"/>
                    <a:pt x="848" y="469"/>
                    <a:pt x="741" y="219"/>
                  </a:cubicBezTo>
                  <a:cubicBezTo>
                    <a:pt x="678" y="73"/>
                    <a:pt x="543" y="1"/>
                    <a:pt x="409"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4"/>
            <p:cNvSpPr/>
            <p:nvPr/>
          </p:nvSpPr>
          <p:spPr>
            <a:xfrm>
              <a:off x="6202350" y="2580000"/>
              <a:ext cx="21250" cy="18100"/>
            </a:xfrm>
            <a:custGeom>
              <a:rect b="b" l="l" r="r" t="t"/>
              <a:pathLst>
                <a:path extrusionOk="0" h="724" w="850">
                  <a:moveTo>
                    <a:pt x="410" y="0"/>
                  </a:moveTo>
                  <a:cubicBezTo>
                    <a:pt x="272" y="0"/>
                    <a:pt x="134" y="76"/>
                    <a:pt x="74" y="228"/>
                  </a:cubicBezTo>
                  <a:cubicBezTo>
                    <a:pt x="0" y="414"/>
                    <a:pt x="91" y="624"/>
                    <a:pt x="276" y="697"/>
                  </a:cubicBezTo>
                  <a:cubicBezTo>
                    <a:pt x="322" y="715"/>
                    <a:pt x="368" y="724"/>
                    <a:pt x="412" y="724"/>
                  </a:cubicBezTo>
                  <a:cubicBezTo>
                    <a:pt x="655" y="724"/>
                    <a:pt x="849" y="469"/>
                    <a:pt x="741" y="218"/>
                  </a:cubicBezTo>
                  <a:cubicBezTo>
                    <a:pt x="678" y="73"/>
                    <a:pt x="544" y="0"/>
                    <a:pt x="410"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4"/>
            <p:cNvSpPr/>
            <p:nvPr/>
          </p:nvSpPr>
          <p:spPr>
            <a:xfrm>
              <a:off x="6206675" y="2591700"/>
              <a:ext cx="21850" cy="18100"/>
            </a:xfrm>
            <a:custGeom>
              <a:rect b="b" l="l" r="r" t="t"/>
              <a:pathLst>
                <a:path extrusionOk="0" h="724" w="874">
                  <a:moveTo>
                    <a:pt x="441" y="1"/>
                  </a:moveTo>
                  <a:cubicBezTo>
                    <a:pt x="394" y="1"/>
                    <a:pt x="345" y="10"/>
                    <a:pt x="297" y="31"/>
                  </a:cubicBezTo>
                  <a:cubicBezTo>
                    <a:pt x="1" y="158"/>
                    <a:pt x="7" y="580"/>
                    <a:pt x="306" y="698"/>
                  </a:cubicBezTo>
                  <a:cubicBezTo>
                    <a:pt x="350" y="715"/>
                    <a:pt x="395" y="724"/>
                    <a:pt x="439" y="724"/>
                  </a:cubicBezTo>
                  <a:cubicBezTo>
                    <a:pt x="583" y="724"/>
                    <a:pt x="719" y="637"/>
                    <a:pt x="775" y="496"/>
                  </a:cubicBezTo>
                  <a:cubicBezTo>
                    <a:pt x="874" y="247"/>
                    <a:pt x="680" y="1"/>
                    <a:pt x="441"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4"/>
            <p:cNvSpPr/>
            <p:nvPr/>
          </p:nvSpPr>
          <p:spPr>
            <a:xfrm>
              <a:off x="6189900" y="2585025"/>
              <a:ext cx="21850" cy="18125"/>
            </a:xfrm>
            <a:custGeom>
              <a:rect b="b" l="l" r="r" t="t"/>
              <a:pathLst>
                <a:path extrusionOk="0" h="725" w="874">
                  <a:moveTo>
                    <a:pt x="440" y="1"/>
                  </a:moveTo>
                  <a:cubicBezTo>
                    <a:pt x="393" y="1"/>
                    <a:pt x="344" y="10"/>
                    <a:pt x="296" y="31"/>
                  </a:cubicBezTo>
                  <a:cubicBezTo>
                    <a:pt x="1" y="159"/>
                    <a:pt x="7" y="579"/>
                    <a:pt x="306" y="699"/>
                  </a:cubicBezTo>
                  <a:cubicBezTo>
                    <a:pt x="350" y="716"/>
                    <a:pt x="395" y="724"/>
                    <a:pt x="439" y="724"/>
                  </a:cubicBezTo>
                  <a:cubicBezTo>
                    <a:pt x="582" y="724"/>
                    <a:pt x="718" y="638"/>
                    <a:pt x="774" y="496"/>
                  </a:cubicBezTo>
                  <a:cubicBezTo>
                    <a:pt x="874" y="246"/>
                    <a:pt x="679" y="1"/>
                    <a:pt x="440"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4"/>
            <p:cNvSpPr/>
            <p:nvPr/>
          </p:nvSpPr>
          <p:spPr>
            <a:xfrm>
              <a:off x="5363900" y="3216125"/>
              <a:ext cx="23825" cy="21700"/>
            </a:xfrm>
            <a:custGeom>
              <a:rect b="b" l="l" r="r" t="t"/>
              <a:pathLst>
                <a:path extrusionOk="0" h="868" w="953">
                  <a:moveTo>
                    <a:pt x="486" y="1"/>
                  </a:moveTo>
                  <a:cubicBezTo>
                    <a:pt x="442" y="1"/>
                    <a:pt x="397" y="7"/>
                    <a:pt x="353" y="21"/>
                  </a:cubicBezTo>
                  <a:cubicBezTo>
                    <a:pt x="125" y="95"/>
                    <a:pt x="0" y="339"/>
                    <a:pt x="74" y="568"/>
                  </a:cubicBezTo>
                  <a:cubicBezTo>
                    <a:pt x="127" y="735"/>
                    <a:pt x="277" y="852"/>
                    <a:pt x="452" y="867"/>
                  </a:cubicBezTo>
                  <a:cubicBezTo>
                    <a:pt x="463" y="868"/>
                    <a:pt x="474" y="868"/>
                    <a:pt x="486" y="868"/>
                  </a:cubicBezTo>
                  <a:cubicBezTo>
                    <a:pt x="647" y="868"/>
                    <a:pt x="797" y="777"/>
                    <a:pt x="872" y="632"/>
                  </a:cubicBezTo>
                  <a:cubicBezTo>
                    <a:pt x="952" y="476"/>
                    <a:pt x="930" y="287"/>
                    <a:pt x="816" y="153"/>
                  </a:cubicBezTo>
                  <a:cubicBezTo>
                    <a:pt x="733" y="55"/>
                    <a:pt x="611" y="1"/>
                    <a:pt x="486"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4"/>
            <p:cNvSpPr/>
            <p:nvPr/>
          </p:nvSpPr>
          <p:spPr>
            <a:xfrm>
              <a:off x="5371700" y="3205300"/>
              <a:ext cx="23825" cy="21675"/>
            </a:xfrm>
            <a:custGeom>
              <a:rect b="b" l="l" r="r" t="t"/>
              <a:pathLst>
                <a:path extrusionOk="0" h="867" w="953">
                  <a:moveTo>
                    <a:pt x="486" y="0"/>
                  </a:moveTo>
                  <a:cubicBezTo>
                    <a:pt x="442" y="0"/>
                    <a:pt x="397" y="7"/>
                    <a:pt x="353" y="21"/>
                  </a:cubicBezTo>
                  <a:cubicBezTo>
                    <a:pt x="125" y="94"/>
                    <a:pt x="0" y="339"/>
                    <a:pt x="73" y="566"/>
                  </a:cubicBezTo>
                  <a:cubicBezTo>
                    <a:pt x="127" y="733"/>
                    <a:pt x="276" y="852"/>
                    <a:pt x="451" y="865"/>
                  </a:cubicBezTo>
                  <a:cubicBezTo>
                    <a:pt x="463" y="866"/>
                    <a:pt x="476" y="867"/>
                    <a:pt x="488" y="867"/>
                  </a:cubicBezTo>
                  <a:cubicBezTo>
                    <a:pt x="648" y="867"/>
                    <a:pt x="797" y="776"/>
                    <a:pt x="872" y="631"/>
                  </a:cubicBezTo>
                  <a:cubicBezTo>
                    <a:pt x="952" y="475"/>
                    <a:pt x="930" y="286"/>
                    <a:pt x="816" y="153"/>
                  </a:cubicBezTo>
                  <a:cubicBezTo>
                    <a:pt x="732" y="54"/>
                    <a:pt x="611" y="0"/>
                    <a:pt x="486"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4"/>
            <p:cNvSpPr/>
            <p:nvPr/>
          </p:nvSpPr>
          <p:spPr>
            <a:xfrm>
              <a:off x="5378700" y="3217725"/>
              <a:ext cx="23825" cy="21700"/>
            </a:xfrm>
            <a:custGeom>
              <a:rect b="b" l="l" r="r" t="t"/>
              <a:pathLst>
                <a:path extrusionOk="0" h="868" w="953">
                  <a:moveTo>
                    <a:pt x="486" y="1"/>
                  </a:moveTo>
                  <a:cubicBezTo>
                    <a:pt x="442" y="1"/>
                    <a:pt x="397" y="8"/>
                    <a:pt x="353" y="22"/>
                  </a:cubicBezTo>
                  <a:cubicBezTo>
                    <a:pt x="125" y="95"/>
                    <a:pt x="0" y="340"/>
                    <a:pt x="74" y="567"/>
                  </a:cubicBezTo>
                  <a:cubicBezTo>
                    <a:pt x="128" y="734"/>
                    <a:pt x="277" y="852"/>
                    <a:pt x="451" y="866"/>
                  </a:cubicBezTo>
                  <a:cubicBezTo>
                    <a:pt x="464" y="867"/>
                    <a:pt x="476" y="868"/>
                    <a:pt x="488" y="868"/>
                  </a:cubicBezTo>
                  <a:cubicBezTo>
                    <a:pt x="649" y="868"/>
                    <a:pt x="798" y="777"/>
                    <a:pt x="872" y="631"/>
                  </a:cubicBezTo>
                  <a:cubicBezTo>
                    <a:pt x="952" y="476"/>
                    <a:pt x="930" y="287"/>
                    <a:pt x="817" y="154"/>
                  </a:cubicBezTo>
                  <a:cubicBezTo>
                    <a:pt x="733" y="55"/>
                    <a:pt x="611" y="1"/>
                    <a:pt x="486"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4"/>
            <p:cNvSpPr/>
            <p:nvPr/>
          </p:nvSpPr>
          <p:spPr>
            <a:xfrm>
              <a:off x="6007225" y="2873700"/>
              <a:ext cx="87200" cy="113575"/>
            </a:xfrm>
            <a:custGeom>
              <a:rect b="b" l="l" r="r" t="t"/>
              <a:pathLst>
                <a:path extrusionOk="0" h="4543" w="3488">
                  <a:moveTo>
                    <a:pt x="985" y="0"/>
                  </a:moveTo>
                  <a:cubicBezTo>
                    <a:pt x="594" y="0"/>
                    <a:pt x="238" y="65"/>
                    <a:pt x="0" y="132"/>
                  </a:cubicBezTo>
                  <a:cubicBezTo>
                    <a:pt x="0" y="132"/>
                    <a:pt x="971" y="1898"/>
                    <a:pt x="510" y="4542"/>
                  </a:cubicBezTo>
                  <a:cubicBezTo>
                    <a:pt x="510" y="4542"/>
                    <a:pt x="518" y="4542"/>
                    <a:pt x="532" y="4542"/>
                  </a:cubicBezTo>
                  <a:cubicBezTo>
                    <a:pt x="807" y="4542"/>
                    <a:pt x="3488" y="4483"/>
                    <a:pt x="3304" y="2179"/>
                  </a:cubicBezTo>
                  <a:cubicBezTo>
                    <a:pt x="3163" y="403"/>
                    <a:pt x="1962" y="0"/>
                    <a:pt x="985"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4"/>
            <p:cNvSpPr/>
            <p:nvPr/>
          </p:nvSpPr>
          <p:spPr>
            <a:xfrm>
              <a:off x="5827275" y="2733775"/>
              <a:ext cx="128050" cy="80275"/>
            </a:xfrm>
            <a:custGeom>
              <a:rect b="b" l="l" r="r" t="t"/>
              <a:pathLst>
                <a:path extrusionOk="0" h="3211" w="5122">
                  <a:moveTo>
                    <a:pt x="2306" y="1"/>
                  </a:moveTo>
                  <a:cubicBezTo>
                    <a:pt x="196" y="1"/>
                    <a:pt x="1" y="2073"/>
                    <a:pt x="70" y="2884"/>
                  </a:cubicBezTo>
                  <a:cubicBezTo>
                    <a:pt x="70" y="2884"/>
                    <a:pt x="687" y="2684"/>
                    <a:pt x="1679" y="2684"/>
                  </a:cubicBezTo>
                  <a:cubicBezTo>
                    <a:pt x="2436" y="2684"/>
                    <a:pt x="3411" y="2801"/>
                    <a:pt x="4497" y="3211"/>
                  </a:cubicBezTo>
                  <a:cubicBezTo>
                    <a:pt x="4497" y="3211"/>
                    <a:pt x="5121" y="288"/>
                    <a:pt x="2701" y="23"/>
                  </a:cubicBezTo>
                  <a:cubicBezTo>
                    <a:pt x="2562" y="8"/>
                    <a:pt x="2431" y="1"/>
                    <a:pt x="2306"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4"/>
            <p:cNvSpPr/>
            <p:nvPr/>
          </p:nvSpPr>
          <p:spPr>
            <a:xfrm>
              <a:off x="5815425" y="3048400"/>
              <a:ext cx="129750" cy="82525"/>
            </a:xfrm>
            <a:custGeom>
              <a:rect b="b" l="l" r="r" t="t"/>
              <a:pathLst>
                <a:path extrusionOk="0" h="3301" w="5190">
                  <a:moveTo>
                    <a:pt x="743" y="1"/>
                  </a:moveTo>
                  <a:lnTo>
                    <a:pt x="743" y="1"/>
                  </a:lnTo>
                  <a:cubicBezTo>
                    <a:pt x="743" y="1"/>
                    <a:pt x="1" y="2896"/>
                    <a:pt x="2410" y="3259"/>
                  </a:cubicBezTo>
                  <a:cubicBezTo>
                    <a:pt x="2594" y="3287"/>
                    <a:pt x="2767" y="3300"/>
                    <a:pt x="2928" y="3300"/>
                  </a:cubicBezTo>
                  <a:cubicBezTo>
                    <a:pt x="4922" y="3300"/>
                    <a:pt x="5190" y="1305"/>
                    <a:pt x="5155" y="507"/>
                  </a:cubicBezTo>
                  <a:lnTo>
                    <a:pt x="5155" y="507"/>
                  </a:lnTo>
                  <a:cubicBezTo>
                    <a:pt x="5154" y="507"/>
                    <a:pt x="4652" y="648"/>
                    <a:pt x="3833" y="648"/>
                  </a:cubicBezTo>
                  <a:cubicBezTo>
                    <a:pt x="3042" y="648"/>
                    <a:pt x="1957" y="517"/>
                    <a:pt x="743"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4"/>
            <p:cNvSpPr/>
            <p:nvPr/>
          </p:nvSpPr>
          <p:spPr>
            <a:xfrm>
              <a:off x="5929725" y="2775525"/>
              <a:ext cx="138800" cy="110400"/>
            </a:xfrm>
            <a:custGeom>
              <a:rect b="b" l="l" r="r" t="t"/>
              <a:pathLst>
                <a:path extrusionOk="0" h="4416" w="5552">
                  <a:moveTo>
                    <a:pt x="2189" y="1"/>
                  </a:moveTo>
                  <a:cubicBezTo>
                    <a:pt x="1156" y="1"/>
                    <a:pt x="328" y="876"/>
                    <a:pt x="0" y="1351"/>
                  </a:cubicBezTo>
                  <a:cubicBezTo>
                    <a:pt x="0" y="1351"/>
                    <a:pt x="1876" y="2088"/>
                    <a:pt x="3212" y="4416"/>
                  </a:cubicBezTo>
                  <a:cubicBezTo>
                    <a:pt x="3212" y="4416"/>
                    <a:pt x="5552" y="2556"/>
                    <a:pt x="3851" y="813"/>
                  </a:cubicBezTo>
                  <a:cubicBezTo>
                    <a:pt x="3270" y="219"/>
                    <a:pt x="2704" y="1"/>
                    <a:pt x="2189"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4"/>
            <p:cNvSpPr/>
            <p:nvPr/>
          </p:nvSpPr>
          <p:spPr>
            <a:xfrm>
              <a:off x="5697675" y="2973575"/>
              <a:ext cx="138775" cy="110450"/>
            </a:xfrm>
            <a:custGeom>
              <a:rect b="b" l="l" r="r" t="t"/>
              <a:pathLst>
                <a:path extrusionOk="0" h="4418" w="5551">
                  <a:moveTo>
                    <a:pt x="2342" y="1"/>
                  </a:moveTo>
                  <a:cubicBezTo>
                    <a:pt x="2342" y="1"/>
                    <a:pt x="0" y="1858"/>
                    <a:pt x="1700" y="3604"/>
                  </a:cubicBezTo>
                  <a:cubicBezTo>
                    <a:pt x="2281" y="4199"/>
                    <a:pt x="2847" y="4418"/>
                    <a:pt x="3363" y="4418"/>
                  </a:cubicBezTo>
                  <a:cubicBezTo>
                    <a:pt x="4395" y="4418"/>
                    <a:pt x="5224" y="3543"/>
                    <a:pt x="5551" y="3069"/>
                  </a:cubicBezTo>
                  <a:cubicBezTo>
                    <a:pt x="5551" y="3069"/>
                    <a:pt x="3675" y="2330"/>
                    <a:pt x="234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4"/>
            <p:cNvSpPr/>
            <p:nvPr/>
          </p:nvSpPr>
          <p:spPr>
            <a:xfrm>
              <a:off x="5940225" y="2984075"/>
              <a:ext cx="135300" cy="111275"/>
            </a:xfrm>
            <a:custGeom>
              <a:rect b="b" l="l" r="r" t="t"/>
              <a:pathLst>
                <a:path extrusionOk="0" h="4451" w="5412">
                  <a:moveTo>
                    <a:pt x="3134" y="0"/>
                  </a:moveTo>
                  <a:cubicBezTo>
                    <a:pt x="3134" y="0"/>
                    <a:pt x="2356" y="1860"/>
                    <a:pt x="1" y="3146"/>
                  </a:cubicBezTo>
                  <a:cubicBezTo>
                    <a:pt x="1" y="3146"/>
                    <a:pt x="994" y="4451"/>
                    <a:pt x="2232" y="4451"/>
                  </a:cubicBezTo>
                  <a:cubicBezTo>
                    <a:pt x="2665" y="4451"/>
                    <a:pt x="3128" y="4291"/>
                    <a:pt x="3589" y="3860"/>
                  </a:cubicBezTo>
                  <a:cubicBezTo>
                    <a:pt x="5412" y="2156"/>
                    <a:pt x="3834" y="504"/>
                    <a:pt x="313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4"/>
            <p:cNvSpPr/>
            <p:nvPr/>
          </p:nvSpPr>
          <p:spPr>
            <a:xfrm>
              <a:off x="6013175" y="2805350"/>
              <a:ext cx="46300" cy="78525"/>
            </a:xfrm>
            <a:custGeom>
              <a:rect b="b" l="l" r="r" t="t"/>
              <a:pathLst>
                <a:path extrusionOk="0" h="3141" w="1852">
                  <a:moveTo>
                    <a:pt x="872" y="0"/>
                  </a:moveTo>
                  <a:cubicBezTo>
                    <a:pt x="856" y="0"/>
                    <a:pt x="840" y="5"/>
                    <a:pt x="826" y="14"/>
                  </a:cubicBezTo>
                  <a:cubicBezTo>
                    <a:pt x="788" y="40"/>
                    <a:pt x="778" y="91"/>
                    <a:pt x="803" y="129"/>
                  </a:cubicBezTo>
                  <a:cubicBezTo>
                    <a:pt x="839" y="182"/>
                    <a:pt x="1633" y="1419"/>
                    <a:pt x="33" y="2999"/>
                  </a:cubicBezTo>
                  <a:cubicBezTo>
                    <a:pt x="0" y="3031"/>
                    <a:pt x="0" y="3083"/>
                    <a:pt x="32" y="3116"/>
                  </a:cubicBezTo>
                  <a:cubicBezTo>
                    <a:pt x="34" y="3117"/>
                    <a:pt x="36" y="3119"/>
                    <a:pt x="37" y="3120"/>
                  </a:cubicBezTo>
                  <a:cubicBezTo>
                    <a:pt x="53" y="3134"/>
                    <a:pt x="72" y="3140"/>
                    <a:pt x="91" y="3140"/>
                  </a:cubicBezTo>
                  <a:cubicBezTo>
                    <a:pt x="112" y="3140"/>
                    <a:pt x="133" y="3132"/>
                    <a:pt x="149" y="3116"/>
                  </a:cubicBezTo>
                  <a:cubicBezTo>
                    <a:pt x="1851" y="1437"/>
                    <a:pt x="951" y="50"/>
                    <a:pt x="942" y="37"/>
                  </a:cubicBezTo>
                  <a:cubicBezTo>
                    <a:pt x="926" y="13"/>
                    <a:pt x="899" y="0"/>
                    <a:pt x="87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4"/>
            <p:cNvSpPr/>
            <p:nvPr/>
          </p:nvSpPr>
          <p:spPr>
            <a:xfrm>
              <a:off x="5829300" y="2731775"/>
              <a:ext cx="113300" cy="50300"/>
            </a:xfrm>
            <a:custGeom>
              <a:rect b="b" l="l" r="r" t="t"/>
              <a:pathLst>
                <a:path extrusionOk="0" h="2012" w="4532">
                  <a:moveTo>
                    <a:pt x="2149" y="0"/>
                  </a:moveTo>
                  <a:cubicBezTo>
                    <a:pt x="2126" y="0"/>
                    <a:pt x="2104" y="0"/>
                    <a:pt x="2082" y="1"/>
                  </a:cubicBezTo>
                  <a:cubicBezTo>
                    <a:pt x="2065" y="1"/>
                    <a:pt x="445" y="8"/>
                    <a:pt x="8" y="1755"/>
                  </a:cubicBezTo>
                  <a:cubicBezTo>
                    <a:pt x="0" y="1784"/>
                    <a:pt x="11" y="1817"/>
                    <a:pt x="34" y="1837"/>
                  </a:cubicBezTo>
                  <a:cubicBezTo>
                    <a:pt x="45" y="1846"/>
                    <a:pt x="56" y="1852"/>
                    <a:pt x="68" y="1855"/>
                  </a:cubicBezTo>
                  <a:cubicBezTo>
                    <a:pt x="75" y="1857"/>
                    <a:pt x="81" y="1857"/>
                    <a:pt x="88" y="1857"/>
                  </a:cubicBezTo>
                  <a:cubicBezTo>
                    <a:pt x="125" y="1857"/>
                    <a:pt x="159" y="1833"/>
                    <a:pt x="169" y="1795"/>
                  </a:cubicBezTo>
                  <a:cubicBezTo>
                    <a:pt x="573" y="177"/>
                    <a:pt x="2019" y="168"/>
                    <a:pt x="2082" y="168"/>
                  </a:cubicBezTo>
                  <a:cubicBezTo>
                    <a:pt x="2105" y="167"/>
                    <a:pt x="2127" y="167"/>
                    <a:pt x="2149" y="167"/>
                  </a:cubicBezTo>
                  <a:cubicBezTo>
                    <a:pt x="4292" y="167"/>
                    <a:pt x="4363" y="1858"/>
                    <a:pt x="4365" y="1930"/>
                  </a:cubicBezTo>
                  <a:cubicBezTo>
                    <a:pt x="4366" y="1975"/>
                    <a:pt x="4403" y="2011"/>
                    <a:pt x="4448" y="2011"/>
                  </a:cubicBezTo>
                  <a:cubicBezTo>
                    <a:pt x="4448" y="2011"/>
                    <a:pt x="4449" y="2011"/>
                    <a:pt x="4450" y="2011"/>
                  </a:cubicBezTo>
                  <a:cubicBezTo>
                    <a:pt x="4496" y="2009"/>
                    <a:pt x="4532" y="1971"/>
                    <a:pt x="4531" y="1926"/>
                  </a:cubicBezTo>
                  <a:cubicBezTo>
                    <a:pt x="4514" y="1254"/>
                    <a:pt x="3993" y="0"/>
                    <a:pt x="214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4"/>
            <p:cNvSpPr/>
            <p:nvPr/>
          </p:nvSpPr>
          <p:spPr>
            <a:xfrm>
              <a:off x="5678875" y="2921400"/>
              <a:ext cx="63425" cy="61925"/>
            </a:xfrm>
            <a:custGeom>
              <a:rect b="b" l="l" r="r" t="t"/>
              <a:pathLst>
                <a:path extrusionOk="0" h="2477" w="2537">
                  <a:moveTo>
                    <a:pt x="85" y="1"/>
                  </a:moveTo>
                  <a:cubicBezTo>
                    <a:pt x="39" y="1"/>
                    <a:pt x="2" y="38"/>
                    <a:pt x="2" y="84"/>
                  </a:cubicBezTo>
                  <a:cubicBezTo>
                    <a:pt x="0" y="898"/>
                    <a:pt x="233" y="1520"/>
                    <a:pt x="692" y="1933"/>
                  </a:cubicBezTo>
                  <a:cubicBezTo>
                    <a:pt x="703" y="1942"/>
                    <a:pt x="712" y="1950"/>
                    <a:pt x="723" y="1960"/>
                  </a:cubicBezTo>
                  <a:cubicBezTo>
                    <a:pt x="1253" y="2415"/>
                    <a:pt x="1927" y="2477"/>
                    <a:pt x="2258" y="2477"/>
                  </a:cubicBezTo>
                  <a:cubicBezTo>
                    <a:pt x="2373" y="2477"/>
                    <a:pt x="2447" y="2469"/>
                    <a:pt x="2458" y="2468"/>
                  </a:cubicBezTo>
                  <a:cubicBezTo>
                    <a:pt x="2503" y="2463"/>
                    <a:pt x="2537" y="2422"/>
                    <a:pt x="2532" y="2376"/>
                  </a:cubicBezTo>
                  <a:cubicBezTo>
                    <a:pt x="2527" y="2333"/>
                    <a:pt x="2490" y="2302"/>
                    <a:pt x="2448" y="2302"/>
                  </a:cubicBezTo>
                  <a:cubicBezTo>
                    <a:pt x="2445" y="2302"/>
                    <a:pt x="2442" y="2302"/>
                    <a:pt x="2440" y="2302"/>
                  </a:cubicBezTo>
                  <a:cubicBezTo>
                    <a:pt x="2437" y="2302"/>
                    <a:pt x="2374" y="2309"/>
                    <a:pt x="2269" y="2309"/>
                  </a:cubicBezTo>
                  <a:cubicBezTo>
                    <a:pt x="1962" y="2309"/>
                    <a:pt x="1300" y="2252"/>
                    <a:pt x="802" y="1809"/>
                  </a:cubicBezTo>
                  <a:cubicBezTo>
                    <a:pt x="379" y="1429"/>
                    <a:pt x="166" y="848"/>
                    <a:pt x="168" y="84"/>
                  </a:cubicBezTo>
                  <a:cubicBezTo>
                    <a:pt x="168" y="38"/>
                    <a:pt x="131" y="1"/>
                    <a:pt x="8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4"/>
            <p:cNvSpPr/>
            <p:nvPr/>
          </p:nvSpPr>
          <p:spPr>
            <a:xfrm>
              <a:off x="5767275" y="3054325"/>
              <a:ext cx="67550" cy="31875"/>
            </a:xfrm>
            <a:custGeom>
              <a:rect b="b" l="l" r="r" t="t"/>
              <a:pathLst>
                <a:path extrusionOk="0" h="1275" w="2702">
                  <a:moveTo>
                    <a:pt x="2609" y="0"/>
                  </a:moveTo>
                  <a:cubicBezTo>
                    <a:pt x="2585" y="0"/>
                    <a:pt x="2561" y="10"/>
                    <a:pt x="2545" y="30"/>
                  </a:cubicBezTo>
                  <a:cubicBezTo>
                    <a:pt x="2535" y="42"/>
                    <a:pt x="1650" y="1107"/>
                    <a:pt x="573" y="1107"/>
                  </a:cubicBezTo>
                  <a:cubicBezTo>
                    <a:pt x="431" y="1107"/>
                    <a:pt x="285" y="1089"/>
                    <a:pt x="138" y="1047"/>
                  </a:cubicBezTo>
                  <a:cubicBezTo>
                    <a:pt x="129" y="1044"/>
                    <a:pt x="121" y="1043"/>
                    <a:pt x="114" y="1043"/>
                  </a:cubicBezTo>
                  <a:cubicBezTo>
                    <a:pt x="42" y="1043"/>
                    <a:pt x="1" y="1137"/>
                    <a:pt x="61" y="1189"/>
                  </a:cubicBezTo>
                  <a:cubicBezTo>
                    <a:pt x="70" y="1197"/>
                    <a:pt x="81" y="1203"/>
                    <a:pt x="92" y="1206"/>
                  </a:cubicBezTo>
                  <a:cubicBezTo>
                    <a:pt x="259" y="1254"/>
                    <a:pt x="422" y="1275"/>
                    <a:pt x="581" y="1275"/>
                  </a:cubicBezTo>
                  <a:cubicBezTo>
                    <a:pt x="1726" y="1275"/>
                    <a:pt x="2631" y="188"/>
                    <a:pt x="2674" y="136"/>
                  </a:cubicBezTo>
                  <a:cubicBezTo>
                    <a:pt x="2701" y="100"/>
                    <a:pt x="2697" y="48"/>
                    <a:pt x="2662" y="19"/>
                  </a:cubicBezTo>
                  <a:cubicBezTo>
                    <a:pt x="2646" y="6"/>
                    <a:pt x="2628" y="0"/>
                    <a:pt x="260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4"/>
            <p:cNvSpPr/>
            <p:nvPr/>
          </p:nvSpPr>
          <p:spPr>
            <a:xfrm>
              <a:off x="5825225" y="3065775"/>
              <a:ext cx="75350" cy="67000"/>
            </a:xfrm>
            <a:custGeom>
              <a:rect b="b" l="l" r="r" t="t"/>
              <a:pathLst>
                <a:path extrusionOk="0" h="2680" w="3014">
                  <a:moveTo>
                    <a:pt x="246" y="0"/>
                  </a:moveTo>
                  <a:cubicBezTo>
                    <a:pt x="210" y="0"/>
                    <a:pt x="174" y="21"/>
                    <a:pt x="165" y="68"/>
                  </a:cubicBezTo>
                  <a:cubicBezTo>
                    <a:pt x="159" y="117"/>
                    <a:pt x="1" y="1266"/>
                    <a:pt x="725" y="2032"/>
                  </a:cubicBezTo>
                  <a:cubicBezTo>
                    <a:pt x="769" y="2078"/>
                    <a:pt x="814" y="2122"/>
                    <a:pt x="863" y="2163"/>
                  </a:cubicBezTo>
                  <a:cubicBezTo>
                    <a:pt x="1263" y="2506"/>
                    <a:pt x="1815" y="2679"/>
                    <a:pt x="2512" y="2679"/>
                  </a:cubicBezTo>
                  <a:cubicBezTo>
                    <a:pt x="2648" y="2679"/>
                    <a:pt x="2789" y="2673"/>
                    <a:pt x="2935" y="2660"/>
                  </a:cubicBezTo>
                  <a:cubicBezTo>
                    <a:pt x="2980" y="2656"/>
                    <a:pt x="3014" y="2615"/>
                    <a:pt x="3010" y="2570"/>
                  </a:cubicBezTo>
                  <a:cubicBezTo>
                    <a:pt x="3006" y="2527"/>
                    <a:pt x="2970" y="2494"/>
                    <a:pt x="2928" y="2494"/>
                  </a:cubicBezTo>
                  <a:cubicBezTo>
                    <a:pt x="2925" y="2494"/>
                    <a:pt x="2923" y="2495"/>
                    <a:pt x="2920" y="2495"/>
                  </a:cubicBezTo>
                  <a:cubicBezTo>
                    <a:pt x="2780" y="2507"/>
                    <a:pt x="2645" y="2514"/>
                    <a:pt x="2515" y="2514"/>
                  </a:cubicBezTo>
                  <a:cubicBezTo>
                    <a:pt x="1781" y="2514"/>
                    <a:pt x="1220" y="2313"/>
                    <a:pt x="846" y="1919"/>
                  </a:cubicBezTo>
                  <a:cubicBezTo>
                    <a:pt x="177" y="1213"/>
                    <a:pt x="328" y="103"/>
                    <a:pt x="330" y="92"/>
                  </a:cubicBezTo>
                  <a:cubicBezTo>
                    <a:pt x="336" y="33"/>
                    <a:pt x="291" y="0"/>
                    <a:pt x="24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4"/>
            <p:cNvSpPr/>
            <p:nvPr/>
          </p:nvSpPr>
          <p:spPr>
            <a:xfrm>
              <a:off x="5941425" y="3066500"/>
              <a:ext cx="84025" cy="31725"/>
            </a:xfrm>
            <a:custGeom>
              <a:rect b="b" l="l" r="r" t="t"/>
              <a:pathLst>
                <a:path extrusionOk="0" h="1269" w="3361">
                  <a:moveTo>
                    <a:pt x="116" y="1"/>
                  </a:moveTo>
                  <a:cubicBezTo>
                    <a:pt x="55" y="1"/>
                    <a:pt x="0" y="73"/>
                    <a:pt x="49" y="136"/>
                  </a:cubicBezTo>
                  <a:cubicBezTo>
                    <a:pt x="166" y="268"/>
                    <a:pt x="293" y="393"/>
                    <a:pt x="429" y="507"/>
                  </a:cubicBezTo>
                  <a:cubicBezTo>
                    <a:pt x="815" y="837"/>
                    <a:pt x="1455" y="1268"/>
                    <a:pt x="2173" y="1268"/>
                  </a:cubicBezTo>
                  <a:cubicBezTo>
                    <a:pt x="2542" y="1268"/>
                    <a:pt x="2933" y="1154"/>
                    <a:pt x="3319" y="853"/>
                  </a:cubicBezTo>
                  <a:cubicBezTo>
                    <a:pt x="3354" y="825"/>
                    <a:pt x="3360" y="773"/>
                    <a:pt x="3332" y="737"/>
                  </a:cubicBezTo>
                  <a:cubicBezTo>
                    <a:pt x="3316" y="717"/>
                    <a:pt x="3292" y="706"/>
                    <a:pt x="3267" y="706"/>
                  </a:cubicBezTo>
                  <a:cubicBezTo>
                    <a:pt x="3250" y="706"/>
                    <a:pt x="3232" y="711"/>
                    <a:pt x="3217" y="722"/>
                  </a:cubicBezTo>
                  <a:cubicBezTo>
                    <a:pt x="2858" y="1001"/>
                    <a:pt x="2498" y="1107"/>
                    <a:pt x="2157" y="1107"/>
                  </a:cubicBezTo>
                  <a:cubicBezTo>
                    <a:pt x="1098" y="1107"/>
                    <a:pt x="225" y="86"/>
                    <a:pt x="177" y="29"/>
                  </a:cubicBezTo>
                  <a:cubicBezTo>
                    <a:pt x="159" y="9"/>
                    <a:pt x="137" y="1"/>
                    <a:pt x="11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4"/>
            <p:cNvSpPr/>
            <p:nvPr/>
          </p:nvSpPr>
          <p:spPr>
            <a:xfrm>
              <a:off x="6024000" y="2926100"/>
              <a:ext cx="69275" cy="62675"/>
            </a:xfrm>
            <a:custGeom>
              <a:rect b="b" l="l" r="r" t="t"/>
              <a:pathLst>
                <a:path extrusionOk="0" h="2507" w="2771">
                  <a:moveTo>
                    <a:pt x="2634" y="1"/>
                  </a:moveTo>
                  <a:cubicBezTo>
                    <a:pt x="2631" y="1"/>
                    <a:pt x="2629" y="1"/>
                    <a:pt x="2626" y="1"/>
                  </a:cubicBezTo>
                  <a:cubicBezTo>
                    <a:pt x="2581" y="5"/>
                    <a:pt x="2547" y="45"/>
                    <a:pt x="2551" y="91"/>
                  </a:cubicBezTo>
                  <a:cubicBezTo>
                    <a:pt x="2601" y="669"/>
                    <a:pt x="2459" y="1150"/>
                    <a:pt x="2129" y="1519"/>
                  </a:cubicBezTo>
                  <a:cubicBezTo>
                    <a:pt x="1434" y="2297"/>
                    <a:pt x="123" y="2340"/>
                    <a:pt x="109" y="2340"/>
                  </a:cubicBezTo>
                  <a:cubicBezTo>
                    <a:pt x="34" y="2343"/>
                    <a:pt x="0" y="2436"/>
                    <a:pt x="57" y="2486"/>
                  </a:cubicBezTo>
                  <a:cubicBezTo>
                    <a:pt x="72" y="2500"/>
                    <a:pt x="92" y="2506"/>
                    <a:pt x="113" y="2506"/>
                  </a:cubicBezTo>
                  <a:cubicBezTo>
                    <a:pt x="170" y="2505"/>
                    <a:pt x="1509" y="2462"/>
                    <a:pt x="2253" y="1630"/>
                  </a:cubicBezTo>
                  <a:cubicBezTo>
                    <a:pt x="2614" y="1226"/>
                    <a:pt x="2771" y="703"/>
                    <a:pt x="2716" y="77"/>
                  </a:cubicBezTo>
                  <a:cubicBezTo>
                    <a:pt x="2713" y="33"/>
                    <a:pt x="2676" y="1"/>
                    <a:pt x="263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4"/>
            <p:cNvSpPr/>
            <p:nvPr/>
          </p:nvSpPr>
          <p:spPr>
            <a:xfrm>
              <a:off x="5987125" y="2811350"/>
              <a:ext cx="17950" cy="19050"/>
            </a:xfrm>
            <a:custGeom>
              <a:rect b="b" l="l" r="r" t="t"/>
              <a:pathLst>
                <a:path extrusionOk="0" h="762" w="718">
                  <a:moveTo>
                    <a:pt x="601" y="0"/>
                  </a:moveTo>
                  <a:cubicBezTo>
                    <a:pt x="581" y="0"/>
                    <a:pt x="559" y="9"/>
                    <a:pt x="541" y="29"/>
                  </a:cubicBezTo>
                  <a:lnTo>
                    <a:pt x="30" y="625"/>
                  </a:lnTo>
                  <a:cubicBezTo>
                    <a:pt x="0" y="659"/>
                    <a:pt x="4" y="711"/>
                    <a:pt x="38" y="742"/>
                  </a:cubicBezTo>
                  <a:cubicBezTo>
                    <a:pt x="54" y="755"/>
                    <a:pt x="73" y="762"/>
                    <a:pt x="92" y="762"/>
                  </a:cubicBezTo>
                  <a:cubicBezTo>
                    <a:pt x="116" y="762"/>
                    <a:pt x="139" y="752"/>
                    <a:pt x="156" y="732"/>
                  </a:cubicBezTo>
                  <a:lnTo>
                    <a:pt x="667" y="136"/>
                  </a:lnTo>
                  <a:cubicBezTo>
                    <a:pt x="718" y="74"/>
                    <a:pt x="662" y="0"/>
                    <a:pt x="60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4"/>
            <p:cNvSpPr/>
            <p:nvPr/>
          </p:nvSpPr>
          <p:spPr>
            <a:xfrm>
              <a:off x="5885200" y="2758775"/>
              <a:ext cx="6300" cy="23975"/>
            </a:xfrm>
            <a:custGeom>
              <a:rect b="b" l="l" r="r" t="t"/>
              <a:pathLst>
                <a:path extrusionOk="0" h="959" w="252">
                  <a:moveTo>
                    <a:pt x="165" y="0"/>
                  </a:moveTo>
                  <a:cubicBezTo>
                    <a:pt x="122" y="0"/>
                    <a:pt x="86" y="32"/>
                    <a:pt x="82" y="76"/>
                  </a:cubicBezTo>
                  <a:lnTo>
                    <a:pt x="3" y="868"/>
                  </a:lnTo>
                  <a:cubicBezTo>
                    <a:pt x="0" y="894"/>
                    <a:pt x="11" y="921"/>
                    <a:pt x="32" y="939"/>
                  </a:cubicBezTo>
                  <a:cubicBezTo>
                    <a:pt x="48" y="953"/>
                    <a:pt x="67" y="959"/>
                    <a:pt x="85" y="959"/>
                  </a:cubicBezTo>
                  <a:cubicBezTo>
                    <a:pt x="125" y="959"/>
                    <a:pt x="163" y="930"/>
                    <a:pt x="168" y="884"/>
                  </a:cubicBezTo>
                  <a:lnTo>
                    <a:pt x="247" y="91"/>
                  </a:lnTo>
                  <a:cubicBezTo>
                    <a:pt x="252" y="46"/>
                    <a:pt x="219" y="6"/>
                    <a:pt x="173" y="1"/>
                  </a:cubicBezTo>
                  <a:cubicBezTo>
                    <a:pt x="171" y="0"/>
                    <a:pt x="168" y="0"/>
                    <a:pt x="16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4"/>
            <p:cNvSpPr/>
            <p:nvPr/>
          </p:nvSpPr>
          <p:spPr>
            <a:xfrm>
              <a:off x="5702750" y="2927325"/>
              <a:ext cx="24225" cy="4875"/>
            </a:xfrm>
            <a:custGeom>
              <a:rect b="b" l="l" r="r" t="t"/>
              <a:pathLst>
                <a:path extrusionOk="0" h="195" w="969">
                  <a:moveTo>
                    <a:pt x="883" y="1"/>
                  </a:moveTo>
                  <a:cubicBezTo>
                    <a:pt x="883" y="1"/>
                    <a:pt x="882" y="1"/>
                    <a:pt x="881" y="1"/>
                  </a:cubicBezTo>
                  <a:lnTo>
                    <a:pt x="108" y="28"/>
                  </a:lnTo>
                  <a:cubicBezTo>
                    <a:pt x="33" y="32"/>
                    <a:pt x="0" y="124"/>
                    <a:pt x="57" y="174"/>
                  </a:cubicBezTo>
                  <a:cubicBezTo>
                    <a:pt x="72" y="187"/>
                    <a:pt x="91" y="194"/>
                    <a:pt x="110" y="194"/>
                  </a:cubicBezTo>
                  <a:cubicBezTo>
                    <a:pt x="112" y="194"/>
                    <a:pt x="113" y="194"/>
                    <a:pt x="114" y="194"/>
                  </a:cubicBezTo>
                  <a:lnTo>
                    <a:pt x="888" y="166"/>
                  </a:lnTo>
                  <a:cubicBezTo>
                    <a:pt x="933" y="163"/>
                    <a:pt x="968" y="125"/>
                    <a:pt x="966" y="80"/>
                  </a:cubicBezTo>
                  <a:cubicBezTo>
                    <a:pt x="965" y="35"/>
                    <a:pt x="928" y="1"/>
                    <a:pt x="88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4"/>
            <p:cNvSpPr/>
            <p:nvPr/>
          </p:nvSpPr>
          <p:spPr>
            <a:xfrm>
              <a:off x="5758475" y="3028450"/>
              <a:ext cx="20550" cy="22100"/>
            </a:xfrm>
            <a:custGeom>
              <a:rect b="b" l="l" r="r" t="t"/>
              <a:pathLst>
                <a:path extrusionOk="0" h="884" w="822">
                  <a:moveTo>
                    <a:pt x="706" y="0"/>
                  </a:moveTo>
                  <a:cubicBezTo>
                    <a:pt x="686" y="0"/>
                    <a:pt x="664" y="9"/>
                    <a:pt x="646" y="29"/>
                  </a:cubicBezTo>
                  <a:lnTo>
                    <a:pt x="30" y="746"/>
                  </a:lnTo>
                  <a:cubicBezTo>
                    <a:pt x="1" y="781"/>
                    <a:pt x="5" y="833"/>
                    <a:pt x="40" y="863"/>
                  </a:cubicBezTo>
                  <a:cubicBezTo>
                    <a:pt x="55" y="877"/>
                    <a:pt x="74" y="883"/>
                    <a:pt x="93" y="883"/>
                  </a:cubicBezTo>
                  <a:cubicBezTo>
                    <a:pt x="116" y="883"/>
                    <a:pt x="140" y="873"/>
                    <a:pt x="156" y="854"/>
                  </a:cubicBezTo>
                  <a:lnTo>
                    <a:pt x="772" y="137"/>
                  </a:lnTo>
                  <a:cubicBezTo>
                    <a:pt x="822" y="74"/>
                    <a:pt x="767" y="0"/>
                    <a:pt x="70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4"/>
            <p:cNvSpPr/>
            <p:nvPr/>
          </p:nvSpPr>
          <p:spPr>
            <a:xfrm>
              <a:off x="5882950" y="3086100"/>
              <a:ext cx="5675" cy="21425"/>
            </a:xfrm>
            <a:custGeom>
              <a:rect b="b" l="l" r="r" t="t"/>
              <a:pathLst>
                <a:path extrusionOk="0" h="857" w="227">
                  <a:moveTo>
                    <a:pt x="138" y="0"/>
                  </a:moveTo>
                  <a:cubicBezTo>
                    <a:pt x="96" y="0"/>
                    <a:pt x="60" y="33"/>
                    <a:pt x="57" y="77"/>
                  </a:cubicBezTo>
                  <a:lnTo>
                    <a:pt x="2" y="768"/>
                  </a:lnTo>
                  <a:cubicBezTo>
                    <a:pt x="0" y="794"/>
                    <a:pt x="11" y="820"/>
                    <a:pt x="31" y="838"/>
                  </a:cubicBezTo>
                  <a:cubicBezTo>
                    <a:pt x="44" y="849"/>
                    <a:pt x="60" y="856"/>
                    <a:pt x="78" y="857"/>
                  </a:cubicBezTo>
                  <a:cubicBezTo>
                    <a:pt x="81" y="857"/>
                    <a:pt x="84" y="857"/>
                    <a:pt x="86" y="857"/>
                  </a:cubicBezTo>
                  <a:cubicBezTo>
                    <a:pt x="128" y="857"/>
                    <a:pt x="164" y="824"/>
                    <a:pt x="167" y="780"/>
                  </a:cubicBezTo>
                  <a:lnTo>
                    <a:pt x="222" y="89"/>
                  </a:lnTo>
                  <a:cubicBezTo>
                    <a:pt x="226" y="44"/>
                    <a:pt x="191" y="4"/>
                    <a:pt x="146" y="1"/>
                  </a:cubicBezTo>
                  <a:cubicBezTo>
                    <a:pt x="143" y="0"/>
                    <a:pt x="141"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4"/>
            <p:cNvSpPr/>
            <p:nvPr/>
          </p:nvSpPr>
          <p:spPr>
            <a:xfrm>
              <a:off x="5999150" y="3041275"/>
              <a:ext cx="21000" cy="18175"/>
            </a:xfrm>
            <a:custGeom>
              <a:rect b="b" l="l" r="r" t="t"/>
              <a:pathLst>
                <a:path extrusionOk="0" h="727" w="840">
                  <a:moveTo>
                    <a:pt x="93" y="0"/>
                  </a:moveTo>
                  <a:cubicBezTo>
                    <a:pt x="70" y="0"/>
                    <a:pt x="46" y="10"/>
                    <a:pt x="30" y="29"/>
                  </a:cubicBezTo>
                  <a:cubicBezTo>
                    <a:pt x="0" y="65"/>
                    <a:pt x="4" y="119"/>
                    <a:pt x="41" y="148"/>
                  </a:cubicBezTo>
                  <a:lnTo>
                    <a:pt x="692" y="707"/>
                  </a:lnTo>
                  <a:cubicBezTo>
                    <a:pt x="708" y="720"/>
                    <a:pt x="727" y="726"/>
                    <a:pt x="746" y="726"/>
                  </a:cubicBezTo>
                  <a:cubicBezTo>
                    <a:pt x="770" y="726"/>
                    <a:pt x="793" y="716"/>
                    <a:pt x="809" y="697"/>
                  </a:cubicBezTo>
                  <a:cubicBezTo>
                    <a:pt x="839" y="662"/>
                    <a:pt x="835" y="610"/>
                    <a:pt x="800" y="581"/>
                  </a:cubicBezTo>
                  <a:lnTo>
                    <a:pt x="149" y="22"/>
                  </a:lnTo>
                  <a:cubicBezTo>
                    <a:pt x="134" y="7"/>
                    <a:pt x="113" y="0"/>
                    <a:pt x="9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4"/>
            <p:cNvSpPr/>
            <p:nvPr/>
          </p:nvSpPr>
          <p:spPr>
            <a:xfrm>
              <a:off x="6046550" y="2920900"/>
              <a:ext cx="23975" cy="5525"/>
            </a:xfrm>
            <a:custGeom>
              <a:rect b="b" l="l" r="r" t="t"/>
              <a:pathLst>
                <a:path extrusionOk="0" h="221" w="959">
                  <a:moveTo>
                    <a:pt x="874" y="1"/>
                  </a:moveTo>
                  <a:cubicBezTo>
                    <a:pt x="873" y="1"/>
                    <a:pt x="872" y="1"/>
                    <a:pt x="870" y="1"/>
                  </a:cubicBezTo>
                  <a:lnTo>
                    <a:pt x="104" y="55"/>
                  </a:lnTo>
                  <a:cubicBezTo>
                    <a:pt x="31" y="61"/>
                    <a:pt x="1" y="152"/>
                    <a:pt x="57" y="201"/>
                  </a:cubicBezTo>
                  <a:cubicBezTo>
                    <a:pt x="71" y="214"/>
                    <a:pt x="92" y="221"/>
                    <a:pt x="111" y="221"/>
                  </a:cubicBezTo>
                  <a:cubicBezTo>
                    <a:pt x="113" y="221"/>
                    <a:pt x="114" y="221"/>
                    <a:pt x="116" y="221"/>
                  </a:cubicBezTo>
                  <a:lnTo>
                    <a:pt x="882" y="167"/>
                  </a:lnTo>
                  <a:cubicBezTo>
                    <a:pt x="926" y="161"/>
                    <a:pt x="959" y="122"/>
                    <a:pt x="956" y="78"/>
                  </a:cubicBezTo>
                  <a:cubicBezTo>
                    <a:pt x="953" y="35"/>
                    <a:pt x="917" y="1"/>
                    <a:pt x="87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4"/>
            <p:cNvSpPr/>
            <p:nvPr/>
          </p:nvSpPr>
          <p:spPr>
            <a:xfrm>
              <a:off x="5869925" y="3042475"/>
              <a:ext cx="109525" cy="28325"/>
            </a:xfrm>
            <a:custGeom>
              <a:rect b="b" l="l" r="r" t="t"/>
              <a:pathLst>
                <a:path extrusionOk="0" h="1133" w="4381">
                  <a:moveTo>
                    <a:pt x="4288" y="1"/>
                  </a:moveTo>
                  <a:cubicBezTo>
                    <a:pt x="4269" y="1"/>
                    <a:pt x="4250" y="7"/>
                    <a:pt x="4234" y="20"/>
                  </a:cubicBezTo>
                  <a:cubicBezTo>
                    <a:pt x="4221" y="32"/>
                    <a:pt x="3086" y="968"/>
                    <a:pt x="1341" y="968"/>
                  </a:cubicBezTo>
                  <a:cubicBezTo>
                    <a:pt x="966" y="968"/>
                    <a:pt x="562" y="924"/>
                    <a:pt x="136" y="819"/>
                  </a:cubicBezTo>
                  <a:cubicBezTo>
                    <a:pt x="128" y="817"/>
                    <a:pt x="121" y="816"/>
                    <a:pt x="114" y="816"/>
                  </a:cubicBezTo>
                  <a:cubicBezTo>
                    <a:pt x="41" y="816"/>
                    <a:pt x="1" y="911"/>
                    <a:pt x="62" y="963"/>
                  </a:cubicBezTo>
                  <a:cubicBezTo>
                    <a:pt x="71" y="970"/>
                    <a:pt x="83" y="977"/>
                    <a:pt x="95" y="979"/>
                  </a:cubicBezTo>
                  <a:cubicBezTo>
                    <a:pt x="537" y="1088"/>
                    <a:pt x="955" y="1133"/>
                    <a:pt x="1343" y="1133"/>
                  </a:cubicBezTo>
                  <a:cubicBezTo>
                    <a:pt x="3151" y="1133"/>
                    <a:pt x="4327" y="159"/>
                    <a:pt x="4342" y="147"/>
                  </a:cubicBezTo>
                  <a:cubicBezTo>
                    <a:pt x="4377" y="118"/>
                    <a:pt x="4381" y="65"/>
                    <a:pt x="4351" y="30"/>
                  </a:cubicBezTo>
                  <a:cubicBezTo>
                    <a:pt x="4335" y="11"/>
                    <a:pt x="4311" y="1"/>
                    <a:pt x="428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4"/>
            <p:cNvSpPr/>
            <p:nvPr/>
          </p:nvSpPr>
          <p:spPr>
            <a:xfrm>
              <a:off x="5780750" y="2791850"/>
              <a:ext cx="218075" cy="73775"/>
            </a:xfrm>
            <a:custGeom>
              <a:rect b="b" l="l" r="r" t="t"/>
              <a:pathLst>
                <a:path extrusionOk="0" h="2951" w="8723">
                  <a:moveTo>
                    <a:pt x="3360" y="0"/>
                  </a:moveTo>
                  <a:cubicBezTo>
                    <a:pt x="1186" y="0"/>
                    <a:pt x="44" y="1278"/>
                    <a:pt x="30" y="1294"/>
                  </a:cubicBezTo>
                  <a:cubicBezTo>
                    <a:pt x="0" y="1329"/>
                    <a:pt x="3" y="1380"/>
                    <a:pt x="38" y="1411"/>
                  </a:cubicBezTo>
                  <a:cubicBezTo>
                    <a:pt x="54" y="1424"/>
                    <a:pt x="73" y="1431"/>
                    <a:pt x="92" y="1431"/>
                  </a:cubicBezTo>
                  <a:cubicBezTo>
                    <a:pt x="115" y="1431"/>
                    <a:pt x="138" y="1421"/>
                    <a:pt x="155" y="1402"/>
                  </a:cubicBezTo>
                  <a:cubicBezTo>
                    <a:pt x="168" y="1388"/>
                    <a:pt x="1260" y="166"/>
                    <a:pt x="3356" y="166"/>
                  </a:cubicBezTo>
                  <a:cubicBezTo>
                    <a:pt x="3787" y="166"/>
                    <a:pt x="4260" y="218"/>
                    <a:pt x="4774" y="342"/>
                  </a:cubicBezTo>
                  <a:cubicBezTo>
                    <a:pt x="6536" y="766"/>
                    <a:pt x="7807" y="1977"/>
                    <a:pt x="8564" y="2920"/>
                  </a:cubicBezTo>
                  <a:cubicBezTo>
                    <a:pt x="8580" y="2940"/>
                    <a:pt x="8605" y="2950"/>
                    <a:pt x="8629" y="2950"/>
                  </a:cubicBezTo>
                  <a:cubicBezTo>
                    <a:pt x="8648" y="2950"/>
                    <a:pt x="8666" y="2945"/>
                    <a:pt x="8681" y="2932"/>
                  </a:cubicBezTo>
                  <a:cubicBezTo>
                    <a:pt x="8716" y="2904"/>
                    <a:pt x="8722" y="2851"/>
                    <a:pt x="8694" y="2815"/>
                  </a:cubicBezTo>
                  <a:cubicBezTo>
                    <a:pt x="7922" y="1854"/>
                    <a:pt x="6621" y="615"/>
                    <a:pt x="4813" y="180"/>
                  </a:cubicBezTo>
                  <a:cubicBezTo>
                    <a:pt x="4287" y="53"/>
                    <a:pt x="3802" y="0"/>
                    <a:pt x="336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4"/>
            <p:cNvSpPr/>
            <p:nvPr/>
          </p:nvSpPr>
          <p:spPr>
            <a:xfrm>
              <a:off x="5787025" y="2846950"/>
              <a:ext cx="82925" cy="65950"/>
            </a:xfrm>
            <a:custGeom>
              <a:rect b="b" l="l" r="r" t="t"/>
              <a:pathLst>
                <a:path extrusionOk="0" h="2638" w="3317">
                  <a:moveTo>
                    <a:pt x="841" y="0"/>
                  </a:moveTo>
                  <a:cubicBezTo>
                    <a:pt x="524" y="0"/>
                    <a:pt x="307" y="42"/>
                    <a:pt x="307" y="42"/>
                  </a:cubicBezTo>
                  <a:cubicBezTo>
                    <a:pt x="307" y="42"/>
                    <a:pt x="1" y="1606"/>
                    <a:pt x="1086" y="2290"/>
                  </a:cubicBezTo>
                  <a:cubicBezTo>
                    <a:pt x="1508" y="2556"/>
                    <a:pt x="1939" y="2637"/>
                    <a:pt x="2309" y="2637"/>
                  </a:cubicBezTo>
                  <a:cubicBezTo>
                    <a:pt x="2889" y="2637"/>
                    <a:pt x="3316" y="2437"/>
                    <a:pt x="3316" y="2437"/>
                  </a:cubicBezTo>
                  <a:cubicBezTo>
                    <a:pt x="3239" y="293"/>
                    <a:pt x="1685" y="0"/>
                    <a:pt x="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4"/>
            <p:cNvSpPr/>
            <p:nvPr/>
          </p:nvSpPr>
          <p:spPr>
            <a:xfrm>
              <a:off x="5912925" y="2933875"/>
              <a:ext cx="82875" cy="65950"/>
            </a:xfrm>
            <a:custGeom>
              <a:rect b="b" l="l" r="r" t="t"/>
              <a:pathLst>
                <a:path extrusionOk="0" h="2638" w="3315">
                  <a:moveTo>
                    <a:pt x="841" y="0"/>
                  </a:moveTo>
                  <a:cubicBezTo>
                    <a:pt x="524" y="0"/>
                    <a:pt x="307" y="42"/>
                    <a:pt x="307" y="42"/>
                  </a:cubicBezTo>
                  <a:cubicBezTo>
                    <a:pt x="307" y="42"/>
                    <a:pt x="0" y="1607"/>
                    <a:pt x="1086" y="2290"/>
                  </a:cubicBezTo>
                  <a:cubicBezTo>
                    <a:pt x="1508" y="2556"/>
                    <a:pt x="1939" y="2637"/>
                    <a:pt x="2308" y="2637"/>
                  </a:cubicBezTo>
                  <a:cubicBezTo>
                    <a:pt x="2888" y="2637"/>
                    <a:pt x="3315" y="2437"/>
                    <a:pt x="3315" y="2437"/>
                  </a:cubicBezTo>
                  <a:cubicBezTo>
                    <a:pt x="3238" y="293"/>
                    <a:pt x="1684" y="0"/>
                    <a:pt x="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4"/>
            <p:cNvSpPr/>
            <p:nvPr/>
          </p:nvSpPr>
          <p:spPr>
            <a:xfrm>
              <a:off x="5900300" y="2913675"/>
              <a:ext cx="85225" cy="85250"/>
            </a:xfrm>
            <a:custGeom>
              <a:rect b="b" l="l" r="r" t="t"/>
              <a:pathLst>
                <a:path extrusionOk="0" h="3410" w="3409">
                  <a:moveTo>
                    <a:pt x="1392" y="0"/>
                  </a:moveTo>
                  <a:lnTo>
                    <a:pt x="0" y="2017"/>
                  </a:lnTo>
                  <a:lnTo>
                    <a:pt x="2016" y="3410"/>
                  </a:lnTo>
                  <a:lnTo>
                    <a:pt x="2506" y="2701"/>
                  </a:lnTo>
                  <a:lnTo>
                    <a:pt x="2337" y="2142"/>
                  </a:lnTo>
                  <a:lnTo>
                    <a:pt x="2919" y="2103"/>
                  </a:lnTo>
                  <a:lnTo>
                    <a:pt x="3409" y="1393"/>
                  </a:lnTo>
                  <a:lnTo>
                    <a:pt x="1392"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4"/>
            <p:cNvSpPr/>
            <p:nvPr/>
          </p:nvSpPr>
          <p:spPr>
            <a:xfrm>
              <a:off x="5936350" y="3008125"/>
              <a:ext cx="34625" cy="27425"/>
            </a:xfrm>
            <a:custGeom>
              <a:rect b="b" l="l" r="r" t="t"/>
              <a:pathLst>
                <a:path extrusionOk="0" h="1097" w="1385">
                  <a:moveTo>
                    <a:pt x="533" y="0"/>
                  </a:moveTo>
                  <a:cubicBezTo>
                    <a:pt x="375" y="0"/>
                    <a:pt x="236" y="60"/>
                    <a:pt x="155" y="177"/>
                  </a:cubicBezTo>
                  <a:cubicBezTo>
                    <a:pt x="1" y="399"/>
                    <a:pt x="118" y="747"/>
                    <a:pt x="415" y="952"/>
                  </a:cubicBezTo>
                  <a:cubicBezTo>
                    <a:pt x="556" y="1049"/>
                    <a:pt x="712" y="1097"/>
                    <a:pt x="854" y="1097"/>
                  </a:cubicBezTo>
                  <a:cubicBezTo>
                    <a:pt x="1012" y="1097"/>
                    <a:pt x="1151" y="1038"/>
                    <a:pt x="1232" y="921"/>
                  </a:cubicBezTo>
                  <a:cubicBezTo>
                    <a:pt x="1385" y="698"/>
                    <a:pt x="1269" y="351"/>
                    <a:pt x="972" y="145"/>
                  </a:cubicBezTo>
                  <a:cubicBezTo>
                    <a:pt x="831" y="48"/>
                    <a:pt x="674" y="0"/>
                    <a:pt x="533"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4"/>
            <p:cNvSpPr/>
            <p:nvPr/>
          </p:nvSpPr>
          <p:spPr>
            <a:xfrm>
              <a:off x="5763300" y="2888650"/>
              <a:ext cx="34650" cy="27425"/>
            </a:xfrm>
            <a:custGeom>
              <a:rect b="b" l="l" r="r" t="t"/>
              <a:pathLst>
                <a:path extrusionOk="0" h="1097" w="1386">
                  <a:moveTo>
                    <a:pt x="533" y="0"/>
                  </a:moveTo>
                  <a:cubicBezTo>
                    <a:pt x="375" y="0"/>
                    <a:pt x="236" y="60"/>
                    <a:pt x="155" y="177"/>
                  </a:cubicBezTo>
                  <a:cubicBezTo>
                    <a:pt x="1" y="399"/>
                    <a:pt x="117" y="747"/>
                    <a:pt x="415" y="952"/>
                  </a:cubicBezTo>
                  <a:cubicBezTo>
                    <a:pt x="556" y="1049"/>
                    <a:pt x="712" y="1097"/>
                    <a:pt x="854" y="1097"/>
                  </a:cubicBezTo>
                  <a:cubicBezTo>
                    <a:pt x="1012" y="1097"/>
                    <a:pt x="1151" y="1038"/>
                    <a:pt x="1232" y="921"/>
                  </a:cubicBezTo>
                  <a:cubicBezTo>
                    <a:pt x="1385" y="698"/>
                    <a:pt x="1269" y="352"/>
                    <a:pt x="972" y="146"/>
                  </a:cubicBezTo>
                  <a:cubicBezTo>
                    <a:pt x="831" y="48"/>
                    <a:pt x="675" y="0"/>
                    <a:pt x="533"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4"/>
            <p:cNvSpPr/>
            <p:nvPr/>
          </p:nvSpPr>
          <p:spPr>
            <a:xfrm>
              <a:off x="5806225" y="2922875"/>
              <a:ext cx="120200" cy="87175"/>
            </a:xfrm>
            <a:custGeom>
              <a:rect b="b" l="l" r="r" t="t"/>
              <a:pathLst>
                <a:path extrusionOk="0" h="3487" w="4808">
                  <a:moveTo>
                    <a:pt x="238" y="1"/>
                  </a:moveTo>
                  <a:cubicBezTo>
                    <a:pt x="198" y="1"/>
                    <a:pt x="162" y="31"/>
                    <a:pt x="156" y="72"/>
                  </a:cubicBezTo>
                  <a:cubicBezTo>
                    <a:pt x="155" y="89"/>
                    <a:pt x="1" y="1656"/>
                    <a:pt x="1212" y="2694"/>
                  </a:cubicBezTo>
                  <a:cubicBezTo>
                    <a:pt x="1327" y="2793"/>
                    <a:pt x="1449" y="2883"/>
                    <a:pt x="1578" y="2965"/>
                  </a:cubicBezTo>
                  <a:cubicBezTo>
                    <a:pt x="2217" y="3366"/>
                    <a:pt x="2848" y="3487"/>
                    <a:pt x="3377" y="3487"/>
                  </a:cubicBezTo>
                  <a:cubicBezTo>
                    <a:pt x="4175" y="3487"/>
                    <a:pt x="4740" y="3211"/>
                    <a:pt x="4749" y="3207"/>
                  </a:cubicBezTo>
                  <a:cubicBezTo>
                    <a:pt x="4790" y="3187"/>
                    <a:pt x="4807" y="3136"/>
                    <a:pt x="4786" y="3096"/>
                  </a:cubicBezTo>
                  <a:cubicBezTo>
                    <a:pt x="4772" y="3067"/>
                    <a:pt x="4743" y="3050"/>
                    <a:pt x="4713" y="3050"/>
                  </a:cubicBezTo>
                  <a:cubicBezTo>
                    <a:pt x="4700" y="3050"/>
                    <a:pt x="4687" y="3053"/>
                    <a:pt x="4675" y="3059"/>
                  </a:cubicBezTo>
                  <a:cubicBezTo>
                    <a:pt x="4666" y="3063"/>
                    <a:pt x="4135" y="3322"/>
                    <a:pt x="3382" y="3322"/>
                  </a:cubicBezTo>
                  <a:cubicBezTo>
                    <a:pt x="2879" y="3322"/>
                    <a:pt x="2278" y="3207"/>
                    <a:pt x="1667" y="2823"/>
                  </a:cubicBezTo>
                  <a:cubicBezTo>
                    <a:pt x="149" y="1870"/>
                    <a:pt x="320" y="108"/>
                    <a:pt x="322" y="90"/>
                  </a:cubicBezTo>
                  <a:cubicBezTo>
                    <a:pt x="325" y="45"/>
                    <a:pt x="293" y="5"/>
                    <a:pt x="248" y="1"/>
                  </a:cubicBezTo>
                  <a:cubicBezTo>
                    <a:pt x="245" y="1"/>
                    <a:pt x="242" y="1"/>
                    <a:pt x="23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4"/>
            <p:cNvSpPr/>
            <p:nvPr/>
          </p:nvSpPr>
          <p:spPr>
            <a:xfrm>
              <a:off x="5821525" y="2820100"/>
              <a:ext cx="57250" cy="27175"/>
            </a:xfrm>
            <a:custGeom>
              <a:rect b="b" l="l" r="r" t="t"/>
              <a:pathLst>
                <a:path extrusionOk="0" h="1087" w="2290">
                  <a:moveTo>
                    <a:pt x="626" y="0"/>
                  </a:moveTo>
                  <a:cubicBezTo>
                    <a:pt x="457" y="0"/>
                    <a:pt x="276" y="24"/>
                    <a:pt x="83" y="78"/>
                  </a:cubicBezTo>
                  <a:cubicBezTo>
                    <a:pt x="19" y="96"/>
                    <a:pt x="1" y="178"/>
                    <a:pt x="51" y="222"/>
                  </a:cubicBezTo>
                  <a:cubicBezTo>
                    <a:pt x="67" y="235"/>
                    <a:pt x="86" y="242"/>
                    <a:pt x="106" y="242"/>
                  </a:cubicBezTo>
                  <a:cubicBezTo>
                    <a:pt x="113" y="242"/>
                    <a:pt x="121" y="241"/>
                    <a:pt x="129" y="239"/>
                  </a:cubicBezTo>
                  <a:cubicBezTo>
                    <a:pt x="309" y="188"/>
                    <a:pt x="478" y="166"/>
                    <a:pt x="634" y="166"/>
                  </a:cubicBezTo>
                  <a:cubicBezTo>
                    <a:pt x="1598" y="166"/>
                    <a:pt x="2099" y="1004"/>
                    <a:pt x="2122" y="1046"/>
                  </a:cubicBezTo>
                  <a:cubicBezTo>
                    <a:pt x="2138" y="1072"/>
                    <a:pt x="2166" y="1087"/>
                    <a:pt x="2194" y="1087"/>
                  </a:cubicBezTo>
                  <a:cubicBezTo>
                    <a:pt x="2208" y="1087"/>
                    <a:pt x="2222" y="1083"/>
                    <a:pt x="2235" y="1075"/>
                  </a:cubicBezTo>
                  <a:cubicBezTo>
                    <a:pt x="2276" y="1053"/>
                    <a:pt x="2289" y="1003"/>
                    <a:pt x="2266" y="962"/>
                  </a:cubicBezTo>
                  <a:cubicBezTo>
                    <a:pt x="2260" y="951"/>
                    <a:pt x="1696" y="0"/>
                    <a:pt x="6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4"/>
            <p:cNvSpPr/>
            <p:nvPr/>
          </p:nvSpPr>
          <p:spPr>
            <a:xfrm>
              <a:off x="5966750" y="2907625"/>
              <a:ext cx="44175" cy="44150"/>
            </a:xfrm>
            <a:custGeom>
              <a:rect b="b" l="l" r="r" t="t"/>
              <a:pathLst>
                <a:path extrusionOk="0" h="1766" w="1767">
                  <a:moveTo>
                    <a:pt x="89" y="1"/>
                  </a:moveTo>
                  <a:cubicBezTo>
                    <a:pt x="48" y="1"/>
                    <a:pt x="12" y="31"/>
                    <a:pt x="6" y="73"/>
                  </a:cubicBezTo>
                  <a:cubicBezTo>
                    <a:pt x="1" y="119"/>
                    <a:pt x="32" y="161"/>
                    <a:pt x="79" y="166"/>
                  </a:cubicBezTo>
                  <a:cubicBezTo>
                    <a:pt x="92" y="168"/>
                    <a:pt x="1429" y="353"/>
                    <a:pt x="1595" y="1693"/>
                  </a:cubicBezTo>
                  <a:cubicBezTo>
                    <a:pt x="1598" y="1713"/>
                    <a:pt x="1608" y="1732"/>
                    <a:pt x="1624" y="1746"/>
                  </a:cubicBezTo>
                  <a:cubicBezTo>
                    <a:pt x="1640" y="1760"/>
                    <a:pt x="1659" y="1766"/>
                    <a:pt x="1677" y="1766"/>
                  </a:cubicBezTo>
                  <a:cubicBezTo>
                    <a:pt x="1723" y="1766"/>
                    <a:pt x="1767" y="1726"/>
                    <a:pt x="1760" y="1672"/>
                  </a:cubicBezTo>
                  <a:cubicBezTo>
                    <a:pt x="1578" y="205"/>
                    <a:pt x="114" y="4"/>
                    <a:pt x="99" y="1"/>
                  </a:cubicBezTo>
                  <a:cubicBezTo>
                    <a:pt x="96" y="1"/>
                    <a:pt x="92" y="1"/>
                    <a:pt x="8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4"/>
            <p:cNvSpPr/>
            <p:nvPr/>
          </p:nvSpPr>
          <p:spPr>
            <a:xfrm>
              <a:off x="5575850" y="3110850"/>
              <a:ext cx="50100" cy="58700"/>
            </a:xfrm>
            <a:custGeom>
              <a:rect b="b" l="l" r="r" t="t"/>
              <a:pathLst>
                <a:path extrusionOk="0" h="2348" w="2004">
                  <a:moveTo>
                    <a:pt x="660" y="0"/>
                  </a:moveTo>
                  <a:cubicBezTo>
                    <a:pt x="396" y="0"/>
                    <a:pt x="150" y="66"/>
                    <a:pt x="0" y="123"/>
                  </a:cubicBezTo>
                  <a:cubicBezTo>
                    <a:pt x="2" y="123"/>
                    <a:pt x="583" y="977"/>
                    <a:pt x="477" y="2347"/>
                  </a:cubicBezTo>
                  <a:cubicBezTo>
                    <a:pt x="477" y="2347"/>
                    <a:pt x="2004" y="2235"/>
                    <a:pt x="1786" y="1007"/>
                  </a:cubicBezTo>
                  <a:cubicBezTo>
                    <a:pt x="1644" y="203"/>
                    <a:pt x="1124" y="0"/>
                    <a:pt x="660"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4"/>
            <p:cNvSpPr/>
            <p:nvPr/>
          </p:nvSpPr>
          <p:spPr>
            <a:xfrm>
              <a:off x="5479525" y="3046675"/>
              <a:ext cx="63250" cy="39725"/>
            </a:xfrm>
            <a:custGeom>
              <a:rect b="b" l="l" r="r" t="t"/>
              <a:pathLst>
                <a:path extrusionOk="0" h="1589" w="2530">
                  <a:moveTo>
                    <a:pt x="1254" y="0"/>
                  </a:moveTo>
                  <a:cubicBezTo>
                    <a:pt x="3" y="0"/>
                    <a:pt x="1" y="1157"/>
                    <a:pt x="79" y="1588"/>
                  </a:cubicBezTo>
                  <a:cubicBezTo>
                    <a:pt x="79" y="1588"/>
                    <a:pt x="537" y="1390"/>
                    <a:pt x="1261" y="1390"/>
                  </a:cubicBezTo>
                  <a:cubicBezTo>
                    <a:pt x="1579" y="1390"/>
                    <a:pt x="1949" y="1428"/>
                    <a:pt x="2354" y="1539"/>
                  </a:cubicBezTo>
                  <a:cubicBezTo>
                    <a:pt x="2354" y="1539"/>
                    <a:pt x="2530" y="17"/>
                    <a:pt x="1282" y="0"/>
                  </a:cubicBezTo>
                  <a:cubicBezTo>
                    <a:pt x="1273" y="0"/>
                    <a:pt x="1263" y="0"/>
                    <a:pt x="125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4"/>
            <p:cNvSpPr/>
            <p:nvPr/>
          </p:nvSpPr>
          <p:spPr>
            <a:xfrm>
              <a:off x="5407925" y="3121800"/>
              <a:ext cx="47275" cy="58450"/>
            </a:xfrm>
            <a:custGeom>
              <a:rect b="b" l="l" r="r" t="t"/>
              <a:pathLst>
                <a:path extrusionOk="0" h="2338" w="1891">
                  <a:moveTo>
                    <a:pt x="1532" y="0"/>
                  </a:moveTo>
                  <a:lnTo>
                    <a:pt x="1532" y="0"/>
                  </a:lnTo>
                  <a:cubicBezTo>
                    <a:pt x="1532" y="0"/>
                    <a:pt x="1" y="34"/>
                    <a:pt x="154" y="1272"/>
                  </a:cubicBezTo>
                  <a:cubicBezTo>
                    <a:pt x="261" y="2132"/>
                    <a:pt x="828" y="2338"/>
                    <a:pt x="1313" y="2338"/>
                  </a:cubicBezTo>
                  <a:cubicBezTo>
                    <a:pt x="1544" y="2338"/>
                    <a:pt x="1756" y="2291"/>
                    <a:pt x="1891" y="2246"/>
                  </a:cubicBezTo>
                  <a:cubicBezTo>
                    <a:pt x="1891" y="2245"/>
                    <a:pt x="1355" y="1364"/>
                    <a:pt x="1532"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4"/>
            <p:cNvSpPr/>
            <p:nvPr/>
          </p:nvSpPr>
          <p:spPr>
            <a:xfrm>
              <a:off x="5489975" y="3209825"/>
              <a:ext cx="64325" cy="39600"/>
            </a:xfrm>
            <a:custGeom>
              <a:rect b="b" l="l" r="r" t="t"/>
              <a:pathLst>
                <a:path extrusionOk="0" h="1584" w="2573">
                  <a:moveTo>
                    <a:pt x="238" y="1"/>
                  </a:moveTo>
                  <a:cubicBezTo>
                    <a:pt x="238" y="1"/>
                    <a:pt x="1" y="1513"/>
                    <a:pt x="1246" y="1580"/>
                  </a:cubicBezTo>
                  <a:cubicBezTo>
                    <a:pt x="1283" y="1582"/>
                    <a:pt x="1319" y="1583"/>
                    <a:pt x="1354" y="1583"/>
                  </a:cubicBezTo>
                  <a:cubicBezTo>
                    <a:pt x="2526" y="1583"/>
                    <a:pt x="2573" y="468"/>
                    <a:pt x="2512" y="43"/>
                  </a:cubicBezTo>
                  <a:lnTo>
                    <a:pt x="2512" y="43"/>
                  </a:lnTo>
                  <a:cubicBezTo>
                    <a:pt x="2512" y="43"/>
                    <a:pt x="2115" y="196"/>
                    <a:pt x="1483" y="196"/>
                  </a:cubicBezTo>
                  <a:cubicBezTo>
                    <a:pt x="1132" y="196"/>
                    <a:pt x="707" y="149"/>
                    <a:pt x="238"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4"/>
            <p:cNvSpPr/>
            <p:nvPr/>
          </p:nvSpPr>
          <p:spPr>
            <a:xfrm>
              <a:off x="5533050" y="3063200"/>
              <a:ext cx="72275" cy="55175"/>
            </a:xfrm>
            <a:custGeom>
              <a:rect b="b" l="l" r="r" t="t"/>
              <a:pathLst>
                <a:path extrusionOk="0" h="2207" w="2891">
                  <a:moveTo>
                    <a:pt x="1139" y="0"/>
                  </a:moveTo>
                  <a:cubicBezTo>
                    <a:pt x="566" y="0"/>
                    <a:pt x="152" y="528"/>
                    <a:pt x="1" y="799"/>
                  </a:cubicBezTo>
                  <a:cubicBezTo>
                    <a:pt x="1" y="801"/>
                    <a:pt x="993" y="1085"/>
                    <a:pt x="1787" y="2207"/>
                  </a:cubicBezTo>
                  <a:cubicBezTo>
                    <a:pt x="1787" y="2207"/>
                    <a:pt x="2891" y="1144"/>
                    <a:pt x="1937" y="338"/>
                  </a:cubicBezTo>
                  <a:cubicBezTo>
                    <a:pt x="1649" y="93"/>
                    <a:pt x="1380" y="0"/>
                    <a:pt x="1139"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4"/>
            <p:cNvSpPr/>
            <p:nvPr/>
          </p:nvSpPr>
          <p:spPr>
            <a:xfrm>
              <a:off x="5414550" y="3068425"/>
              <a:ext cx="68275" cy="57775"/>
            </a:xfrm>
            <a:custGeom>
              <a:rect b="b" l="l" r="r" t="t"/>
              <a:pathLst>
                <a:path extrusionOk="0" h="2311" w="2731">
                  <a:moveTo>
                    <a:pt x="1607" y="1"/>
                  </a:moveTo>
                  <a:cubicBezTo>
                    <a:pt x="1366" y="1"/>
                    <a:pt x="1111" y="94"/>
                    <a:pt x="869" y="355"/>
                  </a:cubicBezTo>
                  <a:cubicBezTo>
                    <a:pt x="1" y="1292"/>
                    <a:pt x="868" y="2078"/>
                    <a:pt x="1245" y="2311"/>
                  </a:cubicBezTo>
                  <a:cubicBezTo>
                    <a:pt x="1245" y="2311"/>
                    <a:pt x="1573" y="1332"/>
                    <a:pt x="2730" y="588"/>
                  </a:cubicBezTo>
                  <a:cubicBezTo>
                    <a:pt x="2730" y="588"/>
                    <a:pt x="2213" y="1"/>
                    <a:pt x="1607"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4"/>
            <p:cNvSpPr/>
            <p:nvPr/>
          </p:nvSpPr>
          <p:spPr>
            <a:xfrm>
              <a:off x="5425000" y="3175475"/>
              <a:ext cx="72275" cy="55175"/>
            </a:xfrm>
            <a:custGeom>
              <a:rect b="b" l="l" r="r" t="t"/>
              <a:pathLst>
                <a:path extrusionOk="0" h="2207" w="2891">
                  <a:moveTo>
                    <a:pt x="1103" y="0"/>
                  </a:moveTo>
                  <a:cubicBezTo>
                    <a:pt x="1103" y="0"/>
                    <a:pt x="0" y="1062"/>
                    <a:pt x="952" y="1868"/>
                  </a:cubicBezTo>
                  <a:cubicBezTo>
                    <a:pt x="1241" y="2113"/>
                    <a:pt x="1510" y="2207"/>
                    <a:pt x="1751" y="2207"/>
                  </a:cubicBezTo>
                  <a:cubicBezTo>
                    <a:pt x="2323" y="2207"/>
                    <a:pt x="2738" y="1680"/>
                    <a:pt x="2890" y="1408"/>
                  </a:cubicBezTo>
                  <a:cubicBezTo>
                    <a:pt x="2890" y="1408"/>
                    <a:pt x="1898" y="1122"/>
                    <a:pt x="1103"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4"/>
            <p:cNvSpPr/>
            <p:nvPr/>
          </p:nvSpPr>
          <p:spPr>
            <a:xfrm>
              <a:off x="5550775" y="3168000"/>
              <a:ext cx="67800" cy="57975"/>
            </a:xfrm>
            <a:custGeom>
              <a:rect b="b" l="l" r="r" t="t"/>
              <a:pathLst>
                <a:path extrusionOk="0" h="2319" w="2712">
                  <a:moveTo>
                    <a:pt x="1444" y="0"/>
                  </a:moveTo>
                  <a:lnTo>
                    <a:pt x="1444" y="0"/>
                  </a:lnTo>
                  <a:cubicBezTo>
                    <a:pt x="1444" y="0"/>
                    <a:pt x="1444" y="0"/>
                    <a:pt x="1444" y="0"/>
                  </a:cubicBezTo>
                  <a:lnTo>
                    <a:pt x="1444" y="0"/>
                  </a:lnTo>
                  <a:cubicBezTo>
                    <a:pt x="1444" y="0"/>
                    <a:pt x="1444" y="0"/>
                    <a:pt x="1444" y="0"/>
                  </a:cubicBezTo>
                  <a:close/>
                  <a:moveTo>
                    <a:pt x="1444" y="0"/>
                  </a:moveTo>
                  <a:cubicBezTo>
                    <a:pt x="1445" y="1"/>
                    <a:pt x="1139" y="986"/>
                    <a:pt x="1" y="1757"/>
                  </a:cubicBezTo>
                  <a:cubicBezTo>
                    <a:pt x="1" y="1757"/>
                    <a:pt x="519" y="2318"/>
                    <a:pt x="1114" y="2318"/>
                  </a:cubicBezTo>
                  <a:cubicBezTo>
                    <a:pt x="1362" y="2318"/>
                    <a:pt x="1623" y="2221"/>
                    <a:pt x="1866" y="1946"/>
                  </a:cubicBezTo>
                  <a:cubicBezTo>
                    <a:pt x="2712" y="988"/>
                    <a:pt x="1825" y="223"/>
                    <a:pt x="144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4"/>
            <p:cNvSpPr/>
            <p:nvPr/>
          </p:nvSpPr>
          <p:spPr>
            <a:xfrm>
              <a:off x="5432500" y="3078850"/>
              <a:ext cx="166725" cy="136550"/>
            </a:xfrm>
            <a:custGeom>
              <a:rect b="b" l="l" r="r" t="t"/>
              <a:pathLst>
                <a:path extrusionOk="0" h="5462" w="6669">
                  <a:moveTo>
                    <a:pt x="3014" y="1"/>
                  </a:moveTo>
                  <a:cubicBezTo>
                    <a:pt x="2055" y="1"/>
                    <a:pt x="1169" y="447"/>
                    <a:pt x="711" y="1264"/>
                  </a:cubicBezTo>
                  <a:cubicBezTo>
                    <a:pt x="0" y="2536"/>
                    <a:pt x="598" y="4223"/>
                    <a:pt x="2047" y="5034"/>
                  </a:cubicBezTo>
                  <a:cubicBezTo>
                    <a:pt x="2565" y="5323"/>
                    <a:pt x="3122" y="5462"/>
                    <a:pt x="3655" y="5462"/>
                  </a:cubicBezTo>
                  <a:cubicBezTo>
                    <a:pt x="4615" y="5462"/>
                    <a:pt x="5501" y="5015"/>
                    <a:pt x="5957" y="4198"/>
                  </a:cubicBezTo>
                  <a:cubicBezTo>
                    <a:pt x="6668" y="2927"/>
                    <a:pt x="6070" y="1238"/>
                    <a:pt x="4623" y="429"/>
                  </a:cubicBezTo>
                  <a:cubicBezTo>
                    <a:pt x="4105" y="139"/>
                    <a:pt x="3548" y="1"/>
                    <a:pt x="3014"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4"/>
            <p:cNvSpPr/>
            <p:nvPr/>
          </p:nvSpPr>
          <p:spPr>
            <a:xfrm>
              <a:off x="5546750" y="3175800"/>
              <a:ext cx="16650" cy="12250"/>
            </a:xfrm>
            <a:custGeom>
              <a:rect b="b" l="l" r="r" t="t"/>
              <a:pathLst>
                <a:path extrusionOk="0" h="490" w="666">
                  <a:moveTo>
                    <a:pt x="271" y="1"/>
                  </a:moveTo>
                  <a:cubicBezTo>
                    <a:pt x="171" y="1"/>
                    <a:pt x="85" y="44"/>
                    <a:pt x="51" y="122"/>
                  </a:cubicBezTo>
                  <a:cubicBezTo>
                    <a:pt x="0" y="239"/>
                    <a:pt x="85" y="389"/>
                    <a:pt x="241" y="456"/>
                  </a:cubicBezTo>
                  <a:cubicBezTo>
                    <a:pt x="293" y="479"/>
                    <a:pt x="346" y="489"/>
                    <a:pt x="395" y="489"/>
                  </a:cubicBezTo>
                  <a:cubicBezTo>
                    <a:pt x="495" y="489"/>
                    <a:pt x="581" y="446"/>
                    <a:pt x="615" y="368"/>
                  </a:cubicBezTo>
                  <a:cubicBezTo>
                    <a:pt x="666" y="251"/>
                    <a:pt x="581" y="101"/>
                    <a:pt x="425" y="34"/>
                  </a:cubicBezTo>
                  <a:cubicBezTo>
                    <a:pt x="373" y="11"/>
                    <a:pt x="320" y="1"/>
                    <a:pt x="271"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4"/>
            <p:cNvSpPr/>
            <p:nvPr/>
          </p:nvSpPr>
          <p:spPr>
            <a:xfrm>
              <a:off x="5456000" y="3136300"/>
              <a:ext cx="16700" cy="12250"/>
            </a:xfrm>
            <a:custGeom>
              <a:rect b="b" l="l" r="r" t="t"/>
              <a:pathLst>
                <a:path extrusionOk="0" h="490" w="668">
                  <a:moveTo>
                    <a:pt x="272" y="0"/>
                  </a:moveTo>
                  <a:cubicBezTo>
                    <a:pt x="172" y="0"/>
                    <a:pt x="86" y="44"/>
                    <a:pt x="51" y="122"/>
                  </a:cubicBezTo>
                  <a:cubicBezTo>
                    <a:pt x="1" y="239"/>
                    <a:pt x="86" y="388"/>
                    <a:pt x="243" y="457"/>
                  </a:cubicBezTo>
                  <a:cubicBezTo>
                    <a:pt x="294" y="479"/>
                    <a:pt x="346" y="490"/>
                    <a:pt x="396" y="490"/>
                  </a:cubicBezTo>
                  <a:cubicBezTo>
                    <a:pt x="496" y="490"/>
                    <a:pt x="583" y="446"/>
                    <a:pt x="617" y="368"/>
                  </a:cubicBezTo>
                  <a:cubicBezTo>
                    <a:pt x="667" y="251"/>
                    <a:pt x="582" y="102"/>
                    <a:pt x="427" y="34"/>
                  </a:cubicBezTo>
                  <a:cubicBezTo>
                    <a:pt x="375" y="11"/>
                    <a:pt x="322" y="0"/>
                    <a:pt x="272"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4"/>
            <p:cNvSpPr/>
            <p:nvPr/>
          </p:nvSpPr>
          <p:spPr>
            <a:xfrm>
              <a:off x="5484675" y="3157825"/>
              <a:ext cx="47925" cy="23950"/>
            </a:xfrm>
            <a:custGeom>
              <a:rect b="b" l="l" r="r" t="t"/>
              <a:pathLst>
                <a:path extrusionOk="0" h="958" w="1917">
                  <a:moveTo>
                    <a:pt x="90" y="1"/>
                  </a:moveTo>
                  <a:cubicBezTo>
                    <a:pt x="77" y="1"/>
                    <a:pt x="64" y="4"/>
                    <a:pt x="52" y="11"/>
                  </a:cubicBezTo>
                  <a:cubicBezTo>
                    <a:pt x="14" y="31"/>
                    <a:pt x="0" y="79"/>
                    <a:pt x="20" y="117"/>
                  </a:cubicBezTo>
                  <a:cubicBezTo>
                    <a:pt x="391" y="799"/>
                    <a:pt x="895" y="958"/>
                    <a:pt x="1283" y="958"/>
                  </a:cubicBezTo>
                  <a:cubicBezTo>
                    <a:pt x="1483" y="958"/>
                    <a:pt x="1680" y="917"/>
                    <a:pt x="1864" y="839"/>
                  </a:cubicBezTo>
                  <a:cubicBezTo>
                    <a:pt x="1902" y="820"/>
                    <a:pt x="1917" y="774"/>
                    <a:pt x="1899" y="736"/>
                  </a:cubicBezTo>
                  <a:cubicBezTo>
                    <a:pt x="1885" y="708"/>
                    <a:pt x="1857" y="692"/>
                    <a:pt x="1828" y="692"/>
                  </a:cubicBezTo>
                  <a:cubicBezTo>
                    <a:pt x="1817" y="692"/>
                    <a:pt x="1806" y="694"/>
                    <a:pt x="1795" y="699"/>
                  </a:cubicBezTo>
                  <a:cubicBezTo>
                    <a:pt x="1777" y="708"/>
                    <a:pt x="1566" y="806"/>
                    <a:pt x="1283" y="806"/>
                  </a:cubicBezTo>
                  <a:cubicBezTo>
                    <a:pt x="941" y="806"/>
                    <a:pt x="494" y="662"/>
                    <a:pt x="158" y="42"/>
                  </a:cubicBezTo>
                  <a:cubicBezTo>
                    <a:pt x="144" y="16"/>
                    <a:pt x="117" y="1"/>
                    <a:pt x="9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4"/>
            <p:cNvSpPr/>
            <p:nvPr/>
          </p:nvSpPr>
          <p:spPr>
            <a:xfrm>
              <a:off x="5463625" y="3113375"/>
              <a:ext cx="43225" cy="24100"/>
            </a:xfrm>
            <a:custGeom>
              <a:rect b="b" l="l" r="r" t="t"/>
              <a:pathLst>
                <a:path extrusionOk="0" h="964" w="1729">
                  <a:moveTo>
                    <a:pt x="599" y="0"/>
                  </a:moveTo>
                  <a:cubicBezTo>
                    <a:pt x="302" y="0"/>
                    <a:pt x="84" y="131"/>
                    <a:pt x="73" y="139"/>
                  </a:cubicBezTo>
                  <a:cubicBezTo>
                    <a:pt x="1" y="186"/>
                    <a:pt x="46" y="284"/>
                    <a:pt x="114" y="284"/>
                  </a:cubicBezTo>
                  <a:cubicBezTo>
                    <a:pt x="127" y="284"/>
                    <a:pt x="140" y="281"/>
                    <a:pt x="154" y="273"/>
                  </a:cubicBezTo>
                  <a:cubicBezTo>
                    <a:pt x="157" y="271"/>
                    <a:pt x="345" y="157"/>
                    <a:pt x="601" y="157"/>
                  </a:cubicBezTo>
                  <a:cubicBezTo>
                    <a:pt x="673" y="157"/>
                    <a:pt x="750" y="166"/>
                    <a:pt x="831" y="189"/>
                  </a:cubicBezTo>
                  <a:cubicBezTo>
                    <a:pt x="1120" y="274"/>
                    <a:pt x="1367" y="520"/>
                    <a:pt x="1563" y="920"/>
                  </a:cubicBezTo>
                  <a:cubicBezTo>
                    <a:pt x="1575" y="947"/>
                    <a:pt x="1603" y="964"/>
                    <a:pt x="1632" y="964"/>
                  </a:cubicBezTo>
                  <a:cubicBezTo>
                    <a:pt x="1633" y="964"/>
                    <a:pt x="1633" y="964"/>
                    <a:pt x="1634" y="964"/>
                  </a:cubicBezTo>
                  <a:cubicBezTo>
                    <a:pt x="1691" y="964"/>
                    <a:pt x="1728" y="903"/>
                    <a:pt x="1703" y="852"/>
                  </a:cubicBezTo>
                  <a:cubicBezTo>
                    <a:pt x="1488" y="409"/>
                    <a:pt x="1209" y="136"/>
                    <a:pt x="874" y="39"/>
                  </a:cubicBezTo>
                  <a:cubicBezTo>
                    <a:pt x="778" y="11"/>
                    <a:pt x="685" y="0"/>
                    <a:pt x="59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4"/>
            <p:cNvSpPr/>
            <p:nvPr/>
          </p:nvSpPr>
          <p:spPr>
            <a:xfrm>
              <a:off x="5481125" y="3095800"/>
              <a:ext cx="26275" cy="13775"/>
            </a:xfrm>
            <a:custGeom>
              <a:rect b="b" l="l" r="r" t="t"/>
              <a:pathLst>
                <a:path extrusionOk="0" h="551" w="1051">
                  <a:moveTo>
                    <a:pt x="177" y="1"/>
                  </a:moveTo>
                  <a:cubicBezTo>
                    <a:pt x="117" y="1"/>
                    <a:pt x="78" y="6"/>
                    <a:pt x="72" y="7"/>
                  </a:cubicBezTo>
                  <a:cubicBezTo>
                    <a:pt x="30" y="13"/>
                    <a:pt x="1" y="53"/>
                    <a:pt x="7" y="96"/>
                  </a:cubicBezTo>
                  <a:cubicBezTo>
                    <a:pt x="12" y="135"/>
                    <a:pt x="45" y="163"/>
                    <a:pt x="83" y="163"/>
                  </a:cubicBezTo>
                  <a:cubicBezTo>
                    <a:pt x="87" y="163"/>
                    <a:pt x="91" y="163"/>
                    <a:pt x="95" y="162"/>
                  </a:cubicBezTo>
                  <a:cubicBezTo>
                    <a:pt x="99" y="161"/>
                    <a:pt x="130" y="157"/>
                    <a:pt x="178" y="157"/>
                  </a:cubicBezTo>
                  <a:cubicBezTo>
                    <a:pt x="331" y="157"/>
                    <a:pt x="662" y="198"/>
                    <a:pt x="886" y="517"/>
                  </a:cubicBezTo>
                  <a:cubicBezTo>
                    <a:pt x="901" y="538"/>
                    <a:pt x="925" y="551"/>
                    <a:pt x="950" y="551"/>
                  </a:cubicBezTo>
                  <a:cubicBezTo>
                    <a:pt x="1014" y="551"/>
                    <a:pt x="1051" y="479"/>
                    <a:pt x="1015" y="427"/>
                  </a:cubicBezTo>
                  <a:cubicBezTo>
                    <a:pt x="750" y="50"/>
                    <a:pt x="361" y="1"/>
                    <a:pt x="17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4"/>
            <p:cNvSpPr/>
            <p:nvPr/>
          </p:nvSpPr>
          <p:spPr>
            <a:xfrm>
              <a:off x="5551000" y="3126975"/>
              <a:ext cx="25400" cy="15975"/>
            </a:xfrm>
            <a:custGeom>
              <a:rect b="b" l="l" r="r" t="t"/>
              <a:pathLst>
                <a:path extrusionOk="0" h="639" w="1016">
                  <a:moveTo>
                    <a:pt x="101" y="0"/>
                  </a:moveTo>
                  <a:cubicBezTo>
                    <a:pt x="0" y="4"/>
                    <a:pt x="0" y="153"/>
                    <a:pt x="101" y="158"/>
                  </a:cubicBezTo>
                  <a:lnTo>
                    <a:pt x="107" y="158"/>
                  </a:lnTo>
                  <a:cubicBezTo>
                    <a:pt x="615" y="158"/>
                    <a:pt x="840" y="578"/>
                    <a:pt x="850" y="596"/>
                  </a:cubicBezTo>
                  <a:cubicBezTo>
                    <a:pt x="863" y="623"/>
                    <a:pt x="890" y="638"/>
                    <a:pt x="919" y="638"/>
                  </a:cubicBezTo>
                  <a:cubicBezTo>
                    <a:pt x="979" y="638"/>
                    <a:pt x="1016" y="576"/>
                    <a:pt x="989" y="524"/>
                  </a:cubicBezTo>
                  <a:cubicBezTo>
                    <a:pt x="979" y="503"/>
                    <a:pt x="713" y="0"/>
                    <a:pt x="10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4"/>
            <p:cNvSpPr/>
            <p:nvPr/>
          </p:nvSpPr>
          <p:spPr>
            <a:xfrm>
              <a:off x="5530175" y="3142875"/>
              <a:ext cx="41375" cy="24900"/>
            </a:xfrm>
            <a:custGeom>
              <a:rect b="b" l="l" r="r" t="t"/>
              <a:pathLst>
                <a:path extrusionOk="0" h="996" w="1655">
                  <a:moveTo>
                    <a:pt x="526" y="1"/>
                  </a:moveTo>
                  <a:cubicBezTo>
                    <a:pt x="392" y="1"/>
                    <a:pt x="248" y="16"/>
                    <a:pt x="94" y="48"/>
                  </a:cubicBezTo>
                  <a:cubicBezTo>
                    <a:pt x="1" y="70"/>
                    <a:pt x="22" y="202"/>
                    <a:pt x="109" y="202"/>
                  </a:cubicBezTo>
                  <a:cubicBezTo>
                    <a:pt x="114" y="202"/>
                    <a:pt x="119" y="202"/>
                    <a:pt x="124" y="201"/>
                  </a:cubicBezTo>
                  <a:cubicBezTo>
                    <a:pt x="268" y="172"/>
                    <a:pt x="402" y="157"/>
                    <a:pt x="525" y="157"/>
                  </a:cubicBezTo>
                  <a:cubicBezTo>
                    <a:pt x="777" y="157"/>
                    <a:pt x="985" y="218"/>
                    <a:pt x="1148" y="337"/>
                  </a:cubicBezTo>
                  <a:cubicBezTo>
                    <a:pt x="1452" y="560"/>
                    <a:pt x="1495" y="922"/>
                    <a:pt x="1495" y="926"/>
                  </a:cubicBezTo>
                  <a:cubicBezTo>
                    <a:pt x="1499" y="965"/>
                    <a:pt x="1533" y="996"/>
                    <a:pt x="1572" y="996"/>
                  </a:cubicBezTo>
                  <a:cubicBezTo>
                    <a:pt x="1575" y="996"/>
                    <a:pt x="1578" y="996"/>
                    <a:pt x="1580" y="995"/>
                  </a:cubicBezTo>
                  <a:cubicBezTo>
                    <a:pt x="1624" y="990"/>
                    <a:pt x="1654" y="952"/>
                    <a:pt x="1650" y="909"/>
                  </a:cubicBezTo>
                  <a:cubicBezTo>
                    <a:pt x="1648" y="892"/>
                    <a:pt x="1602" y="478"/>
                    <a:pt x="1242" y="213"/>
                  </a:cubicBezTo>
                  <a:cubicBezTo>
                    <a:pt x="1052" y="72"/>
                    <a:pt x="812" y="1"/>
                    <a:pt x="52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4"/>
            <p:cNvSpPr/>
            <p:nvPr/>
          </p:nvSpPr>
          <p:spPr>
            <a:xfrm>
              <a:off x="5555600" y="3208350"/>
              <a:ext cx="48750" cy="19575"/>
            </a:xfrm>
            <a:custGeom>
              <a:rect b="b" l="l" r="r" t="t"/>
              <a:pathLst>
                <a:path extrusionOk="0" h="783" w="1950">
                  <a:moveTo>
                    <a:pt x="1860" y="1"/>
                  </a:moveTo>
                  <a:cubicBezTo>
                    <a:pt x="1830" y="1"/>
                    <a:pt x="1802" y="18"/>
                    <a:pt x="1790" y="47"/>
                  </a:cubicBezTo>
                  <a:cubicBezTo>
                    <a:pt x="1788" y="51"/>
                    <a:pt x="1590" y="479"/>
                    <a:pt x="1168" y="597"/>
                  </a:cubicBezTo>
                  <a:cubicBezTo>
                    <a:pt x="1096" y="616"/>
                    <a:pt x="1021" y="626"/>
                    <a:pt x="944" y="626"/>
                  </a:cubicBezTo>
                  <a:cubicBezTo>
                    <a:pt x="698" y="626"/>
                    <a:pt x="427" y="525"/>
                    <a:pt x="136" y="323"/>
                  </a:cubicBezTo>
                  <a:cubicBezTo>
                    <a:pt x="122" y="312"/>
                    <a:pt x="106" y="307"/>
                    <a:pt x="90" y="307"/>
                  </a:cubicBezTo>
                  <a:cubicBezTo>
                    <a:pt x="65" y="307"/>
                    <a:pt x="41" y="319"/>
                    <a:pt x="25" y="342"/>
                  </a:cubicBezTo>
                  <a:cubicBezTo>
                    <a:pt x="0" y="378"/>
                    <a:pt x="10" y="427"/>
                    <a:pt x="47" y="452"/>
                  </a:cubicBezTo>
                  <a:cubicBezTo>
                    <a:pt x="365" y="673"/>
                    <a:pt x="666" y="782"/>
                    <a:pt x="944" y="782"/>
                  </a:cubicBezTo>
                  <a:cubicBezTo>
                    <a:pt x="947" y="783"/>
                    <a:pt x="951" y="783"/>
                    <a:pt x="954" y="783"/>
                  </a:cubicBezTo>
                  <a:cubicBezTo>
                    <a:pt x="1040" y="783"/>
                    <a:pt x="1127" y="770"/>
                    <a:pt x="1211" y="747"/>
                  </a:cubicBezTo>
                  <a:cubicBezTo>
                    <a:pt x="1704" y="609"/>
                    <a:pt x="1923" y="132"/>
                    <a:pt x="1933" y="110"/>
                  </a:cubicBezTo>
                  <a:cubicBezTo>
                    <a:pt x="1949" y="71"/>
                    <a:pt x="1933" y="25"/>
                    <a:pt x="1892" y="8"/>
                  </a:cubicBezTo>
                  <a:cubicBezTo>
                    <a:pt x="1882" y="3"/>
                    <a:pt x="1871" y="1"/>
                    <a:pt x="186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4"/>
            <p:cNvSpPr/>
            <p:nvPr/>
          </p:nvSpPr>
          <p:spPr>
            <a:xfrm>
              <a:off x="5494175" y="3224050"/>
              <a:ext cx="32175" cy="27375"/>
            </a:xfrm>
            <a:custGeom>
              <a:rect b="b" l="l" r="r" t="t"/>
              <a:pathLst>
                <a:path extrusionOk="0" h="1095" w="1287">
                  <a:moveTo>
                    <a:pt x="84" y="0"/>
                  </a:moveTo>
                  <a:cubicBezTo>
                    <a:pt x="42" y="0"/>
                    <a:pt x="0" y="30"/>
                    <a:pt x="5" y="85"/>
                  </a:cubicBezTo>
                  <a:cubicBezTo>
                    <a:pt x="6" y="95"/>
                    <a:pt x="129" y="1095"/>
                    <a:pt x="1126" y="1095"/>
                  </a:cubicBezTo>
                  <a:cubicBezTo>
                    <a:pt x="1153" y="1095"/>
                    <a:pt x="1182" y="1094"/>
                    <a:pt x="1210" y="1093"/>
                  </a:cubicBezTo>
                  <a:cubicBezTo>
                    <a:pt x="1254" y="1090"/>
                    <a:pt x="1286" y="1053"/>
                    <a:pt x="1284" y="1010"/>
                  </a:cubicBezTo>
                  <a:cubicBezTo>
                    <a:pt x="1282" y="969"/>
                    <a:pt x="1255" y="936"/>
                    <a:pt x="1210" y="936"/>
                  </a:cubicBezTo>
                  <a:cubicBezTo>
                    <a:pt x="1207" y="936"/>
                    <a:pt x="1205" y="936"/>
                    <a:pt x="1202" y="936"/>
                  </a:cubicBezTo>
                  <a:cubicBezTo>
                    <a:pt x="1177" y="938"/>
                    <a:pt x="1153" y="938"/>
                    <a:pt x="1129" y="938"/>
                  </a:cubicBezTo>
                  <a:cubicBezTo>
                    <a:pt x="272" y="938"/>
                    <a:pt x="164" y="104"/>
                    <a:pt x="160" y="68"/>
                  </a:cubicBezTo>
                  <a:cubicBezTo>
                    <a:pt x="154" y="22"/>
                    <a:pt x="119" y="0"/>
                    <a:pt x="8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4"/>
            <p:cNvSpPr/>
            <p:nvPr/>
          </p:nvSpPr>
          <p:spPr>
            <a:xfrm>
              <a:off x="5435650" y="3177450"/>
              <a:ext cx="18550" cy="48800"/>
            </a:xfrm>
            <a:custGeom>
              <a:rect b="b" l="l" r="r" t="t"/>
              <a:pathLst>
                <a:path extrusionOk="0" h="1952" w="742">
                  <a:moveTo>
                    <a:pt x="535" y="1"/>
                  </a:moveTo>
                  <a:cubicBezTo>
                    <a:pt x="516" y="1"/>
                    <a:pt x="496" y="8"/>
                    <a:pt x="479" y="27"/>
                  </a:cubicBezTo>
                  <a:cubicBezTo>
                    <a:pt x="459" y="48"/>
                    <a:pt x="0" y="545"/>
                    <a:pt x="58" y="1122"/>
                  </a:cubicBezTo>
                  <a:cubicBezTo>
                    <a:pt x="90" y="1436"/>
                    <a:pt x="268" y="1711"/>
                    <a:pt x="590" y="1938"/>
                  </a:cubicBezTo>
                  <a:cubicBezTo>
                    <a:pt x="602" y="1948"/>
                    <a:pt x="618" y="1952"/>
                    <a:pt x="634" y="1952"/>
                  </a:cubicBezTo>
                  <a:cubicBezTo>
                    <a:pt x="711" y="1952"/>
                    <a:pt x="742" y="1855"/>
                    <a:pt x="680" y="1810"/>
                  </a:cubicBezTo>
                  <a:cubicBezTo>
                    <a:pt x="398" y="1611"/>
                    <a:pt x="241" y="1374"/>
                    <a:pt x="215" y="1107"/>
                  </a:cubicBezTo>
                  <a:cubicBezTo>
                    <a:pt x="163" y="601"/>
                    <a:pt x="589" y="139"/>
                    <a:pt x="593" y="134"/>
                  </a:cubicBezTo>
                  <a:cubicBezTo>
                    <a:pt x="646" y="76"/>
                    <a:pt x="594" y="1"/>
                    <a:pt x="53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4"/>
            <p:cNvSpPr/>
            <p:nvPr/>
          </p:nvSpPr>
          <p:spPr>
            <a:xfrm>
              <a:off x="5409625" y="3151650"/>
              <a:ext cx="28600" cy="30200"/>
            </a:xfrm>
            <a:custGeom>
              <a:rect b="b" l="l" r="r" t="t"/>
              <a:pathLst>
                <a:path extrusionOk="0" h="1208" w="1144">
                  <a:moveTo>
                    <a:pt x="87" y="0"/>
                  </a:moveTo>
                  <a:cubicBezTo>
                    <a:pt x="45" y="0"/>
                    <a:pt x="9" y="34"/>
                    <a:pt x="8" y="76"/>
                  </a:cubicBezTo>
                  <a:cubicBezTo>
                    <a:pt x="8" y="87"/>
                    <a:pt x="0" y="1082"/>
                    <a:pt x="1028" y="1207"/>
                  </a:cubicBezTo>
                  <a:cubicBezTo>
                    <a:pt x="1032" y="1207"/>
                    <a:pt x="1035" y="1207"/>
                    <a:pt x="1038" y="1208"/>
                  </a:cubicBezTo>
                  <a:lnTo>
                    <a:pt x="1038" y="1207"/>
                  </a:lnTo>
                  <a:cubicBezTo>
                    <a:pt x="1135" y="1206"/>
                    <a:pt x="1144" y="1064"/>
                    <a:pt x="1047" y="1051"/>
                  </a:cubicBezTo>
                  <a:cubicBezTo>
                    <a:pt x="161" y="944"/>
                    <a:pt x="164" y="114"/>
                    <a:pt x="164" y="79"/>
                  </a:cubicBezTo>
                  <a:cubicBezTo>
                    <a:pt x="164" y="36"/>
                    <a:pt x="130" y="0"/>
                    <a:pt x="8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4"/>
            <p:cNvSpPr/>
            <p:nvPr/>
          </p:nvSpPr>
          <p:spPr>
            <a:xfrm>
              <a:off x="5424925" y="3075275"/>
              <a:ext cx="14200" cy="24000"/>
            </a:xfrm>
            <a:custGeom>
              <a:rect b="b" l="l" r="r" t="t"/>
              <a:pathLst>
                <a:path extrusionOk="0" h="960" w="568">
                  <a:moveTo>
                    <a:pt x="455" y="1"/>
                  </a:moveTo>
                  <a:cubicBezTo>
                    <a:pt x="438" y="1"/>
                    <a:pt x="420" y="7"/>
                    <a:pt x="404" y="22"/>
                  </a:cubicBezTo>
                  <a:cubicBezTo>
                    <a:pt x="389" y="34"/>
                    <a:pt x="43" y="340"/>
                    <a:pt x="3" y="875"/>
                  </a:cubicBezTo>
                  <a:cubicBezTo>
                    <a:pt x="0" y="919"/>
                    <a:pt x="33" y="957"/>
                    <a:pt x="75" y="960"/>
                  </a:cubicBezTo>
                  <a:lnTo>
                    <a:pt x="82" y="960"/>
                  </a:lnTo>
                  <a:cubicBezTo>
                    <a:pt x="123" y="960"/>
                    <a:pt x="157" y="928"/>
                    <a:pt x="160" y="887"/>
                  </a:cubicBezTo>
                  <a:cubicBezTo>
                    <a:pt x="195" y="417"/>
                    <a:pt x="503" y="142"/>
                    <a:pt x="506" y="140"/>
                  </a:cubicBezTo>
                  <a:cubicBezTo>
                    <a:pt x="568" y="86"/>
                    <a:pt x="517" y="1"/>
                    <a:pt x="45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4"/>
            <p:cNvSpPr/>
            <p:nvPr/>
          </p:nvSpPr>
          <p:spPr>
            <a:xfrm>
              <a:off x="5502775" y="3044550"/>
              <a:ext cx="34275" cy="18100"/>
            </a:xfrm>
            <a:custGeom>
              <a:rect b="b" l="l" r="r" t="t"/>
              <a:pathLst>
                <a:path extrusionOk="0" h="724" w="1371">
                  <a:moveTo>
                    <a:pt x="217" y="0"/>
                  </a:moveTo>
                  <a:cubicBezTo>
                    <a:pt x="130" y="0"/>
                    <a:pt x="75" y="8"/>
                    <a:pt x="73" y="8"/>
                  </a:cubicBezTo>
                  <a:cubicBezTo>
                    <a:pt x="31" y="14"/>
                    <a:pt x="1" y="55"/>
                    <a:pt x="7" y="97"/>
                  </a:cubicBezTo>
                  <a:cubicBezTo>
                    <a:pt x="13" y="136"/>
                    <a:pt x="47" y="164"/>
                    <a:pt x="86" y="164"/>
                  </a:cubicBezTo>
                  <a:cubicBezTo>
                    <a:pt x="89" y="164"/>
                    <a:pt x="93" y="164"/>
                    <a:pt x="96" y="163"/>
                  </a:cubicBezTo>
                  <a:cubicBezTo>
                    <a:pt x="104" y="162"/>
                    <a:pt x="156" y="155"/>
                    <a:pt x="235" y="155"/>
                  </a:cubicBezTo>
                  <a:cubicBezTo>
                    <a:pt x="470" y="155"/>
                    <a:pt x="942" y="218"/>
                    <a:pt x="1205" y="683"/>
                  </a:cubicBezTo>
                  <a:cubicBezTo>
                    <a:pt x="1219" y="708"/>
                    <a:pt x="1245" y="723"/>
                    <a:pt x="1273" y="723"/>
                  </a:cubicBezTo>
                  <a:cubicBezTo>
                    <a:pt x="1332" y="723"/>
                    <a:pt x="1370" y="659"/>
                    <a:pt x="1341" y="606"/>
                  </a:cubicBezTo>
                  <a:cubicBezTo>
                    <a:pt x="1037" y="68"/>
                    <a:pt x="479" y="0"/>
                    <a:pt x="21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4"/>
            <p:cNvSpPr/>
            <p:nvPr/>
          </p:nvSpPr>
          <p:spPr>
            <a:xfrm>
              <a:off x="5507925" y="3058675"/>
              <a:ext cx="3950" cy="13850"/>
            </a:xfrm>
            <a:custGeom>
              <a:rect b="b" l="l" r="r" t="t"/>
              <a:pathLst>
                <a:path extrusionOk="0" h="554" w="158">
                  <a:moveTo>
                    <a:pt x="79" y="1"/>
                  </a:moveTo>
                  <a:cubicBezTo>
                    <a:pt x="36" y="1"/>
                    <a:pt x="1" y="37"/>
                    <a:pt x="1" y="80"/>
                  </a:cubicBezTo>
                  <a:lnTo>
                    <a:pt x="1" y="474"/>
                  </a:lnTo>
                  <a:cubicBezTo>
                    <a:pt x="1" y="518"/>
                    <a:pt x="36" y="554"/>
                    <a:pt x="79" y="554"/>
                  </a:cubicBezTo>
                  <a:cubicBezTo>
                    <a:pt x="122" y="554"/>
                    <a:pt x="157" y="518"/>
                    <a:pt x="157" y="474"/>
                  </a:cubicBezTo>
                  <a:lnTo>
                    <a:pt x="157" y="80"/>
                  </a:lnTo>
                  <a:cubicBezTo>
                    <a:pt x="157" y="37"/>
                    <a:pt x="122" y="1"/>
                    <a:pt x="7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4"/>
            <p:cNvSpPr/>
            <p:nvPr/>
          </p:nvSpPr>
          <p:spPr>
            <a:xfrm>
              <a:off x="5561500" y="3080425"/>
              <a:ext cx="8475" cy="11550"/>
            </a:xfrm>
            <a:custGeom>
              <a:rect b="b" l="l" r="r" t="t"/>
              <a:pathLst>
                <a:path extrusionOk="0" h="462" w="339">
                  <a:moveTo>
                    <a:pt x="250" y="0"/>
                  </a:moveTo>
                  <a:cubicBezTo>
                    <a:pt x="222" y="0"/>
                    <a:pt x="194" y="16"/>
                    <a:pt x="180" y="43"/>
                  </a:cubicBezTo>
                  <a:lnTo>
                    <a:pt x="21" y="346"/>
                  </a:lnTo>
                  <a:cubicBezTo>
                    <a:pt x="1" y="384"/>
                    <a:pt x="16" y="432"/>
                    <a:pt x="54" y="452"/>
                  </a:cubicBezTo>
                  <a:cubicBezTo>
                    <a:pt x="65" y="458"/>
                    <a:pt x="78" y="461"/>
                    <a:pt x="91" y="461"/>
                  </a:cubicBezTo>
                  <a:cubicBezTo>
                    <a:pt x="119" y="461"/>
                    <a:pt x="145" y="444"/>
                    <a:pt x="159" y="419"/>
                  </a:cubicBezTo>
                  <a:lnTo>
                    <a:pt x="319" y="115"/>
                  </a:lnTo>
                  <a:cubicBezTo>
                    <a:pt x="339" y="77"/>
                    <a:pt x="324" y="29"/>
                    <a:pt x="286" y="9"/>
                  </a:cubicBezTo>
                  <a:cubicBezTo>
                    <a:pt x="275" y="3"/>
                    <a:pt x="262" y="0"/>
                    <a:pt x="25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4"/>
            <p:cNvSpPr/>
            <p:nvPr/>
          </p:nvSpPr>
          <p:spPr>
            <a:xfrm>
              <a:off x="5592050" y="3134325"/>
              <a:ext cx="16375" cy="6050"/>
            </a:xfrm>
            <a:custGeom>
              <a:rect b="b" l="l" r="r" t="t"/>
              <a:pathLst>
                <a:path extrusionOk="0" h="242" w="655">
                  <a:moveTo>
                    <a:pt x="569" y="1"/>
                  </a:moveTo>
                  <a:cubicBezTo>
                    <a:pt x="565" y="1"/>
                    <a:pt x="560" y="1"/>
                    <a:pt x="556" y="2"/>
                  </a:cubicBezTo>
                  <a:lnTo>
                    <a:pt x="93" y="87"/>
                  </a:lnTo>
                  <a:cubicBezTo>
                    <a:pt x="0" y="104"/>
                    <a:pt x="12" y="240"/>
                    <a:pt x="107" y="242"/>
                  </a:cubicBezTo>
                  <a:cubicBezTo>
                    <a:pt x="111" y="242"/>
                    <a:pt x="116" y="241"/>
                    <a:pt x="122" y="241"/>
                  </a:cubicBezTo>
                  <a:lnTo>
                    <a:pt x="583" y="156"/>
                  </a:lnTo>
                  <a:cubicBezTo>
                    <a:pt x="626" y="149"/>
                    <a:pt x="654" y="108"/>
                    <a:pt x="647" y="66"/>
                  </a:cubicBezTo>
                  <a:cubicBezTo>
                    <a:pt x="639" y="28"/>
                    <a:pt x="606" y="1"/>
                    <a:pt x="56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4"/>
            <p:cNvSpPr/>
            <p:nvPr/>
          </p:nvSpPr>
          <p:spPr>
            <a:xfrm>
              <a:off x="5580150" y="3199900"/>
              <a:ext cx="12725" cy="9275"/>
            </a:xfrm>
            <a:custGeom>
              <a:rect b="b" l="l" r="r" t="t"/>
              <a:pathLst>
                <a:path extrusionOk="0" h="371" w="509">
                  <a:moveTo>
                    <a:pt x="90" y="0"/>
                  </a:moveTo>
                  <a:cubicBezTo>
                    <a:pt x="65" y="0"/>
                    <a:pt x="40" y="12"/>
                    <a:pt x="25" y="34"/>
                  </a:cubicBezTo>
                  <a:cubicBezTo>
                    <a:pt x="1" y="70"/>
                    <a:pt x="10" y="120"/>
                    <a:pt x="47" y="144"/>
                  </a:cubicBezTo>
                  <a:lnTo>
                    <a:pt x="358" y="357"/>
                  </a:lnTo>
                  <a:cubicBezTo>
                    <a:pt x="370" y="365"/>
                    <a:pt x="386" y="370"/>
                    <a:pt x="401" y="370"/>
                  </a:cubicBezTo>
                  <a:cubicBezTo>
                    <a:pt x="478" y="370"/>
                    <a:pt x="509" y="271"/>
                    <a:pt x="445" y="228"/>
                  </a:cubicBezTo>
                  <a:lnTo>
                    <a:pt x="135" y="15"/>
                  </a:lnTo>
                  <a:cubicBezTo>
                    <a:pt x="121" y="5"/>
                    <a:pt x="106" y="0"/>
                    <a:pt x="9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4"/>
            <p:cNvSpPr/>
            <p:nvPr/>
          </p:nvSpPr>
          <p:spPr>
            <a:xfrm>
              <a:off x="5524100" y="3224050"/>
              <a:ext cx="3975" cy="12950"/>
            </a:xfrm>
            <a:custGeom>
              <a:rect b="b" l="l" r="r" t="t"/>
              <a:pathLst>
                <a:path extrusionOk="0" h="518" w="159">
                  <a:moveTo>
                    <a:pt x="79" y="1"/>
                  </a:moveTo>
                  <a:cubicBezTo>
                    <a:pt x="41" y="1"/>
                    <a:pt x="3" y="26"/>
                    <a:pt x="1" y="76"/>
                  </a:cubicBezTo>
                  <a:lnTo>
                    <a:pt x="1" y="440"/>
                  </a:lnTo>
                  <a:cubicBezTo>
                    <a:pt x="1" y="483"/>
                    <a:pt x="35" y="518"/>
                    <a:pt x="79" y="518"/>
                  </a:cubicBezTo>
                  <a:cubicBezTo>
                    <a:pt x="122" y="518"/>
                    <a:pt x="157" y="483"/>
                    <a:pt x="158" y="441"/>
                  </a:cubicBezTo>
                  <a:lnTo>
                    <a:pt x="158" y="76"/>
                  </a:lnTo>
                  <a:cubicBezTo>
                    <a:pt x="156" y="26"/>
                    <a:pt x="118" y="1"/>
                    <a:pt x="7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4"/>
            <p:cNvSpPr/>
            <p:nvPr/>
          </p:nvSpPr>
          <p:spPr>
            <a:xfrm>
              <a:off x="5456900" y="3204050"/>
              <a:ext cx="12275" cy="12225"/>
            </a:xfrm>
            <a:custGeom>
              <a:rect b="b" l="l" r="r" t="t"/>
              <a:pathLst>
                <a:path extrusionOk="0" h="489" w="491">
                  <a:moveTo>
                    <a:pt x="381" y="0"/>
                  </a:moveTo>
                  <a:cubicBezTo>
                    <a:pt x="361" y="0"/>
                    <a:pt x="340" y="9"/>
                    <a:pt x="323" y="29"/>
                  </a:cubicBezTo>
                  <a:lnTo>
                    <a:pt x="44" y="361"/>
                  </a:lnTo>
                  <a:cubicBezTo>
                    <a:pt x="1" y="411"/>
                    <a:pt x="37" y="489"/>
                    <a:pt x="103" y="489"/>
                  </a:cubicBezTo>
                  <a:cubicBezTo>
                    <a:pt x="126" y="489"/>
                    <a:pt x="149" y="479"/>
                    <a:pt x="163" y="461"/>
                  </a:cubicBezTo>
                  <a:lnTo>
                    <a:pt x="442" y="129"/>
                  </a:lnTo>
                  <a:cubicBezTo>
                    <a:pt x="491" y="70"/>
                    <a:pt x="439" y="0"/>
                    <a:pt x="38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4"/>
            <p:cNvSpPr/>
            <p:nvPr/>
          </p:nvSpPr>
          <p:spPr>
            <a:xfrm>
              <a:off x="5424775" y="3150350"/>
              <a:ext cx="10475" cy="3925"/>
            </a:xfrm>
            <a:custGeom>
              <a:rect b="b" l="l" r="r" t="t"/>
              <a:pathLst>
                <a:path extrusionOk="0" h="157" w="419">
                  <a:moveTo>
                    <a:pt x="79" y="0"/>
                  </a:moveTo>
                  <a:cubicBezTo>
                    <a:pt x="36" y="0"/>
                    <a:pt x="1" y="35"/>
                    <a:pt x="1" y="79"/>
                  </a:cubicBezTo>
                  <a:cubicBezTo>
                    <a:pt x="1" y="122"/>
                    <a:pt x="36" y="157"/>
                    <a:pt x="79" y="157"/>
                  </a:cubicBezTo>
                  <a:cubicBezTo>
                    <a:pt x="80" y="157"/>
                    <a:pt x="81" y="157"/>
                    <a:pt x="82" y="157"/>
                  </a:cubicBezTo>
                  <a:lnTo>
                    <a:pt x="343" y="157"/>
                  </a:lnTo>
                  <a:cubicBezTo>
                    <a:pt x="385" y="155"/>
                    <a:pt x="418" y="121"/>
                    <a:pt x="418" y="79"/>
                  </a:cubicBezTo>
                  <a:cubicBezTo>
                    <a:pt x="418" y="36"/>
                    <a:pt x="385" y="2"/>
                    <a:pt x="343" y="0"/>
                  </a:cubicBezTo>
                  <a:lnTo>
                    <a:pt x="82" y="0"/>
                  </a:lnTo>
                  <a:cubicBezTo>
                    <a:pt x="81" y="0"/>
                    <a:pt x="80" y="0"/>
                    <a:pt x="7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4"/>
            <p:cNvSpPr/>
            <p:nvPr/>
          </p:nvSpPr>
          <p:spPr>
            <a:xfrm>
              <a:off x="5442950" y="3085325"/>
              <a:ext cx="11300" cy="6650"/>
            </a:xfrm>
            <a:custGeom>
              <a:rect b="b" l="l" r="r" t="t"/>
              <a:pathLst>
                <a:path extrusionOk="0" h="266" w="452">
                  <a:moveTo>
                    <a:pt x="90" y="0"/>
                  </a:moveTo>
                  <a:cubicBezTo>
                    <a:pt x="60" y="0"/>
                    <a:pt x="31" y="18"/>
                    <a:pt x="19" y="48"/>
                  </a:cubicBezTo>
                  <a:cubicBezTo>
                    <a:pt x="1" y="88"/>
                    <a:pt x="20" y="134"/>
                    <a:pt x="61" y="151"/>
                  </a:cubicBezTo>
                  <a:lnTo>
                    <a:pt x="311" y="259"/>
                  </a:lnTo>
                  <a:cubicBezTo>
                    <a:pt x="321" y="263"/>
                    <a:pt x="332" y="265"/>
                    <a:pt x="342" y="265"/>
                  </a:cubicBezTo>
                  <a:cubicBezTo>
                    <a:pt x="428" y="265"/>
                    <a:pt x="452" y="148"/>
                    <a:pt x="374" y="114"/>
                  </a:cubicBezTo>
                  <a:lnTo>
                    <a:pt x="122" y="7"/>
                  </a:lnTo>
                  <a:cubicBezTo>
                    <a:pt x="112" y="3"/>
                    <a:pt x="101" y="0"/>
                    <a:pt x="9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4"/>
            <p:cNvSpPr/>
            <p:nvPr/>
          </p:nvSpPr>
          <p:spPr>
            <a:xfrm>
              <a:off x="5439625" y="3116375"/>
              <a:ext cx="9425" cy="30450"/>
            </a:xfrm>
            <a:custGeom>
              <a:rect b="b" l="l" r="r" t="t"/>
              <a:pathLst>
                <a:path extrusionOk="0" h="1218" w="377">
                  <a:moveTo>
                    <a:pt x="288" y="1"/>
                  </a:moveTo>
                  <a:cubicBezTo>
                    <a:pt x="260" y="1"/>
                    <a:pt x="233" y="16"/>
                    <a:pt x="218" y="43"/>
                  </a:cubicBezTo>
                  <a:cubicBezTo>
                    <a:pt x="210" y="59"/>
                    <a:pt x="1" y="453"/>
                    <a:pt x="12" y="1141"/>
                  </a:cubicBezTo>
                  <a:cubicBezTo>
                    <a:pt x="13" y="1184"/>
                    <a:pt x="48" y="1218"/>
                    <a:pt x="90" y="1218"/>
                  </a:cubicBezTo>
                  <a:lnTo>
                    <a:pt x="93" y="1218"/>
                  </a:lnTo>
                  <a:cubicBezTo>
                    <a:pt x="135" y="1217"/>
                    <a:pt x="170" y="1181"/>
                    <a:pt x="170" y="1139"/>
                  </a:cubicBezTo>
                  <a:cubicBezTo>
                    <a:pt x="158" y="494"/>
                    <a:pt x="355" y="120"/>
                    <a:pt x="357" y="117"/>
                  </a:cubicBezTo>
                  <a:cubicBezTo>
                    <a:pt x="377" y="79"/>
                    <a:pt x="363" y="31"/>
                    <a:pt x="325" y="10"/>
                  </a:cubicBezTo>
                  <a:cubicBezTo>
                    <a:pt x="313" y="4"/>
                    <a:pt x="301" y="1"/>
                    <a:pt x="28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4"/>
            <p:cNvSpPr/>
            <p:nvPr/>
          </p:nvSpPr>
          <p:spPr>
            <a:xfrm>
              <a:off x="5577450" y="3155100"/>
              <a:ext cx="14825" cy="33775"/>
            </a:xfrm>
            <a:custGeom>
              <a:rect b="b" l="l" r="r" t="t"/>
              <a:pathLst>
                <a:path extrusionOk="0" h="1351" w="593">
                  <a:moveTo>
                    <a:pt x="512" y="0"/>
                  </a:moveTo>
                  <a:cubicBezTo>
                    <a:pt x="472" y="0"/>
                    <a:pt x="437" y="29"/>
                    <a:pt x="432" y="70"/>
                  </a:cubicBezTo>
                  <a:cubicBezTo>
                    <a:pt x="431" y="78"/>
                    <a:pt x="343" y="824"/>
                    <a:pt x="39" y="1226"/>
                  </a:cubicBezTo>
                  <a:cubicBezTo>
                    <a:pt x="1" y="1277"/>
                    <a:pt x="37" y="1351"/>
                    <a:pt x="101" y="1351"/>
                  </a:cubicBezTo>
                  <a:cubicBezTo>
                    <a:pt x="127" y="1351"/>
                    <a:pt x="150" y="1340"/>
                    <a:pt x="165" y="1320"/>
                  </a:cubicBezTo>
                  <a:cubicBezTo>
                    <a:pt x="495" y="884"/>
                    <a:pt x="584" y="120"/>
                    <a:pt x="587" y="87"/>
                  </a:cubicBezTo>
                  <a:cubicBezTo>
                    <a:pt x="593" y="44"/>
                    <a:pt x="561" y="6"/>
                    <a:pt x="519" y="1"/>
                  </a:cubicBezTo>
                  <a:cubicBezTo>
                    <a:pt x="516" y="0"/>
                    <a:pt x="514" y="0"/>
                    <a:pt x="51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4"/>
            <p:cNvSpPr/>
            <p:nvPr/>
          </p:nvSpPr>
          <p:spPr>
            <a:xfrm>
              <a:off x="6125875" y="2480400"/>
              <a:ext cx="50075" cy="58700"/>
            </a:xfrm>
            <a:custGeom>
              <a:rect b="b" l="l" r="r" t="t"/>
              <a:pathLst>
                <a:path extrusionOk="0" h="2348" w="2003">
                  <a:moveTo>
                    <a:pt x="659" y="1"/>
                  </a:moveTo>
                  <a:cubicBezTo>
                    <a:pt x="396" y="1"/>
                    <a:pt x="150" y="66"/>
                    <a:pt x="1" y="124"/>
                  </a:cubicBezTo>
                  <a:cubicBezTo>
                    <a:pt x="1" y="124"/>
                    <a:pt x="582" y="978"/>
                    <a:pt x="476" y="2348"/>
                  </a:cubicBezTo>
                  <a:cubicBezTo>
                    <a:pt x="476" y="2348"/>
                    <a:pt x="2003" y="2235"/>
                    <a:pt x="1785" y="1006"/>
                  </a:cubicBezTo>
                  <a:cubicBezTo>
                    <a:pt x="1643" y="203"/>
                    <a:pt x="1124" y="1"/>
                    <a:pt x="65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4"/>
            <p:cNvSpPr/>
            <p:nvPr/>
          </p:nvSpPr>
          <p:spPr>
            <a:xfrm>
              <a:off x="6029525" y="2416225"/>
              <a:ext cx="63250" cy="39725"/>
            </a:xfrm>
            <a:custGeom>
              <a:rect b="b" l="l" r="r" t="t"/>
              <a:pathLst>
                <a:path extrusionOk="0" h="1589" w="2530">
                  <a:moveTo>
                    <a:pt x="1255" y="1"/>
                  </a:moveTo>
                  <a:cubicBezTo>
                    <a:pt x="3" y="1"/>
                    <a:pt x="1" y="1157"/>
                    <a:pt x="79" y="1589"/>
                  </a:cubicBezTo>
                  <a:cubicBezTo>
                    <a:pt x="80" y="1589"/>
                    <a:pt x="537" y="1391"/>
                    <a:pt x="1261" y="1391"/>
                  </a:cubicBezTo>
                  <a:cubicBezTo>
                    <a:pt x="1579" y="1391"/>
                    <a:pt x="1948" y="1429"/>
                    <a:pt x="2353" y="1539"/>
                  </a:cubicBezTo>
                  <a:cubicBezTo>
                    <a:pt x="2353" y="1539"/>
                    <a:pt x="2530" y="18"/>
                    <a:pt x="1282" y="1"/>
                  </a:cubicBezTo>
                  <a:cubicBezTo>
                    <a:pt x="1273" y="1"/>
                    <a:pt x="1264" y="1"/>
                    <a:pt x="125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4"/>
            <p:cNvSpPr/>
            <p:nvPr/>
          </p:nvSpPr>
          <p:spPr>
            <a:xfrm>
              <a:off x="5957925" y="2491350"/>
              <a:ext cx="47300" cy="58450"/>
            </a:xfrm>
            <a:custGeom>
              <a:rect b="b" l="l" r="r" t="t"/>
              <a:pathLst>
                <a:path extrusionOk="0" h="2338" w="1892">
                  <a:moveTo>
                    <a:pt x="1532" y="1"/>
                  </a:moveTo>
                  <a:cubicBezTo>
                    <a:pt x="1532" y="1"/>
                    <a:pt x="1" y="34"/>
                    <a:pt x="154" y="1272"/>
                  </a:cubicBezTo>
                  <a:cubicBezTo>
                    <a:pt x="261" y="2132"/>
                    <a:pt x="827" y="2337"/>
                    <a:pt x="1312" y="2337"/>
                  </a:cubicBezTo>
                  <a:cubicBezTo>
                    <a:pt x="1543" y="2337"/>
                    <a:pt x="1756" y="2291"/>
                    <a:pt x="1891" y="2246"/>
                  </a:cubicBezTo>
                  <a:cubicBezTo>
                    <a:pt x="1891" y="2246"/>
                    <a:pt x="1354" y="1364"/>
                    <a:pt x="1532"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4"/>
            <p:cNvSpPr/>
            <p:nvPr/>
          </p:nvSpPr>
          <p:spPr>
            <a:xfrm>
              <a:off x="6039975" y="2579375"/>
              <a:ext cx="64300" cy="39600"/>
            </a:xfrm>
            <a:custGeom>
              <a:rect b="b" l="l" r="r" t="t"/>
              <a:pathLst>
                <a:path extrusionOk="0" h="1584" w="2572">
                  <a:moveTo>
                    <a:pt x="238" y="0"/>
                  </a:moveTo>
                  <a:cubicBezTo>
                    <a:pt x="238" y="0"/>
                    <a:pt x="1" y="1513"/>
                    <a:pt x="1246" y="1581"/>
                  </a:cubicBezTo>
                  <a:cubicBezTo>
                    <a:pt x="1283" y="1583"/>
                    <a:pt x="1318" y="1584"/>
                    <a:pt x="1352" y="1584"/>
                  </a:cubicBezTo>
                  <a:cubicBezTo>
                    <a:pt x="2526" y="1584"/>
                    <a:pt x="2572" y="469"/>
                    <a:pt x="2512" y="44"/>
                  </a:cubicBezTo>
                  <a:lnTo>
                    <a:pt x="2512" y="44"/>
                  </a:lnTo>
                  <a:cubicBezTo>
                    <a:pt x="2512" y="44"/>
                    <a:pt x="2115" y="197"/>
                    <a:pt x="1485" y="197"/>
                  </a:cubicBezTo>
                  <a:cubicBezTo>
                    <a:pt x="1133" y="197"/>
                    <a:pt x="708" y="149"/>
                    <a:pt x="238"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4"/>
            <p:cNvSpPr/>
            <p:nvPr/>
          </p:nvSpPr>
          <p:spPr>
            <a:xfrm>
              <a:off x="6083025" y="2432750"/>
              <a:ext cx="72275" cy="55175"/>
            </a:xfrm>
            <a:custGeom>
              <a:rect b="b" l="l" r="r" t="t"/>
              <a:pathLst>
                <a:path extrusionOk="0" h="2207" w="2891">
                  <a:moveTo>
                    <a:pt x="1140" y="1"/>
                  </a:moveTo>
                  <a:cubicBezTo>
                    <a:pt x="567" y="1"/>
                    <a:pt x="153" y="528"/>
                    <a:pt x="1" y="800"/>
                  </a:cubicBezTo>
                  <a:cubicBezTo>
                    <a:pt x="1" y="800"/>
                    <a:pt x="994" y="1084"/>
                    <a:pt x="1789" y="2206"/>
                  </a:cubicBezTo>
                  <a:cubicBezTo>
                    <a:pt x="1789" y="2206"/>
                    <a:pt x="2891" y="1143"/>
                    <a:pt x="1939" y="338"/>
                  </a:cubicBezTo>
                  <a:cubicBezTo>
                    <a:pt x="1650" y="94"/>
                    <a:pt x="1381" y="1"/>
                    <a:pt x="114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4"/>
            <p:cNvSpPr/>
            <p:nvPr/>
          </p:nvSpPr>
          <p:spPr>
            <a:xfrm>
              <a:off x="5964575" y="2437975"/>
              <a:ext cx="68250" cy="57800"/>
            </a:xfrm>
            <a:custGeom>
              <a:rect b="b" l="l" r="r" t="t"/>
              <a:pathLst>
                <a:path extrusionOk="0" h="2312" w="2730">
                  <a:moveTo>
                    <a:pt x="1607" y="1"/>
                  </a:moveTo>
                  <a:cubicBezTo>
                    <a:pt x="1366" y="1"/>
                    <a:pt x="1110" y="94"/>
                    <a:pt x="869" y="355"/>
                  </a:cubicBezTo>
                  <a:cubicBezTo>
                    <a:pt x="0" y="1293"/>
                    <a:pt x="868" y="2079"/>
                    <a:pt x="1244" y="2311"/>
                  </a:cubicBezTo>
                  <a:cubicBezTo>
                    <a:pt x="1244" y="2311"/>
                    <a:pt x="1572" y="1332"/>
                    <a:pt x="2729" y="588"/>
                  </a:cubicBezTo>
                  <a:cubicBezTo>
                    <a:pt x="2729" y="588"/>
                    <a:pt x="2212" y="1"/>
                    <a:pt x="1607"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4"/>
            <p:cNvSpPr/>
            <p:nvPr/>
          </p:nvSpPr>
          <p:spPr>
            <a:xfrm>
              <a:off x="5975000" y="2545000"/>
              <a:ext cx="72275" cy="55225"/>
            </a:xfrm>
            <a:custGeom>
              <a:rect b="b" l="l" r="r" t="t"/>
              <a:pathLst>
                <a:path extrusionOk="0" h="2209" w="2891">
                  <a:moveTo>
                    <a:pt x="1103" y="1"/>
                  </a:moveTo>
                  <a:cubicBezTo>
                    <a:pt x="1103" y="1"/>
                    <a:pt x="0" y="1062"/>
                    <a:pt x="952" y="1870"/>
                  </a:cubicBezTo>
                  <a:cubicBezTo>
                    <a:pt x="1241" y="2115"/>
                    <a:pt x="1510" y="2208"/>
                    <a:pt x="1751" y="2208"/>
                  </a:cubicBezTo>
                  <a:cubicBezTo>
                    <a:pt x="2324" y="2208"/>
                    <a:pt x="2738" y="1681"/>
                    <a:pt x="2890" y="1409"/>
                  </a:cubicBezTo>
                  <a:cubicBezTo>
                    <a:pt x="2890" y="1409"/>
                    <a:pt x="1898" y="1124"/>
                    <a:pt x="1103"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4"/>
            <p:cNvSpPr/>
            <p:nvPr/>
          </p:nvSpPr>
          <p:spPr>
            <a:xfrm>
              <a:off x="6100775" y="2537550"/>
              <a:ext cx="67825" cy="57975"/>
            </a:xfrm>
            <a:custGeom>
              <a:rect b="b" l="l" r="r" t="t"/>
              <a:pathLst>
                <a:path extrusionOk="0" h="2319" w="2713">
                  <a:moveTo>
                    <a:pt x="1445" y="1"/>
                  </a:moveTo>
                  <a:cubicBezTo>
                    <a:pt x="1445" y="1"/>
                    <a:pt x="1140" y="986"/>
                    <a:pt x="1" y="1758"/>
                  </a:cubicBezTo>
                  <a:cubicBezTo>
                    <a:pt x="1" y="1758"/>
                    <a:pt x="519" y="2319"/>
                    <a:pt x="1114" y="2319"/>
                  </a:cubicBezTo>
                  <a:cubicBezTo>
                    <a:pt x="1362" y="2319"/>
                    <a:pt x="1623" y="2222"/>
                    <a:pt x="1866" y="1947"/>
                  </a:cubicBezTo>
                  <a:cubicBezTo>
                    <a:pt x="2712" y="989"/>
                    <a:pt x="1827" y="224"/>
                    <a:pt x="1445"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4"/>
            <p:cNvSpPr/>
            <p:nvPr/>
          </p:nvSpPr>
          <p:spPr>
            <a:xfrm>
              <a:off x="5982425" y="2448425"/>
              <a:ext cx="166725" cy="136550"/>
            </a:xfrm>
            <a:custGeom>
              <a:rect b="b" l="l" r="r" t="t"/>
              <a:pathLst>
                <a:path extrusionOk="0" h="5462" w="6669">
                  <a:moveTo>
                    <a:pt x="3014" y="1"/>
                  </a:moveTo>
                  <a:cubicBezTo>
                    <a:pt x="2055" y="1"/>
                    <a:pt x="1169" y="447"/>
                    <a:pt x="712" y="1264"/>
                  </a:cubicBezTo>
                  <a:cubicBezTo>
                    <a:pt x="0" y="2536"/>
                    <a:pt x="598" y="4223"/>
                    <a:pt x="2047" y="5033"/>
                  </a:cubicBezTo>
                  <a:cubicBezTo>
                    <a:pt x="2565" y="5323"/>
                    <a:pt x="3121" y="5461"/>
                    <a:pt x="3655" y="5461"/>
                  </a:cubicBezTo>
                  <a:cubicBezTo>
                    <a:pt x="4615" y="5461"/>
                    <a:pt x="5500" y="5015"/>
                    <a:pt x="5957" y="4198"/>
                  </a:cubicBezTo>
                  <a:cubicBezTo>
                    <a:pt x="6668" y="2926"/>
                    <a:pt x="6071" y="1238"/>
                    <a:pt x="4623" y="429"/>
                  </a:cubicBezTo>
                  <a:cubicBezTo>
                    <a:pt x="4105" y="139"/>
                    <a:pt x="3548" y="1"/>
                    <a:pt x="3014"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4"/>
            <p:cNvSpPr/>
            <p:nvPr/>
          </p:nvSpPr>
          <p:spPr>
            <a:xfrm>
              <a:off x="6096750" y="2545375"/>
              <a:ext cx="16675" cy="12225"/>
            </a:xfrm>
            <a:custGeom>
              <a:rect b="b" l="l" r="r" t="t"/>
              <a:pathLst>
                <a:path extrusionOk="0" h="489" w="667">
                  <a:moveTo>
                    <a:pt x="270" y="0"/>
                  </a:moveTo>
                  <a:cubicBezTo>
                    <a:pt x="170" y="0"/>
                    <a:pt x="85" y="43"/>
                    <a:pt x="51" y="121"/>
                  </a:cubicBezTo>
                  <a:cubicBezTo>
                    <a:pt x="0" y="238"/>
                    <a:pt x="85" y="387"/>
                    <a:pt x="241" y="456"/>
                  </a:cubicBezTo>
                  <a:cubicBezTo>
                    <a:pt x="293" y="478"/>
                    <a:pt x="345" y="489"/>
                    <a:pt x="395" y="489"/>
                  </a:cubicBezTo>
                  <a:cubicBezTo>
                    <a:pt x="495" y="489"/>
                    <a:pt x="581" y="445"/>
                    <a:pt x="615" y="367"/>
                  </a:cubicBezTo>
                  <a:cubicBezTo>
                    <a:pt x="667" y="251"/>
                    <a:pt x="581" y="101"/>
                    <a:pt x="425" y="33"/>
                  </a:cubicBezTo>
                  <a:cubicBezTo>
                    <a:pt x="373" y="11"/>
                    <a:pt x="320" y="0"/>
                    <a:pt x="270"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4"/>
            <p:cNvSpPr/>
            <p:nvPr/>
          </p:nvSpPr>
          <p:spPr>
            <a:xfrm>
              <a:off x="6006000" y="2505850"/>
              <a:ext cx="16700" cy="12250"/>
            </a:xfrm>
            <a:custGeom>
              <a:rect b="b" l="l" r="r" t="t"/>
              <a:pathLst>
                <a:path extrusionOk="0" h="490" w="668">
                  <a:moveTo>
                    <a:pt x="273" y="1"/>
                  </a:moveTo>
                  <a:cubicBezTo>
                    <a:pt x="172" y="1"/>
                    <a:pt x="86" y="44"/>
                    <a:pt x="52" y="122"/>
                  </a:cubicBezTo>
                  <a:cubicBezTo>
                    <a:pt x="1" y="239"/>
                    <a:pt x="86" y="389"/>
                    <a:pt x="242" y="456"/>
                  </a:cubicBezTo>
                  <a:cubicBezTo>
                    <a:pt x="294" y="479"/>
                    <a:pt x="347" y="489"/>
                    <a:pt x="397" y="489"/>
                  </a:cubicBezTo>
                  <a:cubicBezTo>
                    <a:pt x="497" y="489"/>
                    <a:pt x="583" y="446"/>
                    <a:pt x="617" y="368"/>
                  </a:cubicBezTo>
                  <a:cubicBezTo>
                    <a:pt x="668" y="251"/>
                    <a:pt x="582" y="102"/>
                    <a:pt x="427" y="34"/>
                  </a:cubicBezTo>
                  <a:cubicBezTo>
                    <a:pt x="375" y="11"/>
                    <a:pt x="322" y="1"/>
                    <a:pt x="273"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4"/>
            <p:cNvSpPr/>
            <p:nvPr/>
          </p:nvSpPr>
          <p:spPr>
            <a:xfrm>
              <a:off x="6034675" y="2527400"/>
              <a:ext cx="47975" cy="23950"/>
            </a:xfrm>
            <a:custGeom>
              <a:rect b="b" l="l" r="r" t="t"/>
              <a:pathLst>
                <a:path extrusionOk="0" h="958" w="1919">
                  <a:moveTo>
                    <a:pt x="89" y="0"/>
                  </a:moveTo>
                  <a:cubicBezTo>
                    <a:pt x="77" y="0"/>
                    <a:pt x="64" y="3"/>
                    <a:pt x="52" y="9"/>
                  </a:cubicBezTo>
                  <a:cubicBezTo>
                    <a:pt x="14" y="31"/>
                    <a:pt x="0" y="78"/>
                    <a:pt x="20" y="116"/>
                  </a:cubicBezTo>
                  <a:cubicBezTo>
                    <a:pt x="391" y="799"/>
                    <a:pt x="895" y="957"/>
                    <a:pt x="1282" y="957"/>
                  </a:cubicBezTo>
                  <a:cubicBezTo>
                    <a:pt x="1483" y="957"/>
                    <a:pt x="1680" y="917"/>
                    <a:pt x="1864" y="839"/>
                  </a:cubicBezTo>
                  <a:cubicBezTo>
                    <a:pt x="1903" y="820"/>
                    <a:pt x="1919" y="773"/>
                    <a:pt x="1900" y="734"/>
                  </a:cubicBezTo>
                  <a:cubicBezTo>
                    <a:pt x="1886" y="706"/>
                    <a:pt x="1859" y="690"/>
                    <a:pt x="1830" y="690"/>
                  </a:cubicBezTo>
                  <a:cubicBezTo>
                    <a:pt x="1818" y="690"/>
                    <a:pt x="1807" y="693"/>
                    <a:pt x="1795" y="698"/>
                  </a:cubicBezTo>
                  <a:cubicBezTo>
                    <a:pt x="1777" y="707"/>
                    <a:pt x="1565" y="807"/>
                    <a:pt x="1282" y="807"/>
                  </a:cubicBezTo>
                  <a:cubicBezTo>
                    <a:pt x="941" y="807"/>
                    <a:pt x="495" y="662"/>
                    <a:pt x="158" y="41"/>
                  </a:cubicBezTo>
                  <a:cubicBezTo>
                    <a:pt x="144" y="15"/>
                    <a:pt x="117" y="0"/>
                    <a:pt x="8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4"/>
            <p:cNvSpPr/>
            <p:nvPr/>
          </p:nvSpPr>
          <p:spPr>
            <a:xfrm>
              <a:off x="6013625" y="2482925"/>
              <a:ext cx="43225" cy="24125"/>
            </a:xfrm>
            <a:custGeom>
              <a:rect b="b" l="l" r="r" t="t"/>
              <a:pathLst>
                <a:path extrusionOk="0" h="965" w="1729">
                  <a:moveTo>
                    <a:pt x="599" y="1"/>
                  </a:moveTo>
                  <a:cubicBezTo>
                    <a:pt x="301" y="1"/>
                    <a:pt x="85" y="132"/>
                    <a:pt x="73" y="139"/>
                  </a:cubicBezTo>
                  <a:cubicBezTo>
                    <a:pt x="1" y="186"/>
                    <a:pt x="46" y="284"/>
                    <a:pt x="114" y="284"/>
                  </a:cubicBezTo>
                  <a:cubicBezTo>
                    <a:pt x="127" y="284"/>
                    <a:pt x="141" y="281"/>
                    <a:pt x="154" y="273"/>
                  </a:cubicBezTo>
                  <a:cubicBezTo>
                    <a:pt x="157" y="272"/>
                    <a:pt x="348" y="158"/>
                    <a:pt x="602" y="158"/>
                  </a:cubicBezTo>
                  <a:cubicBezTo>
                    <a:pt x="675" y="158"/>
                    <a:pt x="752" y="167"/>
                    <a:pt x="832" y="191"/>
                  </a:cubicBezTo>
                  <a:cubicBezTo>
                    <a:pt x="1121" y="275"/>
                    <a:pt x="1367" y="520"/>
                    <a:pt x="1563" y="921"/>
                  </a:cubicBezTo>
                  <a:cubicBezTo>
                    <a:pt x="1575" y="947"/>
                    <a:pt x="1603" y="964"/>
                    <a:pt x="1633" y="964"/>
                  </a:cubicBezTo>
                  <a:cubicBezTo>
                    <a:pt x="1691" y="964"/>
                    <a:pt x="1729" y="904"/>
                    <a:pt x="1703" y="852"/>
                  </a:cubicBezTo>
                  <a:cubicBezTo>
                    <a:pt x="1488" y="410"/>
                    <a:pt x="1208" y="137"/>
                    <a:pt x="874" y="40"/>
                  </a:cubicBezTo>
                  <a:cubicBezTo>
                    <a:pt x="778" y="12"/>
                    <a:pt x="685" y="1"/>
                    <a:pt x="59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4"/>
            <p:cNvSpPr/>
            <p:nvPr/>
          </p:nvSpPr>
          <p:spPr>
            <a:xfrm>
              <a:off x="6031125" y="2465375"/>
              <a:ext cx="26000" cy="13775"/>
            </a:xfrm>
            <a:custGeom>
              <a:rect b="b" l="l" r="r" t="t"/>
              <a:pathLst>
                <a:path extrusionOk="0" h="551" w="1040">
                  <a:moveTo>
                    <a:pt x="177" y="0"/>
                  </a:moveTo>
                  <a:cubicBezTo>
                    <a:pt x="117" y="0"/>
                    <a:pt x="78" y="6"/>
                    <a:pt x="72" y="6"/>
                  </a:cubicBezTo>
                  <a:cubicBezTo>
                    <a:pt x="30" y="13"/>
                    <a:pt x="1" y="52"/>
                    <a:pt x="6" y="95"/>
                  </a:cubicBezTo>
                  <a:cubicBezTo>
                    <a:pt x="12" y="134"/>
                    <a:pt x="46" y="163"/>
                    <a:pt x="84" y="163"/>
                  </a:cubicBezTo>
                  <a:cubicBezTo>
                    <a:pt x="87" y="163"/>
                    <a:pt x="91" y="162"/>
                    <a:pt x="95" y="162"/>
                  </a:cubicBezTo>
                  <a:cubicBezTo>
                    <a:pt x="99" y="161"/>
                    <a:pt x="130" y="157"/>
                    <a:pt x="178" y="157"/>
                  </a:cubicBezTo>
                  <a:cubicBezTo>
                    <a:pt x="332" y="157"/>
                    <a:pt x="662" y="198"/>
                    <a:pt x="886" y="517"/>
                  </a:cubicBezTo>
                  <a:cubicBezTo>
                    <a:pt x="901" y="538"/>
                    <a:pt x="925" y="551"/>
                    <a:pt x="951" y="551"/>
                  </a:cubicBezTo>
                  <a:cubicBezTo>
                    <a:pt x="966" y="551"/>
                    <a:pt x="982" y="545"/>
                    <a:pt x="995" y="536"/>
                  </a:cubicBezTo>
                  <a:cubicBezTo>
                    <a:pt x="1031" y="511"/>
                    <a:pt x="1039" y="463"/>
                    <a:pt x="1014" y="427"/>
                  </a:cubicBezTo>
                  <a:cubicBezTo>
                    <a:pt x="750" y="49"/>
                    <a:pt x="361" y="0"/>
                    <a:pt x="17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4"/>
            <p:cNvSpPr/>
            <p:nvPr/>
          </p:nvSpPr>
          <p:spPr>
            <a:xfrm>
              <a:off x="6101550" y="2496525"/>
              <a:ext cx="24875" cy="15975"/>
            </a:xfrm>
            <a:custGeom>
              <a:rect b="b" l="l" r="r" t="t"/>
              <a:pathLst>
                <a:path extrusionOk="0" h="639" w="995">
                  <a:moveTo>
                    <a:pt x="80" y="1"/>
                  </a:moveTo>
                  <a:cubicBezTo>
                    <a:pt x="36" y="1"/>
                    <a:pt x="0" y="37"/>
                    <a:pt x="0" y="80"/>
                  </a:cubicBezTo>
                  <a:cubicBezTo>
                    <a:pt x="0" y="122"/>
                    <a:pt x="36" y="158"/>
                    <a:pt x="80" y="158"/>
                  </a:cubicBezTo>
                  <a:cubicBezTo>
                    <a:pt x="592" y="158"/>
                    <a:pt x="818" y="579"/>
                    <a:pt x="828" y="597"/>
                  </a:cubicBezTo>
                  <a:cubicBezTo>
                    <a:pt x="840" y="623"/>
                    <a:pt x="868" y="639"/>
                    <a:pt x="898" y="639"/>
                  </a:cubicBezTo>
                  <a:cubicBezTo>
                    <a:pt x="957" y="639"/>
                    <a:pt x="995" y="578"/>
                    <a:pt x="967" y="525"/>
                  </a:cubicBezTo>
                  <a:cubicBezTo>
                    <a:pt x="957" y="504"/>
                    <a:pt x="691" y="1"/>
                    <a:pt x="8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4"/>
            <p:cNvSpPr/>
            <p:nvPr/>
          </p:nvSpPr>
          <p:spPr>
            <a:xfrm>
              <a:off x="6080650" y="2512450"/>
              <a:ext cx="40900" cy="24900"/>
            </a:xfrm>
            <a:custGeom>
              <a:rect b="b" l="l" r="r" t="t"/>
              <a:pathLst>
                <a:path extrusionOk="0" h="996" w="1636">
                  <a:moveTo>
                    <a:pt x="505" y="0"/>
                  </a:moveTo>
                  <a:cubicBezTo>
                    <a:pt x="371" y="0"/>
                    <a:pt x="228" y="15"/>
                    <a:pt x="75" y="46"/>
                  </a:cubicBezTo>
                  <a:cubicBezTo>
                    <a:pt x="30" y="54"/>
                    <a:pt x="1" y="96"/>
                    <a:pt x="10" y="139"/>
                  </a:cubicBezTo>
                  <a:cubicBezTo>
                    <a:pt x="18" y="177"/>
                    <a:pt x="51" y="202"/>
                    <a:pt x="88" y="202"/>
                  </a:cubicBezTo>
                  <a:cubicBezTo>
                    <a:pt x="94" y="202"/>
                    <a:pt x="100" y="202"/>
                    <a:pt x="105" y="201"/>
                  </a:cubicBezTo>
                  <a:cubicBezTo>
                    <a:pt x="249" y="171"/>
                    <a:pt x="382" y="157"/>
                    <a:pt x="506" y="157"/>
                  </a:cubicBezTo>
                  <a:cubicBezTo>
                    <a:pt x="757" y="157"/>
                    <a:pt x="965" y="217"/>
                    <a:pt x="1129" y="337"/>
                  </a:cubicBezTo>
                  <a:cubicBezTo>
                    <a:pt x="1433" y="560"/>
                    <a:pt x="1476" y="921"/>
                    <a:pt x="1476" y="924"/>
                  </a:cubicBezTo>
                  <a:cubicBezTo>
                    <a:pt x="1480" y="965"/>
                    <a:pt x="1513" y="995"/>
                    <a:pt x="1553" y="995"/>
                  </a:cubicBezTo>
                  <a:lnTo>
                    <a:pt x="1561" y="994"/>
                  </a:lnTo>
                  <a:cubicBezTo>
                    <a:pt x="1604" y="990"/>
                    <a:pt x="1635" y="952"/>
                    <a:pt x="1631" y="909"/>
                  </a:cubicBezTo>
                  <a:cubicBezTo>
                    <a:pt x="1629" y="892"/>
                    <a:pt x="1583" y="477"/>
                    <a:pt x="1223" y="212"/>
                  </a:cubicBezTo>
                  <a:cubicBezTo>
                    <a:pt x="1032" y="71"/>
                    <a:pt x="792" y="0"/>
                    <a:pt x="50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4"/>
            <p:cNvSpPr/>
            <p:nvPr/>
          </p:nvSpPr>
          <p:spPr>
            <a:xfrm>
              <a:off x="6105000" y="2430600"/>
              <a:ext cx="34850" cy="19025"/>
            </a:xfrm>
            <a:custGeom>
              <a:rect b="b" l="l" r="r" t="t"/>
              <a:pathLst>
                <a:path extrusionOk="0" h="761" w="1394">
                  <a:moveTo>
                    <a:pt x="206" y="0"/>
                  </a:moveTo>
                  <a:cubicBezTo>
                    <a:pt x="128" y="0"/>
                    <a:pt x="79" y="9"/>
                    <a:pt x="72" y="10"/>
                  </a:cubicBezTo>
                  <a:cubicBezTo>
                    <a:pt x="29" y="17"/>
                    <a:pt x="1" y="59"/>
                    <a:pt x="9" y="101"/>
                  </a:cubicBezTo>
                  <a:cubicBezTo>
                    <a:pt x="16" y="138"/>
                    <a:pt x="49" y="165"/>
                    <a:pt x="85" y="165"/>
                  </a:cubicBezTo>
                  <a:cubicBezTo>
                    <a:pt x="90" y="165"/>
                    <a:pt x="95" y="164"/>
                    <a:pt x="100" y="163"/>
                  </a:cubicBezTo>
                  <a:cubicBezTo>
                    <a:pt x="106" y="162"/>
                    <a:pt x="145" y="156"/>
                    <a:pt x="207" y="156"/>
                  </a:cubicBezTo>
                  <a:cubicBezTo>
                    <a:pt x="404" y="156"/>
                    <a:pt x="836" y="221"/>
                    <a:pt x="1230" y="730"/>
                  </a:cubicBezTo>
                  <a:cubicBezTo>
                    <a:pt x="1244" y="749"/>
                    <a:pt x="1268" y="760"/>
                    <a:pt x="1292" y="760"/>
                  </a:cubicBezTo>
                  <a:cubicBezTo>
                    <a:pt x="1356" y="760"/>
                    <a:pt x="1393" y="685"/>
                    <a:pt x="1353" y="633"/>
                  </a:cubicBezTo>
                  <a:cubicBezTo>
                    <a:pt x="922" y="75"/>
                    <a:pt x="437" y="0"/>
                    <a:pt x="20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4"/>
            <p:cNvSpPr/>
            <p:nvPr/>
          </p:nvSpPr>
          <p:spPr>
            <a:xfrm>
              <a:off x="6105000" y="2577900"/>
              <a:ext cx="49350" cy="19575"/>
            </a:xfrm>
            <a:custGeom>
              <a:rect b="b" l="l" r="r" t="t"/>
              <a:pathLst>
                <a:path extrusionOk="0" h="783" w="1974">
                  <a:moveTo>
                    <a:pt x="1885" y="1"/>
                  </a:moveTo>
                  <a:cubicBezTo>
                    <a:pt x="1855" y="1"/>
                    <a:pt x="1826" y="18"/>
                    <a:pt x="1813" y="48"/>
                  </a:cubicBezTo>
                  <a:cubicBezTo>
                    <a:pt x="1811" y="52"/>
                    <a:pt x="1614" y="479"/>
                    <a:pt x="1192" y="596"/>
                  </a:cubicBezTo>
                  <a:cubicBezTo>
                    <a:pt x="1119" y="616"/>
                    <a:pt x="1044" y="626"/>
                    <a:pt x="966" y="626"/>
                  </a:cubicBezTo>
                  <a:cubicBezTo>
                    <a:pt x="721" y="626"/>
                    <a:pt x="451" y="525"/>
                    <a:pt x="159" y="323"/>
                  </a:cubicBezTo>
                  <a:cubicBezTo>
                    <a:pt x="144" y="312"/>
                    <a:pt x="128" y="308"/>
                    <a:pt x="113" y="308"/>
                  </a:cubicBezTo>
                  <a:cubicBezTo>
                    <a:pt x="47" y="308"/>
                    <a:pt x="1" y="403"/>
                    <a:pt x="71" y="452"/>
                  </a:cubicBezTo>
                  <a:cubicBezTo>
                    <a:pt x="389" y="672"/>
                    <a:pt x="690" y="783"/>
                    <a:pt x="967" y="783"/>
                  </a:cubicBezTo>
                  <a:cubicBezTo>
                    <a:pt x="1057" y="783"/>
                    <a:pt x="1147" y="771"/>
                    <a:pt x="1234" y="747"/>
                  </a:cubicBezTo>
                  <a:cubicBezTo>
                    <a:pt x="1727" y="610"/>
                    <a:pt x="1946" y="132"/>
                    <a:pt x="1956" y="111"/>
                  </a:cubicBezTo>
                  <a:cubicBezTo>
                    <a:pt x="1974" y="72"/>
                    <a:pt x="1956" y="25"/>
                    <a:pt x="1916" y="7"/>
                  </a:cubicBezTo>
                  <a:cubicBezTo>
                    <a:pt x="1906" y="3"/>
                    <a:pt x="1895" y="1"/>
                    <a:pt x="188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4"/>
            <p:cNvSpPr/>
            <p:nvPr/>
          </p:nvSpPr>
          <p:spPr>
            <a:xfrm>
              <a:off x="6044175" y="2593600"/>
              <a:ext cx="32175" cy="27400"/>
            </a:xfrm>
            <a:custGeom>
              <a:rect b="b" l="l" r="r" t="t"/>
              <a:pathLst>
                <a:path extrusionOk="0" h="1096" w="1287">
                  <a:moveTo>
                    <a:pt x="83" y="1"/>
                  </a:moveTo>
                  <a:cubicBezTo>
                    <a:pt x="42" y="1"/>
                    <a:pt x="0" y="30"/>
                    <a:pt x="5" y="85"/>
                  </a:cubicBezTo>
                  <a:cubicBezTo>
                    <a:pt x="6" y="96"/>
                    <a:pt x="129" y="1095"/>
                    <a:pt x="1126" y="1095"/>
                  </a:cubicBezTo>
                  <a:cubicBezTo>
                    <a:pt x="1153" y="1095"/>
                    <a:pt x="1182" y="1094"/>
                    <a:pt x="1210" y="1093"/>
                  </a:cubicBezTo>
                  <a:cubicBezTo>
                    <a:pt x="1254" y="1090"/>
                    <a:pt x="1286" y="1053"/>
                    <a:pt x="1284" y="1011"/>
                  </a:cubicBezTo>
                  <a:cubicBezTo>
                    <a:pt x="1283" y="969"/>
                    <a:pt x="1250" y="936"/>
                    <a:pt x="1211" y="936"/>
                  </a:cubicBezTo>
                  <a:cubicBezTo>
                    <a:pt x="1208" y="936"/>
                    <a:pt x="1205" y="937"/>
                    <a:pt x="1202" y="937"/>
                  </a:cubicBezTo>
                  <a:cubicBezTo>
                    <a:pt x="1177" y="938"/>
                    <a:pt x="1153" y="939"/>
                    <a:pt x="1129" y="939"/>
                  </a:cubicBezTo>
                  <a:cubicBezTo>
                    <a:pt x="271" y="939"/>
                    <a:pt x="164" y="104"/>
                    <a:pt x="160" y="68"/>
                  </a:cubicBezTo>
                  <a:cubicBezTo>
                    <a:pt x="153" y="22"/>
                    <a:pt x="118" y="1"/>
                    <a:pt x="8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4"/>
            <p:cNvSpPr/>
            <p:nvPr/>
          </p:nvSpPr>
          <p:spPr>
            <a:xfrm>
              <a:off x="5985650" y="2547050"/>
              <a:ext cx="18550" cy="48800"/>
            </a:xfrm>
            <a:custGeom>
              <a:rect b="b" l="l" r="r" t="t"/>
              <a:pathLst>
                <a:path extrusionOk="0" h="1952" w="742">
                  <a:moveTo>
                    <a:pt x="533" y="1"/>
                  </a:moveTo>
                  <a:cubicBezTo>
                    <a:pt x="515" y="1"/>
                    <a:pt x="496" y="8"/>
                    <a:pt x="479" y="25"/>
                  </a:cubicBezTo>
                  <a:cubicBezTo>
                    <a:pt x="459" y="46"/>
                    <a:pt x="0" y="543"/>
                    <a:pt x="58" y="1120"/>
                  </a:cubicBezTo>
                  <a:cubicBezTo>
                    <a:pt x="90" y="1435"/>
                    <a:pt x="269" y="1710"/>
                    <a:pt x="589" y="1937"/>
                  </a:cubicBezTo>
                  <a:cubicBezTo>
                    <a:pt x="602" y="1946"/>
                    <a:pt x="618" y="1951"/>
                    <a:pt x="634" y="1951"/>
                  </a:cubicBezTo>
                  <a:cubicBezTo>
                    <a:pt x="710" y="1951"/>
                    <a:pt x="742" y="1853"/>
                    <a:pt x="680" y="1809"/>
                  </a:cubicBezTo>
                  <a:cubicBezTo>
                    <a:pt x="399" y="1609"/>
                    <a:pt x="241" y="1372"/>
                    <a:pt x="215" y="1106"/>
                  </a:cubicBezTo>
                  <a:cubicBezTo>
                    <a:pt x="163" y="599"/>
                    <a:pt x="589" y="137"/>
                    <a:pt x="593" y="132"/>
                  </a:cubicBezTo>
                  <a:cubicBezTo>
                    <a:pt x="644" y="75"/>
                    <a:pt x="592" y="1"/>
                    <a:pt x="5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4"/>
            <p:cNvSpPr/>
            <p:nvPr/>
          </p:nvSpPr>
          <p:spPr>
            <a:xfrm>
              <a:off x="5959625" y="2521200"/>
              <a:ext cx="27975" cy="30225"/>
            </a:xfrm>
            <a:custGeom>
              <a:rect b="b" l="l" r="r" t="t"/>
              <a:pathLst>
                <a:path extrusionOk="0" h="1209" w="1119">
                  <a:moveTo>
                    <a:pt x="85" y="1"/>
                  </a:moveTo>
                  <a:cubicBezTo>
                    <a:pt x="43" y="1"/>
                    <a:pt x="9" y="34"/>
                    <a:pt x="8" y="77"/>
                  </a:cubicBezTo>
                  <a:cubicBezTo>
                    <a:pt x="8" y="87"/>
                    <a:pt x="0" y="1084"/>
                    <a:pt x="1029" y="1207"/>
                  </a:cubicBezTo>
                  <a:lnTo>
                    <a:pt x="1038" y="1207"/>
                  </a:lnTo>
                  <a:lnTo>
                    <a:pt x="1038" y="1208"/>
                  </a:lnTo>
                  <a:cubicBezTo>
                    <a:pt x="1079" y="1208"/>
                    <a:pt x="1114" y="1176"/>
                    <a:pt x="1116" y="1134"/>
                  </a:cubicBezTo>
                  <a:cubicBezTo>
                    <a:pt x="1118" y="1093"/>
                    <a:pt x="1089" y="1057"/>
                    <a:pt x="1048" y="1052"/>
                  </a:cubicBezTo>
                  <a:cubicBezTo>
                    <a:pt x="161" y="945"/>
                    <a:pt x="164" y="116"/>
                    <a:pt x="164" y="80"/>
                  </a:cubicBezTo>
                  <a:cubicBezTo>
                    <a:pt x="165" y="37"/>
                    <a:pt x="130" y="1"/>
                    <a:pt x="87" y="1"/>
                  </a:cubicBezTo>
                  <a:cubicBezTo>
                    <a:pt x="86" y="1"/>
                    <a:pt x="86" y="1"/>
                    <a:pt x="8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4"/>
            <p:cNvSpPr/>
            <p:nvPr/>
          </p:nvSpPr>
          <p:spPr>
            <a:xfrm>
              <a:off x="5974950" y="2444850"/>
              <a:ext cx="14175" cy="24000"/>
            </a:xfrm>
            <a:custGeom>
              <a:rect b="b" l="l" r="r" t="t"/>
              <a:pathLst>
                <a:path extrusionOk="0" h="960" w="567">
                  <a:moveTo>
                    <a:pt x="454" y="0"/>
                  </a:moveTo>
                  <a:cubicBezTo>
                    <a:pt x="437" y="0"/>
                    <a:pt x="419" y="7"/>
                    <a:pt x="403" y="21"/>
                  </a:cubicBezTo>
                  <a:cubicBezTo>
                    <a:pt x="388" y="34"/>
                    <a:pt x="43" y="339"/>
                    <a:pt x="2" y="875"/>
                  </a:cubicBezTo>
                  <a:cubicBezTo>
                    <a:pt x="0" y="918"/>
                    <a:pt x="32" y="955"/>
                    <a:pt x="75" y="959"/>
                  </a:cubicBezTo>
                  <a:lnTo>
                    <a:pt x="81" y="959"/>
                  </a:lnTo>
                  <a:cubicBezTo>
                    <a:pt x="122" y="958"/>
                    <a:pt x="156" y="928"/>
                    <a:pt x="159" y="887"/>
                  </a:cubicBezTo>
                  <a:cubicBezTo>
                    <a:pt x="194" y="416"/>
                    <a:pt x="502" y="142"/>
                    <a:pt x="505" y="138"/>
                  </a:cubicBezTo>
                  <a:cubicBezTo>
                    <a:pt x="567" y="85"/>
                    <a:pt x="516" y="0"/>
                    <a:pt x="45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4"/>
            <p:cNvSpPr/>
            <p:nvPr/>
          </p:nvSpPr>
          <p:spPr>
            <a:xfrm>
              <a:off x="6052750" y="2414100"/>
              <a:ext cx="34300" cy="18100"/>
            </a:xfrm>
            <a:custGeom>
              <a:rect b="b" l="l" r="r" t="t"/>
              <a:pathLst>
                <a:path extrusionOk="0" h="724" w="1372">
                  <a:moveTo>
                    <a:pt x="219" y="1"/>
                  </a:moveTo>
                  <a:cubicBezTo>
                    <a:pt x="131" y="1"/>
                    <a:pt x="76" y="8"/>
                    <a:pt x="74" y="9"/>
                  </a:cubicBezTo>
                  <a:cubicBezTo>
                    <a:pt x="31" y="15"/>
                    <a:pt x="1" y="54"/>
                    <a:pt x="7" y="97"/>
                  </a:cubicBezTo>
                  <a:cubicBezTo>
                    <a:pt x="13" y="136"/>
                    <a:pt x="47" y="164"/>
                    <a:pt x="85" y="164"/>
                  </a:cubicBezTo>
                  <a:cubicBezTo>
                    <a:pt x="88" y="164"/>
                    <a:pt x="92" y="163"/>
                    <a:pt x="96" y="163"/>
                  </a:cubicBezTo>
                  <a:cubicBezTo>
                    <a:pt x="104" y="162"/>
                    <a:pt x="155" y="155"/>
                    <a:pt x="233" y="155"/>
                  </a:cubicBezTo>
                  <a:cubicBezTo>
                    <a:pt x="467" y="155"/>
                    <a:pt x="942" y="217"/>
                    <a:pt x="1205" y="684"/>
                  </a:cubicBezTo>
                  <a:cubicBezTo>
                    <a:pt x="1219" y="708"/>
                    <a:pt x="1245" y="724"/>
                    <a:pt x="1273" y="724"/>
                  </a:cubicBezTo>
                  <a:lnTo>
                    <a:pt x="1273" y="724"/>
                  </a:lnTo>
                  <a:cubicBezTo>
                    <a:pt x="1333" y="723"/>
                    <a:pt x="1371" y="658"/>
                    <a:pt x="1342" y="607"/>
                  </a:cubicBezTo>
                  <a:cubicBezTo>
                    <a:pt x="1039" y="69"/>
                    <a:pt x="482" y="1"/>
                    <a:pt x="219" y="1"/>
                  </a:cubicBezTo>
                  <a:close/>
                  <a:moveTo>
                    <a:pt x="1273" y="724"/>
                  </a:moveTo>
                  <a:cubicBezTo>
                    <a:pt x="1273" y="724"/>
                    <a:pt x="1273" y="724"/>
                    <a:pt x="1273" y="724"/>
                  </a:cubicBezTo>
                  <a:lnTo>
                    <a:pt x="1274" y="724"/>
                  </a:lnTo>
                  <a:cubicBezTo>
                    <a:pt x="1274" y="724"/>
                    <a:pt x="1274" y="724"/>
                    <a:pt x="1273" y="724"/>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4"/>
            <p:cNvSpPr/>
            <p:nvPr/>
          </p:nvSpPr>
          <p:spPr>
            <a:xfrm>
              <a:off x="6057925" y="2428175"/>
              <a:ext cx="4000" cy="13900"/>
            </a:xfrm>
            <a:custGeom>
              <a:rect b="b" l="l" r="r" t="t"/>
              <a:pathLst>
                <a:path extrusionOk="0" h="556" w="160">
                  <a:moveTo>
                    <a:pt x="80" y="0"/>
                  </a:moveTo>
                  <a:cubicBezTo>
                    <a:pt x="35" y="0"/>
                    <a:pt x="0" y="37"/>
                    <a:pt x="2" y="82"/>
                  </a:cubicBezTo>
                  <a:lnTo>
                    <a:pt x="2" y="477"/>
                  </a:lnTo>
                  <a:cubicBezTo>
                    <a:pt x="2" y="520"/>
                    <a:pt x="37" y="555"/>
                    <a:pt x="80" y="555"/>
                  </a:cubicBezTo>
                  <a:cubicBezTo>
                    <a:pt x="123" y="555"/>
                    <a:pt x="159" y="520"/>
                    <a:pt x="159" y="477"/>
                  </a:cubicBezTo>
                  <a:lnTo>
                    <a:pt x="159" y="82"/>
                  </a:lnTo>
                  <a:cubicBezTo>
                    <a:pt x="160" y="37"/>
                    <a:pt x="125" y="0"/>
                    <a:pt x="8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4"/>
            <p:cNvSpPr/>
            <p:nvPr/>
          </p:nvSpPr>
          <p:spPr>
            <a:xfrm>
              <a:off x="6111475" y="2449975"/>
              <a:ext cx="8500" cy="11525"/>
            </a:xfrm>
            <a:custGeom>
              <a:rect b="b" l="l" r="r" t="t"/>
              <a:pathLst>
                <a:path extrusionOk="0" h="461" w="340">
                  <a:moveTo>
                    <a:pt x="251" y="1"/>
                  </a:moveTo>
                  <a:cubicBezTo>
                    <a:pt x="223" y="1"/>
                    <a:pt x="195" y="16"/>
                    <a:pt x="181" y="42"/>
                  </a:cubicBezTo>
                  <a:lnTo>
                    <a:pt x="21" y="347"/>
                  </a:lnTo>
                  <a:cubicBezTo>
                    <a:pt x="1" y="385"/>
                    <a:pt x="16" y="432"/>
                    <a:pt x="54" y="452"/>
                  </a:cubicBezTo>
                  <a:cubicBezTo>
                    <a:pt x="65" y="458"/>
                    <a:pt x="78" y="461"/>
                    <a:pt x="91" y="461"/>
                  </a:cubicBezTo>
                  <a:cubicBezTo>
                    <a:pt x="119" y="461"/>
                    <a:pt x="147" y="445"/>
                    <a:pt x="160" y="420"/>
                  </a:cubicBezTo>
                  <a:lnTo>
                    <a:pt x="320" y="116"/>
                  </a:lnTo>
                  <a:cubicBezTo>
                    <a:pt x="340" y="77"/>
                    <a:pt x="325" y="31"/>
                    <a:pt x="287" y="10"/>
                  </a:cubicBezTo>
                  <a:cubicBezTo>
                    <a:pt x="276" y="3"/>
                    <a:pt x="263" y="1"/>
                    <a:pt x="25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4"/>
            <p:cNvSpPr/>
            <p:nvPr/>
          </p:nvSpPr>
          <p:spPr>
            <a:xfrm>
              <a:off x="6142050" y="2503900"/>
              <a:ext cx="16325" cy="6050"/>
            </a:xfrm>
            <a:custGeom>
              <a:rect b="b" l="l" r="r" t="t"/>
              <a:pathLst>
                <a:path extrusionOk="0" h="242" w="653">
                  <a:moveTo>
                    <a:pt x="567" y="1"/>
                  </a:moveTo>
                  <a:cubicBezTo>
                    <a:pt x="564" y="1"/>
                    <a:pt x="560" y="1"/>
                    <a:pt x="556" y="2"/>
                  </a:cubicBezTo>
                  <a:lnTo>
                    <a:pt x="93" y="85"/>
                  </a:lnTo>
                  <a:cubicBezTo>
                    <a:pt x="0" y="103"/>
                    <a:pt x="12" y="239"/>
                    <a:pt x="107" y="241"/>
                  </a:cubicBezTo>
                  <a:cubicBezTo>
                    <a:pt x="111" y="241"/>
                    <a:pt x="116" y="240"/>
                    <a:pt x="122" y="239"/>
                  </a:cubicBezTo>
                  <a:lnTo>
                    <a:pt x="583" y="156"/>
                  </a:lnTo>
                  <a:cubicBezTo>
                    <a:pt x="625" y="146"/>
                    <a:pt x="652" y="106"/>
                    <a:pt x="644" y="65"/>
                  </a:cubicBezTo>
                  <a:cubicBezTo>
                    <a:pt x="637" y="28"/>
                    <a:pt x="604" y="1"/>
                    <a:pt x="56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4"/>
            <p:cNvSpPr/>
            <p:nvPr/>
          </p:nvSpPr>
          <p:spPr>
            <a:xfrm>
              <a:off x="6130100" y="2569450"/>
              <a:ext cx="12775" cy="9275"/>
            </a:xfrm>
            <a:custGeom>
              <a:rect b="b" l="l" r="r" t="t"/>
              <a:pathLst>
                <a:path extrusionOk="0" h="371" w="511">
                  <a:moveTo>
                    <a:pt x="91" y="0"/>
                  </a:moveTo>
                  <a:cubicBezTo>
                    <a:pt x="66" y="0"/>
                    <a:pt x="41" y="12"/>
                    <a:pt x="26" y="34"/>
                  </a:cubicBezTo>
                  <a:cubicBezTo>
                    <a:pt x="1" y="71"/>
                    <a:pt x="11" y="120"/>
                    <a:pt x="49" y="145"/>
                  </a:cubicBezTo>
                  <a:lnTo>
                    <a:pt x="360" y="357"/>
                  </a:lnTo>
                  <a:cubicBezTo>
                    <a:pt x="371" y="365"/>
                    <a:pt x="385" y="370"/>
                    <a:pt x="399" y="370"/>
                  </a:cubicBezTo>
                  <a:cubicBezTo>
                    <a:pt x="401" y="370"/>
                    <a:pt x="402" y="370"/>
                    <a:pt x="403" y="370"/>
                  </a:cubicBezTo>
                  <a:lnTo>
                    <a:pt x="403" y="371"/>
                  </a:lnTo>
                  <a:cubicBezTo>
                    <a:pt x="480" y="371"/>
                    <a:pt x="511" y="272"/>
                    <a:pt x="448" y="227"/>
                  </a:cubicBezTo>
                  <a:lnTo>
                    <a:pt x="137" y="15"/>
                  </a:lnTo>
                  <a:cubicBezTo>
                    <a:pt x="123" y="5"/>
                    <a:pt x="107" y="0"/>
                    <a:pt x="9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4"/>
            <p:cNvSpPr/>
            <p:nvPr/>
          </p:nvSpPr>
          <p:spPr>
            <a:xfrm>
              <a:off x="6074050" y="2593450"/>
              <a:ext cx="4050" cy="13125"/>
            </a:xfrm>
            <a:custGeom>
              <a:rect b="b" l="l" r="r" t="t"/>
              <a:pathLst>
                <a:path extrusionOk="0" h="525" w="162">
                  <a:moveTo>
                    <a:pt x="81" y="0"/>
                  </a:moveTo>
                  <a:cubicBezTo>
                    <a:pt x="37" y="0"/>
                    <a:pt x="1" y="37"/>
                    <a:pt x="3" y="82"/>
                  </a:cubicBezTo>
                  <a:lnTo>
                    <a:pt x="3" y="446"/>
                  </a:lnTo>
                  <a:cubicBezTo>
                    <a:pt x="3" y="490"/>
                    <a:pt x="38" y="524"/>
                    <a:pt x="81" y="524"/>
                  </a:cubicBezTo>
                  <a:cubicBezTo>
                    <a:pt x="124" y="524"/>
                    <a:pt x="159" y="490"/>
                    <a:pt x="159" y="446"/>
                  </a:cubicBezTo>
                  <a:lnTo>
                    <a:pt x="159" y="82"/>
                  </a:lnTo>
                  <a:cubicBezTo>
                    <a:pt x="161" y="37"/>
                    <a:pt x="125" y="0"/>
                    <a:pt x="8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4"/>
            <p:cNvSpPr/>
            <p:nvPr/>
          </p:nvSpPr>
          <p:spPr>
            <a:xfrm>
              <a:off x="6007275" y="2573575"/>
              <a:ext cx="11950" cy="12275"/>
            </a:xfrm>
            <a:custGeom>
              <a:rect b="b" l="l" r="r" t="t"/>
              <a:pathLst>
                <a:path extrusionOk="0" h="491" w="478">
                  <a:moveTo>
                    <a:pt x="367" y="1"/>
                  </a:moveTo>
                  <a:cubicBezTo>
                    <a:pt x="346" y="1"/>
                    <a:pt x="325" y="10"/>
                    <a:pt x="308" y="30"/>
                  </a:cubicBezTo>
                  <a:lnTo>
                    <a:pt x="29" y="361"/>
                  </a:lnTo>
                  <a:cubicBezTo>
                    <a:pt x="1" y="395"/>
                    <a:pt x="5" y="444"/>
                    <a:pt x="39" y="472"/>
                  </a:cubicBezTo>
                  <a:cubicBezTo>
                    <a:pt x="52" y="484"/>
                    <a:pt x="70" y="490"/>
                    <a:pt x="88" y="490"/>
                  </a:cubicBezTo>
                  <a:cubicBezTo>
                    <a:pt x="111" y="490"/>
                    <a:pt x="134" y="481"/>
                    <a:pt x="148" y="463"/>
                  </a:cubicBezTo>
                  <a:lnTo>
                    <a:pt x="427" y="131"/>
                  </a:lnTo>
                  <a:cubicBezTo>
                    <a:pt x="477" y="71"/>
                    <a:pt x="424" y="1"/>
                    <a:pt x="36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4"/>
            <p:cNvSpPr/>
            <p:nvPr/>
          </p:nvSpPr>
          <p:spPr>
            <a:xfrm>
              <a:off x="5974300" y="2519900"/>
              <a:ext cx="10950" cy="3950"/>
            </a:xfrm>
            <a:custGeom>
              <a:rect b="b" l="l" r="r" t="t"/>
              <a:pathLst>
                <a:path extrusionOk="0" h="158" w="438">
                  <a:moveTo>
                    <a:pt x="101" y="1"/>
                  </a:moveTo>
                  <a:cubicBezTo>
                    <a:pt x="1" y="5"/>
                    <a:pt x="1" y="153"/>
                    <a:pt x="101" y="157"/>
                  </a:cubicBezTo>
                  <a:lnTo>
                    <a:pt x="362" y="157"/>
                  </a:lnTo>
                  <a:cubicBezTo>
                    <a:pt x="405" y="155"/>
                    <a:pt x="437" y="121"/>
                    <a:pt x="437" y="79"/>
                  </a:cubicBezTo>
                  <a:cubicBezTo>
                    <a:pt x="437" y="37"/>
                    <a:pt x="405" y="2"/>
                    <a:pt x="36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4"/>
            <p:cNvSpPr/>
            <p:nvPr/>
          </p:nvSpPr>
          <p:spPr>
            <a:xfrm>
              <a:off x="5992450" y="2454900"/>
              <a:ext cx="11800" cy="6600"/>
            </a:xfrm>
            <a:custGeom>
              <a:rect b="b" l="l" r="r" t="t"/>
              <a:pathLst>
                <a:path extrusionOk="0" h="264" w="472">
                  <a:moveTo>
                    <a:pt x="112" y="0"/>
                  </a:moveTo>
                  <a:cubicBezTo>
                    <a:pt x="37" y="0"/>
                    <a:pt x="0" y="112"/>
                    <a:pt x="81" y="151"/>
                  </a:cubicBezTo>
                  <a:lnTo>
                    <a:pt x="332" y="258"/>
                  </a:lnTo>
                  <a:cubicBezTo>
                    <a:pt x="341" y="262"/>
                    <a:pt x="352" y="264"/>
                    <a:pt x="362" y="264"/>
                  </a:cubicBezTo>
                  <a:lnTo>
                    <a:pt x="363" y="264"/>
                  </a:lnTo>
                  <a:cubicBezTo>
                    <a:pt x="364" y="264"/>
                    <a:pt x="364" y="264"/>
                    <a:pt x="364" y="264"/>
                  </a:cubicBezTo>
                  <a:cubicBezTo>
                    <a:pt x="449" y="264"/>
                    <a:pt x="472" y="147"/>
                    <a:pt x="394" y="114"/>
                  </a:cubicBezTo>
                  <a:lnTo>
                    <a:pt x="142" y="6"/>
                  </a:lnTo>
                  <a:cubicBezTo>
                    <a:pt x="132" y="2"/>
                    <a:pt x="122" y="0"/>
                    <a:pt x="11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4"/>
            <p:cNvSpPr/>
            <p:nvPr/>
          </p:nvSpPr>
          <p:spPr>
            <a:xfrm>
              <a:off x="5989650" y="2485950"/>
              <a:ext cx="9675" cy="30450"/>
            </a:xfrm>
            <a:custGeom>
              <a:rect b="b" l="l" r="r" t="t"/>
              <a:pathLst>
                <a:path extrusionOk="0" h="1218" w="387">
                  <a:moveTo>
                    <a:pt x="283" y="1"/>
                  </a:moveTo>
                  <a:cubicBezTo>
                    <a:pt x="259" y="1"/>
                    <a:pt x="234" y="13"/>
                    <a:pt x="217" y="41"/>
                  </a:cubicBezTo>
                  <a:cubicBezTo>
                    <a:pt x="209" y="58"/>
                    <a:pt x="1" y="452"/>
                    <a:pt x="11" y="1140"/>
                  </a:cubicBezTo>
                  <a:cubicBezTo>
                    <a:pt x="12" y="1182"/>
                    <a:pt x="47" y="1217"/>
                    <a:pt x="91" y="1217"/>
                  </a:cubicBezTo>
                  <a:lnTo>
                    <a:pt x="92" y="1216"/>
                  </a:lnTo>
                  <a:cubicBezTo>
                    <a:pt x="134" y="1216"/>
                    <a:pt x="169" y="1180"/>
                    <a:pt x="169" y="1137"/>
                  </a:cubicBezTo>
                  <a:cubicBezTo>
                    <a:pt x="157" y="494"/>
                    <a:pt x="354" y="120"/>
                    <a:pt x="356" y="115"/>
                  </a:cubicBezTo>
                  <a:cubicBezTo>
                    <a:pt x="387" y="54"/>
                    <a:pt x="335" y="1"/>
                    <a:pt x="28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4"/>
            <p:cNvSpPr/>
            <p:nvPr/>
          </p:nvSpPr>
          <p:spPr>
            <a:xfrm>
              <a:off x="6127425" y="2524650"/>
              <a:ext cx="14825" cy="33800"/>
            </a:xfrm>
            <a:custGeom>
              <a:rect b="b" l="l" r="r" t="t"/>
              <a:pathLst>
                <a:path extrusionOk="0" h="1352" w="593">
                  <a:moveTo>
                    <a:pt x="512" y="1"/>
                  </a:moveTo>
                  <a:cubicBezTo>
                    <a:pt x="472" y="1"/>
                    <a:pt x="438" y="30"/>
                    <a:pt x="433" y="71"/>
                  </a:cubicBezTo>
                  <a:cubicBezTo>
                    <a:pt x="432" y="78"/>
                    <a:pt x="344" y="824"/>
                    <a:pt x="40" y="1226"/>
                  </a:cubicBezTo>
                  <a:cubicBezTo>
                    <a:pt x="1" y="1277"/>
                    <a:pt x="38" y="1351"/>
                    <a:pt x="102" y="1351"/>
                  </a:cubicBezTo>
                  <a:cubicBezTo>
                    <a:pt x="127" y="1351"/>
                    <a:pt x="150" y="1340"/>
                    <a:pt x="165" y="1321"/>
                  </a:cubicBezTo>
                  <a:cubicBezTo>
                    <a:pt x="495" y="884"/>
                    <a:pt x="584" y="120"/>
                    <a:pt x="588" y="88"/>
                  </a:cubicBezTo>
                  <a:cubicBezTo>
                    <a:pt x="593" y="44"/>
                    <a:pt x="562" y="6"/>
                    <a:pt x="520" y="1"/>
                  </a:cubicBezTo>
                  <a:cubicBezTo>
                    <a:pt x="517" y="1"/>
                    <a:pt x="514" y="1"/>
                    <a:pt x="51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4"/>
            <p:cNvSpPr/>
            <p:nvPr/>
          </p:nvSpPr>
          <p:spPr>
            <a:xfrm>
              <a:off x="5132575" y="3182950"/>
              <a:ext cx="17375" cy="14700"/>
            </a:xfrm>
            <a:custGeom>
              <a:rect b="b" l="l" r="r" t="t"/>
              <a:pathLst>
                <a:path extrusionOk="0" h="588" w="695">
                  <a:moveTo>
                    <a:pt x="333" y="0"/>
                  </a:moveTo>
                  <a:cubicBezTo>
                    <a:pt x="302" y="0"/>
                    <a:pt x="271" y="5"/>
                    <a:pt x="240" y="15"/>
                  </a:cubicBezTo>
                  <a:cubicBezTo>
                    <a:pt x="86" y="65"/>
                    <a:pt x="1" y="230"/>
                    <a:pt x="51" y="385"/>
                  </a:cubicBezTo>
                  <a:cubicBezTo>
                    <a:pt x="94" y="518"/>
                    <a:pt x="212" y="588"/>
                    <a:pt x="331" y="588"/>
                  </a:cubicBezTo>
                  <a:cubicBezTo>
                    <a:pt x="433" y="588"/>
                    <a:pt x="536" y="536"/>
                    <a:pt x="592" y="428"/>
                  </a:cubicBezTo>
                  <a:cubicBezTo>
                    <a:pt x="695" y="224"/>
                    <a:pt x="540" y="0"/>
                    <a:pt x="333"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4"/>
            <p:cNvSpPr/>
            <p:nvPr/>
          </p:nvSpPr>
          <p:spPr>
            <a:xfrm>
              <a:off x="5554425" y="3061025"/>
              <a:ext cx="35425" cy="19025"/>
            </a:xfrm>
            <a:custGeom>
              <a:rect b="b" l="l" r="r" t="t"/>
              <a:pathLst>
                <a:path extrusionOk="0" h="761" w="1417">
                  <a:moveTo>
                    <a:pt x="229" y="1"/>
                  </a:moveTo>
                  <a:cubicBezTo>
                    <a:pt x="151" y="1"/>
                    <a:pt x="102" y="9"/>
                    <a:pt x="95" y="11"/>
                  </a:cubicBezTo>
                  <a:cubicBezTo>
                    <a:pt x="1" y="31"/>
                    <a:pt x="20" y="165"/>
                    <a:pt x="108" y="165"/>
                  </a:cubicBezTo>
                  <a:cubicBezTo>
                    <a:pt x="113" y="165"/>
                    <a:pt x="118" y="165"/>
                    <a:pt x="123" y="164"/>
                  </a:cubicBezTo>
                  <a:cubicBezTo>
                    <a:pt x="129" y="163"/>
                    <a:pt x="168" y="156"/>
                    <a:pt x="230" y="156"/>
                  </a:cubicBezTo>
                  <a:cubicBezTo>
                    <a:pt x="426" y="156"/>
                    <a:pt x="859" y="221"/>
                    <a:pt x="1253" y="730"/>
                  </a:cubicBezTo>
                  <a:cubicBezTo>
                    <a:pt x="1267" y="749"/>
                    <a:pt x="1291" y="761"/>
                    <a:pt x="1315" y="761"/>
                  </a:cubicBezTo>
                  <a:cubicBezTo>
                    <a:pt x="1379" y="761"/>
                    <a:pt x="1416" y="686"/>
                    <a:pt x="1377" y="635"/>
                  </a:cubicBezTo>
                  <a:cubicBezTo>
                    <a:pt x="945" y="76"/>
                    <a:pt x="459" y="1"/>
                    <a:pt x="22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4"/>
            <p:cNvSpPr/>
            <p:nvPr/>
          </p:nvSpPr>
          <p:spPr>
            <a:xfrm>
              <a:off x="5774375" y="2826750"/>
              <a:ext cx="85275" cy="85250"/>
            </a:xfrm>
            <a:custGeom>
              <a:rect b="b" l="l" r="r" t="t"/>
              <a:pathLst>
                <a:path extrusionOk="0" h="3410" w="3411">
                  <a:moveTo>
                    <a:pt x="1393" y="0"/>
                  </a:moveTo>
                  <a:lnTo>
                    <a:pt x="1" y="2017"/>
                  </a:lnTo>
                  <a:lnTo>
                    <a:pt x="2018" y="3410"/>
                  </a:lnTo>
                  <a:lnTo>
                    <a:pt x="2516" y="2687"/>
                  </a:lnTo>
                  <a:lnTo>
                    <a:pt x="2302" y="2186"/>
                  </a:lnTo>
                  <a:lnTo>
                    <a:pt x="2903" y="2127"/>
                  </a:lnTo>
                  <a:lnTo>
                    <a:pt x="3410" y="1393"/>
                  </a:lnTo>
                  <a:lnTo>
                    <a:pt x="1393"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6" name="Shape 3646"/>
        <p:cNvGrpSpPr/>
        <p:nvPr/>
      </p:nvGrpSpPr>
      <p:grpSpPr>
        <a:xfrm>
          <a:off x="0" y="0"/>
          <a:ext cx="0" cy="0"/>
          <a:chOff x="0" y="0"/>
          <a:chExt cx="0" cy="0"/>
        </a:xfrm>
      </p:grpSpPr>
      <p:sp>
        <p:nvSpPr>
          <p:cNvPr id="3647" name="Google Shape;3647;p65"/>
          <p:cNvSpPr txBox="1"/>
          <p:nvPr>
            <p:ph type="title"/>
          </p:nvPr>
        </p:nvSpPr>
        <p:spPr>
          <a:xfrm>
            <a:off x="713225" y="2438400"/>
            <a:ext cx="8851500" cy="239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648" name="Google Shape;3648;p65"/>
          <p:cNvSpPr txBox="1"/>
          <p:nvPr>
            <p:ph idx="1" type="body"/>
          </p:nvPr>
        </p:nvSpPr>
        <p:spPr>
          <a:xfrm>
            <a:off x="713225" y="5019925"/>
            <a:ext cx="8851500" cy="105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Did you like the resources on this template? Get them for free at our other websites:</a:t>
            </a:r>
            <a:endParaRPr sz="3000"/>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2"/>
                </a:solidFill>
              </a:rPr>
              <a:t>Vectors:</a:t>
            </a:r>
            <a:endParaRPr b="1">
              <a:solidFill>
                <a:schemeClr val="dk2"/>
              </a:solidFill>
            </a:endParaRPr>
          </a:p>
          <a:p>
            <a:pPr indent="-419100" lvl="0" marL="457200" rtl="0" algn="l">
              <a:spcBef>
                <a:spcPts val="0"/>
              </a:spcBef>
              <a:spcAft>
                <a:spcPts val="0"/>
              </a:spcAft>
              <a:buSzPts val="3000"/>
              <a:buChar char="●"/>
            </a:pPr>
            <a:r>
              <a:rPr lang="en">
                <a:uFill>
                  <a:noFill/>
                </a:uFill>
                <a:hlinkClick r:id="rId3"/>
              </a:rPr>
              <a:t>Hand drawn smiley face floral pattern</a:t>
            </a:r>
            <a:endParaRPr/>
          </a:p>
          <a:p>
            <a:pPr indent="-419100" lvl="0" marL="457200" rtl="0" algn="l">
              <a:spcBef>
                <a:spcPts val="0"/>
              </a:spcBef>
              <a:spcAft>
                <a:spcPts val="0"/>
              </a:spcAft>
              <a:buSzPts val="3000"/>
              <a:buChar char="●"/>
            </a:pPr>
            <a:r>
              <a:rPr lang="en">
                <a:uFill>
                  <a:noFill/>
                </a:uFill>
                <a:hlinkClick r:id="rId4"/>
              </a:rPr>
              <a:t>Hand drawn smiley face flowers pattern II</a:t>
            </a:r>
            <a:endParaRPr/>
          </a:p>
          <a:p>
            <a:pPr indent="-419100" lvl="0" marL="457200" rtl="0" algn="l">
              <a:spcBef>
                <a:spcPts val="0"/>
              </a:spcBef>
              <a:spcAft>
                <a:spcPts val="0"/>
              </a:spcAft>
              <a:buSzPts val="3000"/>
              <a:buChar char="●"/>
            </a:pPr>
            <a:r>
              <a:rPr lang="en">
                <a:uFill>
                  <a:noFill/>
                </a:uFill>
                <a:hlinkClick r:id="rId5"/>
              </a:rPr>
              <a:t>Hand drawn smiley face flower market poster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accent2"/>
                </a:solidFill>
              </a:rPr>
              <a:t>Photos:</a:t>
            </a:r>
            <a:endParaRPr b="1">
              <a:solidFill>
                <a:schemeClr val="accent2"/>
              </a:solidFill>
            </a:endParaRPr>
          </a:p>
          <a:p>
            <a:pPr indent="-419100" lvl="0" marL="457200" rtl="0" algn="l">
              <a:spcBef>
                <a:spcPts val="0"/>
              </a:spcBef>
              <a:spcAft>
                <a:spcPts val="0"/>
              </a:spcAft>
              <a:buSzPts val="3000"/>
              <a:buChar char="●"/>
            </a:pPr>
            <a:r>
              <a:rPr lang="en">
                <a:uFill>
                  <a:noFill/>
                </a:uFill>
                <a:hlinkClick r:id="rId6"/>
              </a:rPr>
              <a:t>Good friends having a new year party</a:t>
            </a:r>
            <a:endParaRPr/>
          </a:p>
          <a:p>
            <a:pPr indent="-419100" lvl="0" marL="457200" rtl="0" algn="l">
              <a:spcBef>
                <a:spcPts val="0"/>
              </a:spcBef>
              <a:spcAft>
                <a:spcPts val="0"/>
              </a:spcAft>
              <a:buSzPts val="3000"/>
              <a:buChar char="●"/>
            </a:pPr>
            <a:r>
              <a:rPr lang="en">
                <a:uFill>
                  <a:noFill/>
                </a:uFill>
                <a:hlinkClick r:id="rId7"/>
              </a:rPr>
              <a:t>Beautiful bride and groom having their wedding with guests on a beach</a:t>
            </a:r>
            <a:endParaRPr/>
          </a:p>
          <a:p>
            <a:pPr indent="-419100" lvl="0" marL="457200" rtl="0" algn="l">
              <a:spcBef>
                <a:spcPts val="0"/>
              </a:spcBef>
              <a:spcAft>
                <a:spcPts val="0"/>
              </a:spcAft>
              <a:buSzPts val="3000"/>
              <a:buChar char="●"/>
            </a:pPr>
            <a:r>
              <a:rPr lang="en">
                <a:uFill>
                  <a:noFill/>
                </a:uFill>
                <a:hlinkClick r:id="rId8"/>
              </a:rPr>
              <a:t>Medium shot woman holding dog</a:t>
            </a:r>
            <a:endParaRPr/>
          </a:p>
          <a:p>
            <a:pPr indent="-419100" lvl="0" marL="457200" rtl="0" algn="l">
              <a:spcBef>
                <a:spcPts val="0"/>
              </a:spcBef>
              <a:spcAft>
                <a:spcPts val="0"/>
              </a:spcAft>
              <a:buSzPts val="3000"/>
              <a:buChar char="●"/>
            </a:pPr>
            <a:r>
              <a:rPr lang="en">
                <a:uFill>
                  <a:noFill/>
                </a:uFill>
                <a:hlinkClick r:id="rId9"/>
              </a:rPr>
              <a:t>Young woman enjoying some time with her dog</a:t>
            </a:r>
            <a:endParaRPr/>
          </a:p>
          <a:p>
            <a:pPr indent="-419100" lvl="0" marL="457200" rtl="0" algn="l">
              <a:spcBef>
                <a:spcPts val="0"/>
              </a:spcBef>
              <a:spcAft>
                <a:spcPts val="0"/>
              </a:spcAft>
              <a:buSzPts val="3000"/>
              <a:buChar char="●"/>
            </a:pPr>
            <a:r>
              <a:rPr lang="en">
                <a:uFill>
                  <a:noFill/>
                </a:uFill>
                <a:hlinkClick r:id="rId10"/>
              </a:rPr>
              <a:t>Full shot kid hugging dog</a:t>
            </a:r>
            <a:endParaRPr/>
          </a:p>
          <a:p>
            <a:pPr indent="-419100" lvl="0" marL="457200" rtl="0" algn="l">
              <a:spcBef>
                <a:spcPts val="0"/>
              </a:spcBef>
              <a:spcAft>
                <a:spcPts val="0"/>
              </a:spcAft>
              <a:buSzPts val="3000"/>
              <a:buChar char="●"/>
            </a:pPr>
            <a:r>
              <a:rPr lang="en">
                <a:uFill>
                  <a:noFill/>
                </a:uFill>
                <a:hlinkClick r:id="rId11"/>
              </a:rPr>
              <a:t>Side view couple at art gallery</a:t>
            </a:r>
            <a:endParaRPr/>
          </a:p>
          <a:p>
            <a:pPr indent="-419100" lvl="0" marL="457200" rtl="0" algn="l">
              <a:spcBef>
                <a:spcPts val="0"/>
              </a:spcBef>
              <a:spcAft>
                <a:spcPts val="0"/>
              </a:spcAft>
              <a:buSzPts val="3000"/>
              <a:buChar char="●"/>
            </a:pPr>
            <a:r>
              <a:rPr lang="en">
                <a:uFill>
                  <a:noFill/>
                </a:uFill>
                <a:hlinkClick r:id="rId12"/>
              </a:rPr>
              <a:t>Medium shot couple holding hands</a:t>
            </a:r>
            <a:endParaRPr/>
          </a:p>
          <a:p>
            <a:pPr indent="-419100" lvl="0" marL="457200" rtl="0" algn="l">
              <a:spcBef>
                <a:spcPts val="0"/>
              </a:spcBef>
              <a:spcAft>
                <a:spcPts val="0"/>
              </a:spcAft>
              <a:buSzPts val="3000"/>
              <a:buChar char="●"/>
            </a:pPr>
            <a:r>
              <a:rPr lang="en">
                <a:uFill>
                  <a:noFill/>
                </a:uFill>
                <a:hlinkClick r:id="rId13"/>
              </a:rPr>
              <a:t>Blonde young girl in the amusement park</a:t>
            </a:r>
            <a:endParaRPr/>
          </a:p>
          <a:p>
            <a:pPr indent="-419100" lvl="0" marL="457200" rtl="0" algn="l">
              <a:spcBef>
                <a:spcPts val="0"/>
              </a:spcBef>
              <a:spcAft>
                <a:spcPts val="0"/>
              </a:spcAft>
              <a:buSzPts val="3000"/>
              <a:buChar char="●"/>
            </a:pPr>
            <a:r>
              <a:rPr lang="en">
                <a:uFill>
                  <a:noFill/>
                </a:uFill>
                <a:hlinkClick r:id="rId14"/>
              </a:rPr>
              <a:t>Front view of beautiful girls at beach</a:t>
            </a:r>
            <a:endParaRPr/>
          </a:p>
          <a:p>
            <a:pPr indent="-419100" lvl="0" marL="457200" rtl="0" algn="l">
              <a:spcBef>
                <a:spcPts val="0"/>
              </a:spcBef>
              <a:spcAft>
                <a:spcPts val="0"/>
              </a:spcAft>
              <a:buSzPts val="3000"/>
              <a:buChar char="●"/>
            </a:pPr>
            <a:r>
              <a:rPr lang="en">
                <a:uFill>
                  <a:noFill/>
                </a:uFill>
                <a:hlinkClick r:id="rId15"/>
              </a:rPr>
              <a:t>Smiley women happy shopping together</a:t>
            </a:r>
            <a:endParaRPr/>
          </a:p>
        </p:txBody>
      </p:sp>
      <p:sp>
        <p:nvSpPr>
          <p:cNvPr id="3649" name="Google Shape;3649;p65"/>
          <p:cNvSpPr/>
          <p:nvPr/>
        </p:nvSpPr>
        <p:spPr>
          <a:xfrm>
            <a:off x="8724801" y="16795049"/>
            <a:ext cx="691698" cy="835156"/>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5"/>
          <p:cNvSpPr/>
          <p:nvPr/>
        </p:nvSpPr>
        <p:spPr>
          <a:xfrm>
            <a:off x="8724800" y="847651"/>
            <a:ext cx="691698" cy="835156"/>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5"/>
          <p:cNvSpPr/>
          <p:nvPr/>
        </p:nvSpPr>
        <p:spPr>
          <a:xfrm>
            <a:off x="8329172" y="1412424"/>
            <a:ext cx="498521" cy="601898"/>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5" name="Shape 3655"/>
        <p:cNvGrpSpPr/>
        <p:nvPr/>
      </p:nvGrpSpPr>
      <p:grpSpPr>
        <a:xfrm>
          <a:off x="0" y="0"/>
          <a:ext cx="0" cy="0"/>
          <a:chOff x="0" y="0"/>
          <a:chExt cx="0" cy="0"/>
        </a:xfrm>
      </p:grpSpPr>
      <p:sp>
        <p:nvSpPr>
          <p:cNvPr id="3656" name="Google Shape;3656;p66"/>
          <p:cNvSpPr txBox="1"/>
          <p:nvPr>
            <p:ph type="title"/>
          </p:nvPr>
        </p:nvSpPr>
        <p:spPr>
          <a:xfrm>
            <a:off x="713225" y="2438400"/>
            <a:ext cx="8851500" cy="239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657" name="Google Shape;3657;p66"/>
          <p:cNvSpPr txBox="1"/>
          <p:nvPr>
            <p:ph idx="1" type="body"/>
          </p:nvPr>
        </p:nvSpPr>
        <p:spPr>
          <a:xfrm>
            <a:off x="713225" y="5019925"/>
            <a:ext cx="8851500" cy="105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Did you like the resources </a:t>
            </a:r>
            <a:r>
              <a:rPr lang="en"/>
              <a:t>i</a:t>
            </a:r>
            <a:r>
              <a:rPr lang="en" sz="3000"/>
              <a:t>n this template? Get them for free at our other websites:</a:t>
            </a:r>
            <a:endParaRPr/>
          </a:p>
          <a:p>
            <a:pPr indent="0" lvl="0" marL="0" rtl="0" algn="l">
              <a:spcBef>
                <a:spcPts val="0"/>
              </a:spcBef>
              <a:spcAft>
                <a:spcPts val="0"/>
              </a:spcAft>
              <a:buNone/>
            </a:pPr>
            <a:r>
              <a:rPr b="1" lang="en">
                <a:solidFill>
                  <a:schemeClr val="accent2"/>
                </a:solidFill>
              </a:rPr>
              <a:t>Photos:</a:t>
            </a:r>
            <a:endParaRPr b="1">
              <a:solidFill>
                <a:schemeClr val="accent2"/>
              </a:solidFill>
            </a:endParaRPr>
          </a:p>
          <a:p>
            <a:pPr indent="-419100" lvl="0" marL="457200" rtl="0" algn="l">
              <a:spcBef>
                <a:spcPts val="0"/>
              </a:spcBef>
              <a:spcAft>
                <a:spcPts val="0"/>
              </a:spcAft>
              <a:buSzPts val="3000"/>
              <a:buChar char="●"/>
            </a:pPr>
            <a:r>
              <a:rPr lang="en">
                <a:uFill>
                  <a:noFill/>
                </a:uFill>
                <a:hlinkClick r:id="rId3"/>
              </a:rPr>
              <a:t>Male traveler hiking on mountains while having his essentials in a backpack</a:t>
            </a:r>
            <a:endParaRPr/>
          </a:p>
          <a:p>
            <a:pPr indent="-419100" lvl="0" marL="457200" rtl="0" algn="l">
              <a:spcBef>
                <a:spcPts val="0"/>
              </a:spcBef>
              <a:spcAft>
                <a:spcPts val="0"/>
              </a:spcAft>
              <a:buSzPts val="3000"/>
              <a:buChar char="●"/>
            </a:pPr>
            <a:r>
              <a:rPr lang="en">
                <a:uFill>
                  <a:noFill/>
                </a:uFill>
                <a:hlinkClick r:id="rId4"/>
              </a:rPr>
              <a:t>Peaceful water and sand composition</a:t>
            </a:r>
            <a:endParaRPr/>
          </a:p>
          <a:p>
            <a:pPr indent="-419100" lvl="0" marL="457200" rtl="0" algn="l">
              <a:spcBef>
                <a:spcPts val="0"/>
              </a:spcBef>
              <a:spcAft>
                <a:spcPts val="0"/>
              </a:spcAft>
              <a:buSzPts val="3000"/>
              <a:buChar char="●"/>
            </a:pPr>
            <a:r>
              <a:rPr lang="en">
                <a:uFill>
                  <a:noFill/>
                </a:uFill>
                <a:hlinkClick r:id="rId5"/>
              </a:rPr>
              <a:t>Full shot couple doing yoga on beach</a:t>
            </a:r>
            <a:endParaRPr/>
          </a:p>
          <a:p>
            <a:pPr indent="-419100" lvl="0" marL="457200" rtl="0" algn="l">
              <a:spcBef>
                <a:spcPts val="0"/>
              </a:spcBef>
              <a:spcAft>
                <a:spcPts val="0"/>
              </a:spcAft>
              <a:buSzPts val="3000"/>
              <a:buChar char="●"/>
            </a:pPr>
            <a:r>
              <a:rPr lang="en">
                <a:uFill>
                  <a:noFill/>
                </a:uFill>
                <a:hlinkClick r:id="rId6"/>
              </a:rPr>
              <a:t>Beautiful pet portrait of small dog and cat</a:t>
            </a:r>
            <a:endParaRPr/>
          </a:p>
          <a:p>
            <a:pPr indent="-419100" lvl="0" marL="457200" rtl="0" algn="l">
              <a:spcBef>
                <a:spcPts val="0"/>
              </a:spcBef>
              <a:spcAft>
                <a:spcPts val="0"/>
              </a:spcAft>
              <a:buSzPts val="3000"/>
              <a:buChar char="●"/>
            </a:pPr>
            <a:r>
              <a:rPr lang="en">
                <a:uFill>
                  <a:noFill/>
                </a:uFill>
                <a:hlinkClick r:id="rId7"/>
              </a:rPr>
              <a:t>Adorable dog looking up in a studio</a:t>
            </a:r>
            <a:endParaRPr/>
          </a:p>
          <a:p>
            <a:pPr indent="-419100" lvl="0" marL="457200" rtl="0" algn="l">
              <a:spcBef>
                <a:spcPts val="0"/>
              </a:spcBef>
              <a:spcAft>
                <a:spcPts val="0"/>
              </a:spcAft>
              <a:buSzPts val="3000"/>
              <a:buChar char="●"/>
            </a:pPr>
            <a:r>
              <a:rPr lang="en">
                <a:uFill>
                  <a:noFill/>
                </a:uFill>
                <a:hlinkClick r:id="rId8"/>
              </a:rPr>
              <a:t>Flat lay composition of pasta with copyspace</a:t>
            </a:r>
            <a:endParaRPr/>
          </a:p>
          <a:p>
            <a:pPr indent="-419100" lvl="0" marL="457200" rtl="0" algn="l">
              <a:spcBef>
                <a:spcPts val="0"/>
              </a:spcBef>
              <a:spcAft>
                <a:spcPts val="0"/>
              </a:spcAft>
              <a:buSzPts val="3000"/>
              <a:buChar char="●"/>
            </a:pPr>
            <a:r>
              <a:rPr lang="en">
                <a:uFill>
                  <a:noFill/>
                </a:uFill>
                <a:hlinkClick r:id="rId9"/>
              </a:rPr>
              <a:t>Couple enjoying food in restaurant</a:t>
            </a:r>
            <a:endParaRPr/>
          </a:p>
          <a:p>
            <a:pPr indent="-419100" lvl="0" marL="457200" rtl="0" algn="l">
              <a:spcBef>
                <a:spcPts val="0"/>
              </a:spcBef>
              <a:spcAft>
                <a:spcPts val="0"/>
              </a:spcAft>
              <a:buSzPts val="3000"/>
              <a:buChar char="●"/>
            </a:pPr>
            <a:r>
              <a:rPr lang="en">
                <a:uFill>
                  <a:noFill/>
                </a:uFill>
                <a:hlinkClick r:id="rId10"/>
              </a:rPr>
              <a:t>Back view friends holding hands up</a:t>
            </a:r>
            <a:endParaRPr/>
          </a:p>
          <a:p>
            <a:pPr indent="-419100" lvl="0" marL="457200" rtl="0" algn="l">
              <a:spcBef>
                <a:spcPts val="0"/>
              </a:spcBef>
              <a:spcAft>
                <a:spcPts val="0"/>
              </a:spcAft>
              <a:buSzPts val="3000"/>
              <a:buChar char="●"/>
            </a:pPr>
            <a:r>
              <a:rPr lang="en">
                <a:uFill>
                  <a:noFill/>
                </a:uFill>
                <a:hlinkClick r:id="rId11"/>
              </a:rPr>
              <a:t>Medium shot happy friends in city</a:t>
            </a:r>
            <a:endParaRPr/>
          </a:p>
          <a:p>
            <a:pPr indent="-419100" lvl="0" marL="457200" rtl="0" algn="l">
              <a:spcBef>
                <a:spcPts val="0"/>
              </a:spcBef>
              <a:spcAft>
                <a:spcPts val="0"/>
              </a:spcAft>
              <a:buSzPts val="3000"/>
              <a:buChar char="●"/>
            </a:pPr>
            <a:r>
              <a:rPr lang="en">
                <a:uFill>
                  <a:noFill/>
                </a:uFill>
                <a:hlinkClick r:id="rId12"/>
              </a:rPr>
              <a:t>Close-up of woman sitting on stairs using social media app on mobile</a:t>
            </a:r>
            <a:endParaRPr/>
          </a:p>
          <a:p>
            <a:pPr indent="-419100" lvl="0" marL="457200" rtl="0" algn="l">
              <a:spcBef>
                <a:spcPts val="0"/>
              </a:spcBef>
              <a:spcAft>
                <a:spcPts val="0"/>
              </a:spcAft>
              <a:buSzPts val="3000"/>
              <a:buChar char="●"/>
            </a:pPr>
            <a:r>
              <a:rPr lang="en">
                <a:uFill>
                  <a:noFill/>
                </a:uFill>
                <a:hlinkClick r:id="rId13"/>
              </a:rPr>
              <a:t>Cute greyhound dog laying on bed</a:t>
            </a:r>
            <a:endParaRPr/>
          </a:p>
          <a:p>
            <a:pPr indent="-419100" lvl="0" marL="457200" rtl="0" algn="l">
              <a:spcBef>
                <a:spcPts val="0"/>
              </a:spcBef>
              <a:spcAft>
                <a:spcPts val="0"/>
              </a:spcAft>
              <a:buSzPts val="3000"/>
              <a:buChar char="●"/>
            </a:pPr>
            <a:r>
              <a:rPr lang="en">
                <a:uFill>
                  <a:noFill/>
                </a:uFill>
                <a:hlinkClick r:id="rId14"/>
              </a:rPr>
              <a:t>Woman with food</a:t>
            </a:r>
            <a:endParaRPr/>
          </a:p>
          <a:p>
            <a:pPr indent="-419100" lvl="0" marL="457200" rtl="0" algn="l">
              <a:spcBef>
                <a:spcPts val="0"/>
              </a:spcBef>
              <a:spcAft>
                <a:spcPts val="0"/>
              </a:spcAft>
              <a:buSzPts val="3000"/>
              <a:buChar char="●"/>
            </a:pPr>
            <a:r>
              <a:rPr lang="en">
                <a:uFill>
                  <a:noFill/>
                </a:uFill>
                <a:hlinkClick r:id="rId15"/>
              </a:rPr>
              <a:t>High angle pancakes arrangement</a:t>
            </a:r>
            <a:endParaRPr/>
          </a:p>
          <a:p>
            <a:pPr indent="-419100" lvl="0" marL="457200" rtl="0" algn="l">
              <a:spcBef>
                <a:spcPts val="0"/>
              </a:spcBef>
              <a:spcAft>
                <a:spcPts val="0"/>
              </a:spcAft>
              <a:buSzPts val="3000"/>
              <a:buChar char="●"/>
            </a:pPr>
            <a:r>
              <a:rPr lang="en">
                <a:uFill>
                  <a:noFill/>
                </a:uFill>
                <a:hlinkClick r:id="rId16"/>
              </a:rPr>
              <a:t>Couple traveling together in countryside</a:t>
            </a:r>
            <a:endParaRPr/>
          </a:p>
          <a:p>
            <a:pPr indent="-419100" lvl="0" marL="457200" rtl="0" algn="l">
              <a:spcBef>
                <a:spcPts val="0"/>
              </a:spcBef>
              <a:spcAft>
                <a:spcPts val="0"/>
              </a:spcAft>
              <a:buSzPts val="3000"/>
              <a:buChar char="●"/>
            </a:pPr>
            <a:r>
              <a:rPr lang="en">
                <a:uFill>
                  <a:noFill/>
                </a:uFill>
                <a:hlinkClick r:id="rId17"/>
              </a:rPr>
              <a:t>Young couple doing yoga next to the lake</a:t>
            </a:r>
            <a:endParaRPr/>
          </a:p>
          <a:p>
            <a:pPr indent="-419100" lvl="0" marL="457200" rtl="0" algn="l">
              <a:spcBef>
                <a:spcPts val="0"/>
              </a:spcBef>
              <a:spcAft>
                <a:spcPts val="0"/>
              </a:spcAft>
              <a:buSzPts val="3000"/>
              <a:buChar char="●"/>
            </a:pPr>
            <a:r>
              <a:rPr lang="en">
                <a:uFill>
                  <a:noFill/>
                </a:uFill>
                <a:hlinkClick r:id="rId18"/>
              </a:rPr>
              <a:t>Full shot man with cute dog on beach</a:t>
            </a:r>
            <a:endParaRPr/>
          </a:p>
        </p:txBody>
      </p:sp>
      <p:sp>
        <p:nvSpPr>
          <p:cNvPr id="3658" name="Google Shape;3658;p66"/>
          <p:cNvSpPr/>
          <p:nvPr/>
        </p:nvSpPr>
        <p:spPr>
          <a:xfrm>
            <a:off x="8724801" y="16795049"/>
            <a:ext cx="691698" cy="835156"/>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6"/>
          <p:cNvSpPr/>
          <p:nvPr/>
        </p:nvSpPr>
        <p:spPr>
          <a:xfrm>
            <a:off x="8724800" y="847651"/>
            <a:ext cx="691698" cy="835156"/>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6"/>
          <p:cNvSpPr/>
          <p:nvPr/>
        </p:nvSpPr>
        <p:spPr>
          <a:xfrm>
            <a:off x="8329172" y="1412424"/>
            <a:ext cx="498521" cy="601898"/>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64" name="Shape 3664"/>
        <p:cNvGrpSpPr/>
        <p:nvPr/>
      </p:nvGrpSpPr>
      <p:grpSpPr>
        <a:xfrm>
          <a:off x="0" y="0"/>
          <a:ext cx="0" cy="0"/>
          <a:chOff x="0" y="0"/>
          <a:chExt cx="0" cy="0"/>
        </a:xfrm>
      </p:grpSpPr>
      <p:sp>
        <p:nvSpPr>
          <p:cNvPr id="3665" name="Google Shape;3665;p67"/>
          <p:cNvSpPr txBox="1"/>
          <p:nvPr>
            <p:ph idx="4294967295" type="title"/>
          </p:nvPr>
        </p:nvSpPr>
        <p:spPr>
          <a:xfrm>
            <a:off x="1201613" y="2610009"/>
            <a:ext cx="7928400" cy="1715400"/>
          </a:xfrm>
          <a:prstGeom prst="rect">
            <a:avLst/>
          </a:prstGeom>
        </p:spPr>
        <p:txBody>
          <a:bodyPr anchorCtr="0" anchor="t" bIns="136325" lIns="136325" spcFirstLastPara="1" rIns="136325" wrap="square" tIns="136325">
            <a:noAutofit/>
          </a:bodyPr>
          <a:lstStyle/>
          <a:p>
            <a:pPr indent="0" lvl="0" marL="0" rtl="0" algn="ctr">
              <a:spcBef>
                <a:spcPts val="0"/>
              </a:spcBef>
              <a:spcAft>
                <a:spcPts val="0"/>
              </a:spcAft>
              <a:buClr>
                <a:srgbClr val="000000"/>
              </a:buClr>
              <a:buSzPts val="16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666" name="Google Shape;3666;p67"/>
          <p:cNvSpPr txBox="1"/>
          <p:nvPr>
            <p:ph idx="4294967295" type="body"/>
          </p:nvPr>
        </p:nvSpPr>
        <p:spPr>
          <a:xfrm>
            <a:off x="1920999" y="3912851"/>
            <a:ext cx="6832200" cy="9482400"/>
          </a:xfrm>
          <a:prstGeom prst="rect">
            <a:avLst/>
          </a:prstGeom>
        </p:spPr>
        <p:txBody>
          <a:bodyPr anchorCtr="0" anchor="ctr" bIns="136325" lIns="136325" spcFirstLastPara="1" rIns="136325" wrap="square" tIns="136325">
            <a:noAutofit/>
          </a:bodyPr>
          <a:lstStyle/>
          <a:p>
            <a:pPr indent="0" lvl="0" marL="0" marR="0" rtl="0" algn="l">
              <a:lnSpc>
                <a:spcPct val="115000"/>
              </a:lnSpc>
              <a:spcBef>
                <a:spcPts val="2100"/>
              </a:spcBef>
              <a:spcAft>
                <a:spcPts val="0"/>
              </a:spcAft>
              <a:buClr>
                <a:schemeClr val="dk1"/>
              </a:buClr>
              <a:buSzPts val="1100"/>
              <a:buFont typeface="Arial"/>
              <a:buNone/>
            </a:pPr>
            <a:r>
              <a:rPr lang="en" sz="2100">
                <a:solidFill>
                  <a:srgbClr val="FFFFFF"/>
                </a:solidFill>
                <a:latin typeface="Arial"/>
                <a:ea typeface="Arial"/>
                <a:cs typeface="Arial"/>
                <a:sym typeface="Arial"/>
              </a:rPr>
              <a:t>In order to use this template, you must credit </a:t>
            </a:r>
            <a:r>
              <a:rPr b="1" lang="en" sz="2100" u="sng">
                <a:solidFill>
                  <a:schemeClr val="hlink"/>
                </a:solidFill>
                <a:latin typeface="Arial"/>
                <a:ea typeface="Arial"/>
                <a:cs typeface="Arial"/>
                <a:sym typeface="Arial"/>
                <a:hlinkClick r:id="rId3"/>
              </a:rPr>
              <a:t>Slidesgo </a:t>
            </a:r>
            <a:r>
              <a:rPr lang="en" sz="2100">
                <a:solidFill>
                  <a:srgbClr val="FFFFFF"/>
                </a:solidFill>
                <a:latin typeface="Arial"/>
                <a:ea typeface="Arial"/>
                <a:cs typeface="Arial"/>
                <a:sym typeface="Arial"/>
              </a:rPr>
              <a:t>by keeping the </a:t>
            </a:r>
            <a:r>
              <a:rPr b="1" lang="en" sz="2100" u="sng">
                <a:solidFill>
                  <a:schemeClr val="hlink"/>
                </a:solidFill>
                <a:latin typeface="Arial"/>
                <a:ea typeface="Arial"/>
                <a:cs typeface="Arial"/>
                <a:sym typeface="Arial"/>
                <a:hlinkClick action="ppaction://hlinksldjump" r:id="rId4"/>
              </a:rPr>
              <a:t>Thanks</a:t>
            </a:r>
            <a:r>
              <a:rPr lang="en" sz="2100">
                <a:solidFill>
                  <a:srgbClr val="FFFFFF"/>
                </a:solidFill>
                <a:latin typeface="Arial"/>
                <a:ea typeface="Arial"/>
                <a:cs typeface="Arial"/>
                <a:sym typeface="Arial"/>
              </a:rPr>
              <a:t> slide.</a:t>
            </a:r>
            <a:endParaRPr sz="2100">
              <a:solidFill>
                <a:srgbClr val="FFFFFF"/>
              </a:solidFill>
              <a:latin typeface="Arial"/>
              <a:ea typeface="Arial"/>
              <a:cs typeface="Arial"/>
              <a:sym typeface="Arial"/>
            </a:endParaRPr>
          </a:p>
          <a:p>
            <a:pPr indent="0" lvl="0" marL="0" marR="0" rtl="0" algn="l">
              <a:lnSpc>
                <a:spcPct val="115000"/>
              </a:lnSpc>
              <a:spcBef>
                <a:spcPts val="2100"/>
              </a:spcBef>
              <a:spcAft>
                <a:spcPts val="0"/>
              </a:spcAft>
              <a:buNone/>
            </a:pPr>
            <a:r>
              <a:t/>
            </a:r>
            <a:endParaRPr sz="2100">
              <a:solidFill>
                <a:srgbClr val="FFFFFF"/>
              </a:solidFill>
              <a:latin typeface="Arial"/>
              <a:ea typeface="Arial"/>
              <a:cs typeface="Arial"/>
              <a:sym typeface="Arial"/>
            </a:endParaRPr>
          </a:p>
          <a:p>
            <a:pPr indent="0" lvl="0" marL="0" marR="0" rtl="0" algn="l">
              <a:lnSpc>
                <a:spcPct val="115000"/>
              </a:lnSpc>
              <a:spcBef>
                <a:spcPts val="2100"/>
              </a:spcBef>
              <a:spcAft>
                <a:spcPts val="0"/>
              </a:spcAft>
              <a:buNone/>
            </a:pPr>
            <a:r>
              <a:rPr b="1" lang="en" sz="1900">
                <a:solidFill>
                  <a:srgbClr val="869FB2"/>
                </a:solidFill>
                <a:latin typeface="Arial"/>
                <a:ea typeface="Arial"/>
                <a:cs typeface="Arial"/>
                <a:sym typeface="Arial"/>
              </a:rPr>
              <a:t>You are allowed to:</a:t>
            </a:r>
            <a:endParaRPr b="1" sz="1900">
              <a:solidFill>
                <a:srgbClr val="869FB2"/>
              </a:solidFill>
              <a:latin typeface="Arial"/>
              <a:ea typeface="Arial"/>
              <a:cs typeface="Arial"/>
              <a:sym typeface="Arial"/>
            </a:endParaRPr>
          </a:p>
          <a:p>
            <a:pPr indent="0" lvl="0" marL="0" rtl="0" algn="l">
              <a:lnSpc>
                <a:spcPct val="115000"/>
              </a:lnSpc>
              <a:spcBef>
                <a:spcPts val="600"/>
              </a:spcBef>
              <a:spcAft>
                <a:spcPts val="0"/>
              </a:spcAft>
              <a:buNone/>
            </a:pPr>
            <a:r>
              <a:rPr lang="en" sz="1900">
                <a:solidFill>
                  <a:srgbClr val="FFFFFF"/>
                </a:solidFill>
                <a:latin typeface="Arial"/>
                <a:ea typeface="Arial"/>
                <a:cs typeface="Arial"/>
                <a:sym typeface="Arial"/>
              </a:rPr>
              <a:t>- Modify this template.</a:t>
            </a:r>
            <a:endParaRPr sz="19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900">
                <a:solidFill>
                  <a:srgbClr val="FFFFFF"/>
                </a:solidFill>
                <a:latin typeface="Arial"/>
                <a:ea typeface="Arial"/>
                <a:cs typeface="Arial"/>
                <a:sym typeface="Arial"/>
              </a:rPr>
              <a:t>- Use it for both personal and commercial projects.</a:t>
            </a:r>
            <a:endParaRPr sz="1900">
              <a:solidFill>
                <a:srgbClr val="FFFFFF"/>
              </a:solidFill>
              <a:latin typeface="Arial"/>
              <a:ea typeface="Arial"/>
              <a:cs typeface="Arial"/>
              <a:sym typeface="Arial"/>
            </a:endParaRPr>
          </a:p>
          <a:p>
            <a:pPr indent="0" lvl="0" marL="0" rtl="0" algn="l">
              <a:lnSpc>
                <a:spcPct val="115000"/>
              </a:lnSpc>
              <a:spcBef>
                <a:spcPts val="2100"/>
              </a:spcBef>
              <a:spcAft>
                <a:spcPts val="0"/>
              </a:spcAft>
              <a:buNone/>
            </a:pPr>
            <a:r>
              <a:rPr b="1" lang="en" sz="1900">
                <a:solidFill>
                  <a:srgbClr val="869FB2"/>
                </a:solidFill>
                <a:latin typeface="Arial"/>
                <a:ea typeface="Arial"/>
                <a:cs typeface="Arial"/>
                <a:sym typeface="Arial"/>
              </a:rPr>
              <a:t>You are not allowed to:</a:t>
            </a:r>
            <a:endParaRPr b="1" sz="1900">
              <a:solidFill>
                <a:srgbClr val="869FB2"/>
              </a:solidFill>
              <a:latin typeface="Arial"/>
              <a:ea typeface="Arial"/>
              <a:cs typeface="Arial"/>
              <a:sym typeface="Arial"/>
            </a:endParaRPr>
          </a:p>
          <a:p>
            <a:pPr indent="0" lvl="0" marL="0" rtl="0" algn="l">
              <a:lnSpc>
                <a:spcPct val="115000"/>
              </a:lnSpc>
              <a:spcBef>
                <a:spcPts val="600"/>
              </a:spcBef>
              <a:spcAft>
                <a:spcPts val="0"/>
              </a:spcAft>
              <a:buNone/>
            </a:pPr>
            <a:r>
              <a:rPr lang="en" sz="1900">
                <a:solidFill>
                  <a:srgbClr val="FFFFFF"/>
                </a:solidFill>
                <a:latin typeface="Arial"/>
                <a:ea typeface="Arial"/>
                <a:cs typeface="Arial"/>
                <a:sym typeface="Arial"/>
              </a:rPr>
              <a:t>- Sublicense, sell or rent any of Slidesgo Content (or a modified version of Slidesgo Content).</a:t>
            </a:r>
            <a:endParaRPr sz="19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900">
                <a:solidFill>
                  <a:srgbClr val="FFFFFF"/>
                </a:solidFill>
                <a:latin typeface="Arial"/>
                <a:ea typeface="Arial"/>
                <a:cs typeface="Arial"/>
                <a:sym typeface="Arial"/>
              </a:rPr>
              <a:t>- Distribute Slidesgo Content unless it has been expressly authorized by Slidesgo.</a:t>
            </a:r>
            <a:endParaRPr sz="19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900">
                <a:solidFill>
                  <a:srgbClr val="FFFFFF"/>
                </a:solidFill>
                <a:latin typeface="Arial"/>
                <a:ea typeface="Arial"/>
                <a:cs typeface="Arial"/>
                <a:sym typeface="Arial"/>
              </a:rPr>
              <a:t>- Include Slidesgo Content in an online or offline database or file.</a:t>
            </a:r>
            <a:endParaRPr sz="19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900">
                <a:solidFill>
                  <a:srgbClr val="FFFFFF"/>
                </a:solidFill>
                <a:latin typeface="Arial"/>
                <a:ea typeface="Arial"/>
                <a:cs typeface="Arial"/>
                <a:sym typeface="Arial"/>
              </a:rPr>
              <a:t>- Offer Slidesgo templates (or modified versions of Slidesgo templates) for download.</a:t>
            </a:r>
            <a:endParaRPr sz="19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900">
                <a:solidFill>
                  <a:srgbClr val="FFFFFF"/>
                </a:solidFill>
                <a:latin typeface="Arial"/>
                <a:ea typeface="Arial"/>
                <a:cs typeface="Arial"/>
                <a:sym typeface="Arial"/>
              </a:rPr>
              <a:t>- Acquire the copyright of Slidesgo Content.</a:t>
            </a:r>
            <a:endParaRPr sz="1900">
              <a:solidFill>
                <a:srgbClr val="FFFFFF"/>
              </a:solidFill>
              <a:latin typeface="Arial"/>
              <a:ea typeface="Arial"/>
              <a:cs typeface="Arial"/>
              <a:sym typeface="Arial"/>
            </a:endParaRPr>
          </a:p>
          <a:p>
            <a:pPr indent="0" lvl="0" marL="0" rtl="0" algn="ctr">
              <a:spcBef>
                <a:spcPts val="0"/>
              </a:spcBef>
              <a:spcAft>
                <a:spcPts val="0"/>
              </a:spcAft>
              <a:buNone/>
            </a:pPr>
            <a:r>
              <a:t/>
            </a:r>
            <a:endParaRPr sz="1900">
              <a:solidFill>
                <a:srgbClr val="435D74"/>
              </a:solidFill>
              <a:latin typeface="Arial"/>
              <a:ea typeface="Arial"/>
              <a:cs typeface="Arial"/>
              <a:sym typeface="Arial"/>
            </a:endParaRPr>
          </a:p>
          <a:p>
            <a:pPr indent="0" lvl="0" marL="0" rtl="0" algn="ctr">
              <a:spcBef>
                <a:spcPts val="0"/>
              </a:spcBef>
              <a:spcAft>
                <a:spcPts val="0"/>
              </a:spcAft>
              <a:buNone/>
            </a:pPr>
            <a:r>
              <a:t/>
            </a:r>
            <a:endParaRPr sz="2400">
              <a:solidFill>
                <a:srgbClr val="435D74"/>
              </a:solidFill>
              <a:latin typeface="Arial"/>
              <a:ea typeface="Arial"/>
              <a:cs typeface="Arial"/>
              <a:sym typeface="Arial"/>
            </a:endParaRPr>
          </a:p>
          <a:p>
            <a:pPr indent="0" lvl="0" marL="0" rtl="0" algn="l">
              <a:spcBef>
                <a:spcPts val="0"/>
              </a:spcBef>
              <a:spcAft>
                <a:spcPts val="0"/>
              </a:spcAft>
              <a:buNone/>
            </a:pPr>
            <a:r>
              <a:t/>
            </a:r>
            <a:endParaRPr sz="2400">
              <a:solidFill>
                <a:srgbClr val="435D74"/>
              </a:solidFill>
              <a:latin typeface="Arial"/>
              <a:ea typeface="Arial"/>
              <a:cs typeface="Arial"/>
              <a:sym typeface="Arial"/>
            </a:endParaRPr>
          </a:p>
        </p:txBody>
      </p:sp>
      <p:sp>
        <p:nvSpPr>
          <p:cNvPr id="3667" name="Google Shape;3667;p67"/>
          <p:cNvSpPr txBox="1"/>
          <p:nvPr>
            <p:ph idx="4294967295" type="body"/>
          </p:nvPr>
        </p:nvSpPr>
        <p:spPr>
          <a:xfrm>
            <a:off x="1179394" y="13955696"/>
            <a:ext cx="7928400" cy="1565100"/>
          </a:xfrm>
          <a:prstGeom prst="rect">
            <a:avLst/>
          </a:prstGeom>
        </p:spPr>
        <p:txBody>
          <a:bodyPr anchorCtr="0" anchor="t" bIns="136325" lIns="136325" spcFirstLastPara="1" rIns="136325" wrap="square" tIns="136325">
            <a:noAutofit/>
          </a:bodyPr>
          <a:lstStyle/>
          <a:p>
            <a:pPr indent="0" lvl="0" marL="0" rtl="0" algn="ctr">
              <a:spcBef>
                <a:spcPts val="0"/>
              </a:spcBef>
              <a:spcAft>
                <a:spcPts val="0"/>
              </a:spcAft>
              <a:buNone/>
            </a:pPr>
            <a:r>
              <a:rPr lang="en" sz="1900">
                <a:solidFill>
                  <a:srgbClr val="FFFFFF"/>
                </a:solidFill>
                <a:latin typeface="Arial"/>
                <a:ea typeface="Arial"/>
                <a:cs typeface="Arial"/>
                <a:sym typeface="Arial"/>
              </a:rPr>
              <a:t>For more information about editing slides, please </a:t>
            </a:r>
            <a:r>
              <a:rPr lang="en" sz="1800">
                <a:solidFill>
                  <a:srgbClr val="FFFFFF"/>
                </a:solidFill>
                <a:latin typeface="Arial"/>
                <a:ea typeface="Arial"/>
                <a:cs typeface="Arial"/>
                <a:sym typeface="Arial"/>
              </a:rPr>
              <a:t>read </a:t>
            </a:r>
            <a:r>
              <a:rPr lang="en" sz="1900">
                <a:solidFill>
                  <a:srgbClr val="FFFFFF"/>
                </a:solidFill>
                <a:latin typeface="Arial"/>
                <a:ea typeface="Arial"/>
                <a:cs typeface="Arial"/>
                <a:sym typeface="Arial"/>
              </a:rPr>
              <a:t>our FAQs or visit our blog:</a:t>
            </a:r>
            <a:endParaRPr sz="1900">
              <a:solidFill>
                <a:srgbClr val="FFFFFF"/>
              </a:solidFill>
              <a:latin typeface="Arial"/>
              <a:ea typeface="Arial"/>
              <a:cs typeface="Arial"/>
              <a:sym typeface="Arial"/>
            </a:endParaRPr>
          </a:p>
          <a:p>
            <a:pPr indent="0" lvl="0" marL="0" rtl="0" algn="ctr">
              <a:spcBef>
                <a:spcPts val="0"/>
              </a:spcBef>
              <a:spcAft>
                <a:spcPts val="0"/>
              </a:spcAft>
              <a:buNone/>
            </a:pPr>
            <a:r>
              <a:rPr lang="en" sz="19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2200">
                <a:solidFill>
                  <a:srgbClr val="FFFFFF"/>
                </a:solidFill>
                <a:latin typeface="Arial"/>
                <a:ea typeface="Arial"/>
                <a:cs typeface="Arial"/>
                <a:sym typeface="Arial"/>
              </a:rPr>
              <a:t> </a:t>
            </a:r>
            <a:r>
              <a:rPr lang="en" sz="1900">
                <a:solidFill>
                  <a:srgbClr val="FFFFFF"/>
                </a:solidFill>
                <a:latin typeface="Arial"/>
                <a:ea typeface="Arial"/>
                <a:cs typeface="Arial"/>
                <a:sym typeface="Arial"/>
              </a:rPr>
              <a:t>and</a:t>
            </a:r>
            <a:r>
              <a:rPr lang="en" sz="2200">
                <a:solidFill>
                  <a:srgbClr val="FFFFFF"/>
                </a:solidFill>
                <a:latin typeface="Arial"/>
                <a:ea typeface="Arial"/>
                <a:cs typeface="Arial"/>
                <a:sym typeface="Arial"/>
              </a:rPr>
              <a:t> </a:t>
            </a:r>
            <a:r>
              <a:rPr lang="en" sz="19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900" u="sng">
              <a:solidFill>
                <a:srgbClr val="869FB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71" name="Shape 3671"/>
        <p:cNvGrpSpPr/>
        <p:nvPr/>
      </p:nvGrpSpPr>
      <p:grpSpPr>
        <a:xfrm>
          <a:off x="0" y="0"/>
          <a:ext cx="0" cy="0"/>
          <a:chOff x="0" y="0"/>
          <a:chExt cx="0" cy="0"/>
        </a:xfrm>
      </p:grpSpPr>
      <p:sp>
        <p:nvSpPr>
          <p:cNvPr id="3672" name="Google Shape;3672;p68"/>
          <p:cNvSpPr txBox="1"/>
          <p:nvPr>
            <p:ph idx="4294967295" type="title"/>
          </p:nvPr>
        </p:nvSpPr>
        <p:spPr>
          <a:xfrm>
            <a:off x="1201613" y="2610009"/>
            <a:ext cx="7928400" cy="1715400"/>
          </a:xfrm>
          <a:prstGeom prst="rect">
            <a:avLst/>
          </a:prstGeom>
        </p:spPr>
        <p:txBody>
          <a:bodyPr anchorCtr="0" anchor="t" bIns="136325" lIns="136325" spcFirstLastPara="1" rIns="136325" wrap="square" tIns="136325">
            <a:noAutofit/>
          </a:bodyPr>
          <a:lstStyle/>
          <a:p>
            <a:pPr indent="0" lvl="0" marL="0" rtl="0" algn="ctr">
              <a:spcBef>
                <a:spcPts val="0"/>
              </a:spcBef>
              <a:spcAft>
                <a:spcPts val="0"/>
              </a:spcAft>
              <a:buClr>
                <a:srgbClr val="000000"/>
              </a:buClr>
              <a:buSzPts val="1600"/>
              <a:buFont typeface="Arial"/>
              <a:buNone/>
            </a:pPr>
            <a:r>
              <a:rPr lang="en">
                <a:latin typeface="Arial"/>
                <a:ea typeface="Arial"/>
                <a:cs typeface="Arial"/>
                <a:sym typeface="Arial"/>
              </a:rPr>
              <a:t>Instructions for use (premium users)</a:t>
            </a:r>
            <a:endParaRPr>
              <a:latin typeface="Arial"/>
              <a:ea typeface="Arial"/>
              <a:cs typeface="Arial"/>
              <a:sym typeface="Arial"/>
            </a:endParaRPr>
          </a:p>
          <a:p>
            <a:pPr indent="0" lvl="0" marL="0" rtl="0" algn="ctr">
              <a:spcBef>
                <a:spcPts val="0"/>
              </a:spcBef>
              <a:spcAft>
                <a:spcPts val="0"/>
              </a:spcAft>
              <a:buClr>
                <a:srgbClr val="000000"/>
              </a:buClr>
              <a:buSzPts val="1600"/>
              <a:buFont typeface="Arial"/>
              <a:buNone/>
            </a:pPr>
            <a:r>
              <a:t/>
            </a:r>
            <a:endParaRPr>
              <a:latin typeface="Arial"/>
              <a:ea typeface="Arial"/>
              <a:cs typeface="Arial"/>
              <a:sym typeface="Arial"/>
            </a:endParaRPr>
          </a:p>
        </p:txBody>
      </p:sp>
      <p:sp>
        <p:nvSpPr>
          <p:cNvPr id="3673" name="Google Shape;3673;p68"/>
          <p:cNvSpPr txBox="1"/>
          <p:nvPr>
            <p:ph idx="4294967295" type="body"/>
          </p:nvPr>
        </p:nvSpPr>
        <p:spPr>
          <a:xfrm>
            <a:off x="1920999" y="3989051"/>
            <a:ext cx="6832200" cy="9482400"/>
          </a:xfrm>
          <a:prstGeom prst="rect">
            <a:avLst/>
          </a:prstGeom>
        </p:spPr>
        <p:txBody>
          <a:bodyPr anchorCtr="0" anchor="ctr" bIns="136325" lIns="136325" spcFirstLastPara="1" rIns="136325" wrap="square" tIns="136325">
            <a:noAutofit/>
          </a:bodyPr>
          <a:lstStyle/>
          <a:p>
            <a:pPr indent="0" lvl="0" marL="0" rtl="0" algn="l">
              <a:spcBef>
                <a:spcPts val="1400"/>
              </a:spcBef>
              <a:spcAft>
                <a:spcPts val="0"/>
              </a:spcAft>
              <a:buClr>
                <a:schemeClr val="dk1"/>
              </a:buClr>
              <a:buSzPts val="1100"/>
              <a:buFont typeface="Arial"/>
              <a:buNone/>
            </a:pPr>
            <a:r>
              <a:rPr lang="en" sz="2100">
                <a:solidFill>
                  <a:schemeClr val="lt1"/>
                </a:solidFill>
                <a:latin typeface="Arial"/>
                <a:ea typeface="Arial"/>
                <a:cs typeface="Arial"/>
                <a:sym typeface="Arial"/>
              </a:rPr>
              <a:t>In order to use this template, you must be a Premium user on </a:t>
            </a:r>
            <a:r>
              <a:rPr b="1" lang="en" sz="2100" u="sng">
                <a:solidFill>
                  <a:srgbClr val="869FB2"/>
                </a:solidFill>
                <a:latin typeface="Arial"/>
                <a:ea typeface="Arial"/>
                <a:cs typeface="Arial"/>
                <a:sym typeface="Arial"/>
              </a:rPr>
              <a:t>S</a:t>
            </a:r>
            <a:r>
              <a:rPr b="1" lang="en" sz="2100" u="sng">
                <a:solidFill>
                  <a:srgbClr val="869FB2"/>
                </a:solidFill>
                <a:latin typeface="Arial"/>
                <a:ea typeface="Arial"/>
                <a:cs typeface="Arial"/>
                <a:sym typeface="Arial"/>
                <a:hlinkClick r:id="rId3">
                  <a:extLst>
                    <a:ext uri="{A12FA001-AC4F-418D-AE19-62706E023703}">
                      <ahyp:hlinkClr val="tx"/>
                    </a:ext>
                  </a:extLst>
                </a:hlinkClick>
              </a:rPr>
              <a:t>lidesgo</a:t>
            </a:r>
            <a:r>
              <a:rPr lang="en" sz="2100">
                <a:solidFill>
                  <a:schemeClr val="lt1"/>
                </a:solidFill>
                <a:latin typeface="Arial"/>
                <a:ea typeface="Arial"/>
                <a:cs typeface="Arial"/>
                <a:sym typeface="Arial"/>
              </a:rPr>
              <a:t>.</a:t>
            </a:r>
            <a:endParaRPr sz="2100">
              <a:solidFill>
                <a:schemeClr val="lt1"/>
              </a:solidFill>
              <a:latin typeface="Arial"/>
              <a:ea typeface="Arial"/>
              <a:cs typeface="Arial"/>
              <a:sym typeface="Arial"/>
            </a:endParaRPr>
          </a:p>
          <a:p>
            <a:pPr indent="0" lvl="0" marL="0" rtl="0" algn="l">
              <a:spcBef>
                <a:spcPts val="1400"/>
              </a:spcBef>
              <a:spcAft>
                <a:spcPts val="0"/>
              </a:spcAft>
              <a:buClr>
                <a:schemeClr val="dk1"/>
              </a:buClr>
              <a:buSzPts val="1100"/>
              <a:buFont typeface="Arial"/>
              <a:buNone/>
            </a:pPr>
            <a:r>
              <a:rPr b="1" lang="en" sz="2100">
                <a:solidFill>
                  <a:srgbClr val="869FB2"/>
                </a:solidFill>
                <a:latin typeface="Arial"/>
                <a:ea typeface="Arial"/>
                <a:cs typeface="Arial"/>
                <a:sym typeface="Arial"/>
              </a:rPr>
              <a:t>You are allowed to:</a:t>
            </a:r>
            <a:endParaRPr b="1" sz="2100">
              <a:solidFill>
                <a:srgbClr val="869FB2"/>
              </a:solidFill>
              <a:latin typeface="Arial"/>
              <a:ea typeface="Arial"/>
              <a:cs typeface="Arial"/>
              <a:sym typeface="Arial"/>
            </a:endParaRPr>
          </a:p>
          <a:p>
            <a:pPr indent="-361950" lvl="0" marL="457200" rtl="0" algn="l">
              <a:spcBef>
                <a:spcPts val="400"/>
              </a:spcBef>
              <a:spcAft>
                <a:spcPts val="0"/>
              </a:spcAft>
              <a:buClr>
                <a:schemeClr val="lt1"/>
              </a:buClr>
              <a:buSzPts val="2100"/>
              <a:buFont typeface="Arial"/>
              <a:buChar char="●"/>
            </a:pPr>
            <a:r>
              <a:rPr lang="en" sz="2100">
                <a:solidFill>
                  <a:schemeClr val="lt1"/>
                </a:solidFill>
                <a:latin typeface="Arial"/>
                <a:ea typeface="Arial"/>
                <a:cs typeface="Arial"/>
                <a:sym typeface="Arial"/>
              </a:rPr>
              <a:t>Modify this template.</a:t>
            </a:r>
            <a:endParaRPr sz="2100">
              <a:solidFill>
                <a:schemeClr val="lt1"/>
              </a:solidFill>
              <a:latin typeface="Arial"/>
              <a:ea typeface="Arial"/>
              <a:cs typeface="Arial"/>
              <a:sym typeface="Arial"/>
            </a:endParaRPr>
          </a:p>
          <a:p>
            <a:pPr indent="-361950" lvl="0" marL="457200" rtl="0" algn="l">
              <a:spcBef>
                <a:spcPts val="0"/>
              </a:spcBef>
              <a:spcAft>
                <a:spcPts val="0"/>
              </a:spcAft>
              <a:buClr>
                <a:schemeClr val="lt1"/>
              </a:buClr>
              <a:buSzPts val="2100"/>
              <a:buFont typeface="Arial"/>
              <a:buChar char="●"/>
            </a:pPr>
            <a:r>
              <a:rPr lang="en" sz="2100">
                <a:solidFill>
                  <a:schemeClr val="lt1"/>
                </a:solidFill>
                <a:latin typeface="Arial"/>
                <a:ea typeface="Arial"/>
                <a:cs typeface="Arial"/>
                <a:sym typeface="Arial"/>
              </a:rPr>
              <a:t>Use it for both personal and commercial purposes.</a:t>
            </a:r>
            <a:endParaRPr sz="2100">
              <a:solidFill>
                <a:schemeClr val="lt1"/>
              </a:solidFill>
              <a:latin typeface="Arial"/>
              <a:ea typeface="Arial"/>
              <a:cs typeface="Arial"/>
              <a:sym typeface="Arial"/>
            </a:endParaRPr>
          </a:p>
          <a:p>
            <a:pPr indent="-361950" lvl="0" marL="457200" rtl="0" algn="l">
              <a:spcBef>
                <a:spcPts val="0"/>
              </a:spcBef>
              <a:spcAft>
                <a:spcPts val="0"/>
              </a:spcAft>
              <a:buClr>
                <a:schemeClr val="lt1"/>
              </a:buClr>
              <a:buSzPts val="2100"/>
              <a:buFont typeface="Arial"/>
              <a:buChar char="●"/>
            </a:pPr>
            <a:r>
              <a:rPr lang="en" sz="2100">
                <a:solidFill>
                  <a:schemeClr val="lt1"/>
                </a:solidFill>
                <a:latin typeface="Arial"/>
                <a:ea typeface="Arial"/>
                <a:cs typeface="Arial"/>
                <a:sym typeface="Arial"/>
              </a:rPr>
              <a:t>Hide or delete the “Thanks” slide and the mention to Slidesgo in the credits.</a:t>
            </a:r>
            <a:endParaRPr sz="2100">
              <a:solidFill>
                <a:schemeClr val="lt1"/>
              </a:solidFill>
              <a:latin typeface="Arial"/>
              <a:ea typeface="Arial"/>
              <a:cs typeface="Arial"/>
              <a:sym typeface="Arial"/>
            </a:endParaRPr>
          </a:p>
          <a:p>
            <a:pPr indent="-361950" lvl="0" marL="457200" rtl="0" algn="l">
              <a:spcBef>
                <a:spcPts val="0"/>
              </a:spcBef>
              <a:spcAft>
                <a:spcPts val="0"/>
              </a:spcAft>
              <a:buClr>
                <a:schemeClr val="lt1"/>
              </a:buClr>
              <a:buSzPts val="2100"/>
              <a:buFont typeface="Arial"/>
              <a:buChar char="●"/>
            </a:pPr>
            <a:r>
              <a:rPr lang="en" sz="2100">
                <a:solidFill>
                  <a:schemeClr val="lt1"/>
                </a:solidFill>
                <a:latin typeface="Arial"/>
                <a:ea typeface="Arial"/>
                <a:cs typeface="Arial"/>
                <a:sym typeface="Arial"/>
              </a:rPr>
              <a:t>Share this template in an editable format with people who are not part of your team.</a:t>
            </a:r>
            <a:endParaRPr sz="2100">
              <a:solidFill>
                <a:schemeClr val="lt1"/>
              </a:solidFill>
              <a:latin typeface="Arial"/>
              <a:ea typeface="Arial"/>
              <a:cs typeface="Arial"/>
              <a:sym typeface="Arial"/>
            </a:endParaRPr>
          </a:p>
          <a:p>
            <a:pPr indent="0" lvl="0" marL="0" rtl="0" algn="l">
              <a:spcBef>
                <a:spcPts val="1400"/>
              </a:spcBef>
              <a:spcAft>
                <a:spcPts val="0"/>
              </a:spcAft>
              <a:buClr>
                <a:schemeClr val="dk1"/>
              </a:buClr>
              <a:buSzPts val="1100"/>
              <a:buFont typeface="Arial"/>
              <a:buNone/>
            </a:pPr>
            <a:r>
              <a:rPr b="1" lang="en" sz="2100">
                <a:solidFill>
                  <a:srgbClr val="869FB2"/>
                </a:solidFill>
                <a:latin typeface="Arial"/>
                <a:ea typeface="Arial"/>
                <a:cs typeface="Arial"/>
                <a:sym typeface="Arial"/>
              </a:rPr>
              <a:t>You are not allowed to:</a:t>
            </a:r>
            <a:endParaRPr b="1" sz="2100">
              <a:solidFill>
                <a:srgbClr val="869FB2"/>
              </a:solidFill>
              <a:latin typeface="Arial"/>
              <a:ea typeface="Arial"/>
              <a:cs typeface="Arial"/>
              <a:sym typeface="Arial"/>
            </a:endParaRPr>
          </a:p>
          <a:p>
            <a:pPr indent="-361950" lvl="0" marL="457200" rtl="0" algn="l">
              <a:spcBef>
                <a:spcPts val="400"/>
              </a:spcBef>
              <a:spcAft>
                <a:spcPts val="0"/>
              </a:spcAft>
              <a:buClr>
                <a:schemeClr val="lt1"/>
              </a:buClr>
              <a:buSzPts val="2100"/>
              <a:buFont typeface="Arial"/>
              <a:buChar char="●"/>
            </a:pPr>
            <a:r>
              <a:rPr lang="en" sz="2100">
                <a:solidFill>
                  <a:schemeClr val="lt1"/>
                </a:solidFill>
                <a:latin typeface="Arial"/>
                <a:ea typeface="Arial"/>
                <a:cs typeface="Arial"/>
                <a:sym typeface="Arial"/>
              </a:rPr>
              <a:t>Sublicense, sell or rent this Slidesgo Template (or a modified version of this Slidesgo Template).</a:t>
            </a:r>
            <a:endParaRPr sz="2100">
              <a:solidFill>
                <a:schemeClr val="lt1"/>
              </a:solidFill>
              <a:latin typeface="Arial"/>
              <a:ea typeface="Arial"/>
              <a:cs typeface="Arial"/>
              <a:sym typeface="Arial"/>
            </a:endParaRPr>
          </a:p>
          <a:p>
            <a:pPr indent="-361950" lvl="0" marL="457200" rtl="0" algn="l">
              <a:spcBef>
                <a:spcPts val="0"/>
              </a:spcBef>
              <a:spcAft>
                <a:spcPts val="0"/>
              </a:spcAft>
              <a:buClr>
                <a:schemeClr val="lt1"/>
              </a:buClr>
              <a:buSzPts val="2100"/>
              <a:buFont typeface="Arial"/>
              <a:buChar char="●"/>
            </a:pPr>
            <a:r>
              <a:rPr lang="en" sz="2100">
                <a:solidFill>
                  <a:schemeClr val="lt1"/>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2100">
              <a:solidFill>
                <a:schemeClr val="lt1"/>
              </a:solidFill>
              <a:latin typeface="Arial"/>
              <a:ea typeface="Arial"/>
              <a:cs typeface="Arial"/>
              <a:sym typeface="Arial"/>
            </a:endParaRPr>
          </a:p>
          <a:p>
            <a:pPr indent="-361950" lvl="0" marL="457200" rtl="0" algn="l">
              <a:spcBef>
                <a:spcPts val="0"/>
              </a:spcBef>
              <a:spcAft>
                <a:spcPts val="0"/>
              </a:spcAft>
              <a:buClr>
                <a:schemeClr val="lt1"/>
              </a:buClr>
              <a:buSzPts val="2100"/>
              <a:buFont typeface="Arial"/>
              <a:buChar char="●"/>
            </a:pPr>
            <a:r>
              <a:rPr lang="en" sz="2100">
                <a:solidFill>
                  <a:schemeClr val="lt1"/>
                </a:solidFill>
                <a:latin typeface="Arial"/>
                <a:ea typeface="Arial"/>
                <a:cs typeface="Arial"/>
                <a:sym typeface="Arial"/>
              </a:rPr>
              <a:t>Use any of the elements that are part of this Slidesgo Template in an isolated and separated way from this Template.</a:t>
            </a:r>
            <a:endParaRPr sz="2100">
              <a:solidFill>
                <a:schemeClr val="lt1"/>
              </a:solidFill>
              <a:latin typeface="Arial"/>
              <a:ea typeface="Arial"/>
              <a:cs typeface="Arial"/>
              <a:sym typeface="Arial"/>
            </a:endParaRPr>
          </a:p>
          <a:p>
            <a:pPr indent="-361950" lvl="0" marL="457200" rtl="0" algn="l">
              <a:spcBef>
                <a:spcPts val="0"/>
              </a:spcBef>
              <a:spcAft>
                <a:spcPts val="0"/>
              </a:spcAft>
              <a:buClr>
                <a:schemeClr val="lt1"/>
              </a:buClr>
              <a:buSzPts val="2100"/>
              <a:buFont typeface="Arial"/>
              <a:buChar char="●"/>
            </a:pPr>
            <a:r>
              <a:rPr lang="en" sz="2100">
                <a:solidFill>
                  <a:schemeClr val="lt1"/>
                </a:solidFill>
                <a:latin typeface="Arial"/>
                <a:ea typeface="Arial"/>
                <a:cs typeface="Arial"/>
                <a:sym typeface="Arial"/>
              </a:rPr>
              <a:t>Register any of the elements that are part of this template as a trademark or logo, or register it as a work in an intellectual property registry or similar.</a:t>
            </a:r>
            <a:endParaRPr sz="2100">
              <a:solidFill>
                <a:schemeClr val="lt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100">
              <a:solidFill>
                <a:schemeClr val="lt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2100">
              <a:solidFill>
                <a:schemeClr val="lt1"/>
              </a:solidFill>
              <a:latin typeface="Arial"/>
              <a:ea typeface="Arial"/>
              <a:cs typeface="Arial"/>
              <a:sym typeface="Arial"/>
            </a:endParaRPr>
          </a:p>
          <a:p>
            <a:pPr indent="0" lvl="0" marL="0" rtl="0" algn="l">
              <a:spcBef>
                <a:spcPts val="0"/>
              </a:spcBef>
              <a:spcAft>
                <a:spcPts val="0"/>
              </a:spcAft>
              <a:buNone/>
            </a:pPr>
            <a:r>
              <a:t/>
            </a:r>
            <a:endParaRPr sz="2100">
              <a:solidFill>
                <a:srgbClr val="FFFFFF"/>
              </a:solidFill>
              <a:latin typeface="Arial"/>
              <a:ea typeface="Arial"/>
              <a:cs typeface="Arial"/>
              <a:sym typeface="Arial"/>
            </a:endParaRPr>
          </a:p>
        </p:txBody>
      </p:sp>
      <p:sp>
        <p:nvSpPr>
          <p:cNvPr id="3674" name="Google Shape;3674;p68"/>
          <p:cNvSpPr txBox="1"/>
          <p:nvPr>
            <p:ph idx="4294967295" type="body"/>
          </p:nvPr>
        </p:nvSpPr>
        <p:spPr>
          <a:xfrm>
            <a:off x="1179394" y="13955696"/>
            <a:ext cx="7928400" cy="1565100"/>
          </a:xfrm>
          <a:prstGeom prst="rect">
            <a:avLst/>
          </a:prstGeom>
        </p:spPr>
        <p:txBody>
          <a:bodyPr anchorCtr="0" anchor="t" bIns="136325" lIns="136325" spcFirstLastPara="1" rIns="136325" wrap="square" tIns="136325">
            <a:noAutofit/>
          </a:bodyPr>
          <a:lstStyle/>
          <a:p>
            <a:pPr indent="0" lvl="0" marL="0" rtl="0" algn="ctr">
              <a:spcBef>
                <a:spcPts val="0"/>
              </a:spcBef>
              <a:spcAft>
                <a:spcPts val="0"/>
              </a:spcAft>
              <a:buNone/>
            </a:pPr>
            <a:r>
              <a:rPr lang="en" sz="1900">
                <a:solidFill>
                  <a:srgbClr val="FFFFFF"/>
                </a:solidFill>
                <a:latin typeface="Arial"/>
                <a:ea typeface="Arial"/>
                <a:cs typeface="Arial"/>
                <a:sym typeface="Arial"/>
              </a:rPr>
              <a:t>For more information about editing slides, please </a:t>
            </a:r>
            <a:r>
              <a:rPr lang="en" sz="1800">
                <a:solidFill>
                  <a:srgbClr val="FFFFFF"/>
                </a:solidFill>
                <a:latin typeface="Arial"/>
                <a:ea typeface="Arial"/>
                <a:cs typeface="Arial"/>
                <a:sym typeface="Arial"/>
              </a:rPr>
              <a:t>read </a:t>
            </a:r>
            <a:r>
              <a:rPr lang="en" sz="1900">
                <a:solidFill>
                  <a:srgbClr val="FFFFFF"/>
                </a:solidFill>
                <a:latin typeface="Arial"/>
                <a:ea typeface="Arial"/>
                <a:cs typeface="Arial"/>
                <a:sym typeface="Arial"/>
              </a:rPr>
              <a:t>our FAQs or visit our blog:</a:t>
            </a:r>
            <a:endParaRPr sz="1900">
              <a:solidFill>
                <a:srgbClr val="FFFFFF"/>
              </a:solidFill>
              <a:latin typeface="Arial"/>
              <a:ea typeface="Arial"/>
              <a:cs typeface="Arial"/>
              <a:sym typeface="Arial"/>
            </a:endParaRPr>
          </a:p>
          <a:p>
            <a:pPr indent="0" lvl="0" marL="0" rtl="0" algn="ctr">
              <a:spcBef>
                <a:spcPts val="0"/>
              </a:spcBef>
              <a:spcAft>
                <a:spcPts val="0"/>
              </a:spcAft>
              <a:buNone/>
            </a:pPr>
            <a:r>
              <a:rPr lang="en" sz="19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2200">
                <a:solidFill>
                  <a:srgbClr val="FFFFFF"/>
                </a:solidFill>
                <a:latin typeface="Arial"/>
                <a:ea typeface="Arial"/>
                <a:cs typeface="Arial"/>
                <a:sym typeface="Arial"/>
              </a:rPr>
              <a:t> </a:t>
            </a:r>
            <a:r>
              <a:rPr lang="en" sz="1900">
                <a:solidFill>
                  <a:srgbClr val="FFFFFF"/>
                </a:solidFill>
                <a:latin typeface="Arial"/>
                <a:ea typeface="Arial"/>
                <a:cs typeface="Arial"/>
                <a:sym typeface="Arial"/>
              </a:rPr>
              <a:t>and</a:t>
            </a:r>
            <a:r>
              <a:rPr lang="en" sz="2200">
                <a:solidFill>
                  <a:srgbClr val="FFFFFF"/>
                </a:solidFill>
                <a:latin typeface="Arial"/>
                <a:ea typeface="Arial"/>
                <a:cs typeface="Arial"/>
                <a:sym typeface="Arial"/>
              </a:rPr>
              <a:t> </a:t>
            </a:r>
            <a:r>
              <a:rPr lang="en" sz="19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900" u="sng">
              <a:solidFill>
                <a:srgbClr val="869FB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78" name="Shape 3678"/>
        <p:cNvGrpSpPr/>
        <p:nvPr/>
      </p:nvGrpSpPr>
      <p:grpSpPr>
        <a:xfrm>
          <a:off x="0" y="0"/>
          <a:ext cx="0" cy="0"/>
          <a:chOff x="0" y="0"/>
          <a:chExt cx="0" cy="0"/>
        </a:xfrm>
      </p:grpSpPr>
      <p:sp>
        <p:nvSpPr>
          <p:cNvPr id="3679" name="Google Shape;3679;p69"/>
          <p:cNvSpPr txBox="1"/>
          <p:nvPr>
            <p:ph idx="4294967295" type="title"/>
          </p:nvPr>
        </p:nvSpPr>
        <p:spPr>
          <a:xfrm>
            <a:off x="1179394" y="2610011"/>
            <a:ext cx="7928400" cy="1715400"/>
          </a:xfrm>
          <a:prstGeom prst="rect">
            <a:avLst/>
          </a:prstGeom>
        </p:spPr>
        <p:txBody>
          <a:bodyPr anchorCtr="0" anchor="t" bIns="136325" lIns="136325" spcFirstLastPara="1" rIns="136325" wrap="square" tIns="136325">
            <a:noAutofit/>
          </a:bodyPr>
          <a:lstStyle/>
          <a:p>
            <a:pPr indent="0" lvl="0" marL="0" rtl="0" algn="ctr">
              <a:spcBef>
                <a:spcPts val="0"/>
              </a:spcBef>
              <a:spcAft>
                <a:spcPts val="0"/>
              </a:spcAft>
              <a:buClr>
                <a:srgbClr val="000000"/>
              </a:buClr>
              <a:buSzPts val="16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680" name="Google Shape;3680;p69"/>
          <p:cNvSpPr txBox="1"/>
          <p:nvPr>
            <p:ph idx="4294967295" type="body"/>
          </p:nvPr>
        </p:nvSpPr>
        <p:spPr>
          <a:xfrm>
            <a:off x="1880698" y="6192591"/>
            <a:ext cx="6570300" cy="1565100"/>
          </a:xfrm>
          <a:prstGeom prst="rect">
            <a:avLst/>
          </a:prstGeom>
        </p:spPr>
        <p:txBody>
          <a:bodyPr anchorCtr="0" anchor="t" bIns="136325" lIns="136325" spcFirstLastPara="1" rIns="136325" wrap="square" tIns="136325">
            <a:noAutofit/>
          </a:bodyPr>
          <a:lstStyle/>
          <a:p>
            <a:pPr indent="0" lvl="0" marL="0" rtl="0" algn="ctr">
              <a:spcBef>
                <a:spcPts val="0"/>
              </a:spcBef>
              <a:spcAft>
                <a:spcPts val="0"/>
              </a:spcAft>
              <a:buNone/>
            </a:pPr>
            <a:r>
              <a:rPr lang="en" sz="2100">
                <a:solidFill>
                  <a:srgbClr val="FFFFFF"/>
                </a:solidFill>
                <a:latin typeface="Arial"/>
                <a:ea typeface="Arial"/>
                <a:cs typeface="Arial"/>
                <a:sym typeface="Arial"/>
              </a:rPr>
              <a:t>This presentation has been made using the following fonts:</a:t>
            </a:r>
            <a:endParaRPr sz="2100">
              <a:solidFill>
                <a:srgbClr val="FFFFFF"/>
              </a:solidFill>
              <a:latin typeface="Arial"/>
              <a:ea typeface="Arial"/>
              <a:cs typeface="Arial"/>
              <a:sym typeface="Arial"/>
            </a:endParaRPr>
          </a:p>
          <a:p>
            <a:pPr indent="0" lvl="0" marL="0" rtl="0" algn="l">
              <a:spcBef>
                <a:spcPts val="0"/>
              </a:spcBef>
              <a:spcAft>
                <a:spcPts val="0"/>
              </a:spcAft>
              <a:buNone/>
            </a:pPr>
            <a:r>
              <a:t/>
            </a:r>
            <a:endParaRPr sz="2400">
              <a:solidFill>
                <a:srgbClr val="435D74"/>
              </a:solidFill>
              <a:latin typeface="Arial"/>
              <a:ea typeface="Arial"/>
              <a:cs typeface="Arial"/>
              <a:sym typeface="Arial"/>
            </a:endParaRPr>
          </a:p>
        </p:txBody>
      </p:sp>
      <p:sp>
        <p:nvSpPr>
          <p:cNvPr id="3681" name="Google Shape;3681;p69"/>
          <p:cNvSpPr txBox="1"/>
          <p:nvPr>
            <p:ph idx="4294967295" type="body"/>
          </p:nvPr>
        </p:nvSpPr>
        <p:spPr>
          <a:xfrm>
            <a:off x="1201487" y="6817700"/>
            <a:ext cx="7928400" cy="4461600"/>
          </a:xfrm>
          <a:prstGeom prst="rect">
            <a:avLst/>
          </a:prstGeom>
        </p:spPr>
        <p:txBody>
          <a:bodyPr anchorCtr="0" anchor="ctr" bIns="136325" lIns="136325" spcFirstLastPara="1" rIns="136325" wrap="square" tIns="136325">
            <a:noAutofit/>
          </a:bodyPr>
          <a:lstStyle/>
          <a:p>
            <a:pPr indent="0" lvl="0" marL="0" rtl="0" algn="ctr">
              <a:spcBef>
                <a:spcPts val="0"/>
              </a:spcBef>
              <a:spcAft>
                <a:spcPts val="0"/>
              </a:spcAft>
              <a:buNone/>
            </a:pPr>
            <a:r>
              <a:rPr b="1" lang="en" sz="1900">
                <a:solidFill>
                  <a:srgbClr val="EFEFEF"/>
                </a:solidFill>
                <a:latin typeface="Arial"/>
                <a:ea typeface="Arial"/>
                <a:cs typeface="Arial"/>
                <a:sym typeface="Arial"/>
              </a:rPr>
              <a:t>Rammetto One</a:t>
            </a:r>
            <a:endParaRPr b="1" sz="1900">
              <a:solidFill>
                <a:srgbClr val="EFEFEF"/>
              </a:solidFill>
              <a:latin typeface="Arial"/>
              <a:ea typeface="Arial"/>
              <a:cs typeface="Arial"/>
              <a:sym typeface="Arial"/>
            </a:endParaRPr>
          </a:p>
          <a:p>
            <a:pPr indent="0" lvl="0" marL="0" rtl="0" algn="ctr">
              <a:spcBef>
                <a:spcPts val="0"/>
              </a:spcBef>
              <a:spcAft>
                <a:spcPts val="0"/>
              </a:spcAft>
              <a:buNone/>
            </a:pPr>
            <a:r>
              <a:rPr lang="en" sz="1900">
                <a:solidFill>
                  <a:schemeClr val="lt1"/>
                </a:solidFill>
                <a:latin typeface="Arial"/>
                <a:ea typeface="Arial"/>
                <a:cs typeface="Arial"/>
                <a:sym typeface="Arial"/>
              </a:rPr>
              <a:t>(</a:t>
            </a:r>
            <a:r>
              <a:rPr lang="en" sz="1900">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https://fonts.google.com/specimen/Rammetto+One</a:t>
            </a:r>
            <a:r>
              <a:rPr lang="en" sz="1900">
                <a:solidFill>
                  <a:schemeClr val="lt1"/>
                </a:solidFill>
                <a:latin typeface="Arial"/>
                <a:ea typeface="Arial"/>
                <a:cs typeface="Arial"/>
                <a:sym typeface="Arial"/>
              </a:rPr>
              <a:t>)</a:t>
            </a:r>
            <a:endParaRPr sz="1900">
              <a:solidFill>
                <a:schemeClr val="lt1"/>
              </a:solidFill>
              <a:latin typeface="Arial"/>
              <a:ea typeface="Arial"/>
              <a:cs typeface="Arial"/>
              <a:sym typeface="Arial"/>
            </a:endParaRPr>
          </a:p>
          <a:p>
            <a:pPr indent="0" lvl="0" marL="0" rtl="0" algn="ctr">
              <a:spcBef>
                <a:spcPts val="0"/>
              </a:spcBef>
              <a:spcAft>
                <a:spcPts val="0"/>
              </a:spcAft>
              <a:buNone/>
            </a:pPr>
            <a:r>
              <a:t/>
            </a:r>
            <a:endParaRPr sz="800">
              <a:latin typeface="Arial"/>
              <a:ea typeface="Arial"/>
              <a:cs typeface="Arial"/>
              <a:sym typeface="Arial"/>
            </a:endParaRPr>
          </a:p>
          <a:p>
            <a:pPr indent="0" lvl="0" marL="0" rtl="0" algn="ctr">
              <a:spcBef>
                <a:spcPts val="0"/>
              </a:spcBef>
              <a:spcAft>
                <a:spcPts val="0"/>
              </a:spcAft>
              <a:buNone/>
            </a:pPr>
            <a:r>
              <a:rPr b="1" lang="en" sz="1900">
                <a:solidFill>
                  <a:schemeClr val="lt1"/>
                </a:solidFill>
                <a:latin typeface="Arial"/>
                <a:ea typeface="Arial"/>
                <a:cs typeface="Arial"/>
                <a:sym typeface="Arial"/>
              </a:rPr>
              <a:t>Poppins</a:t>
            </a:r>
            <a:endParaRPr b="1" sz="1900">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sz="1900">
                <a:solidFill>
                  <a:schemeClr val="lt1"/>
                </a:solidFill>
                <a:latin typeface="Arial"/>
                <a:ea typeface="Arial"/>
                <a:cs typeface="Arial"/>
                <a:sym typeface="Arial"/>
              </a:rPr>
              <a:t>(</a:t>
            </a:r>
            <a:r>
              <a:rPr lang="en" sz="1900">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a:t>
            </a:r>
            <a:r>
              <a:rPr lang="en" sz="1900">
                <a:solidFill>
                  <a:schemeClr val="lt1"/>
                </a:solidFill>
                <a:uFill>
                  <a:noFill/>
                </a:uFill>
                <a:latin typeface="Arial"/>
                <a:ea typeface="Arial"/>
                <a:cs typeface="Arial"/>
                <a:sym typeface="Arial"/>
                <a:hlinkClick r:id="rId5">
                  <a:extLst>
                    <a:ext uri="{A12FA001-AC4F-418D-AE19-62706E023703}">
                      <ahyp:hlinkClr val="tx"/>
                    </a:ext>
                  </a:extLst>
                </a:hlinkClick>
              </a:rPr>
              <a:t>Poppins</a:t>
            </a:r>
            <a:r>
              <a:rPr lang="en" sz="1900">
                <a:solidFill>
                  <a:schemeClr val="lt1"/>
                </a:solidFill>
                <a:latin typeface="Arial"/>
                <a:ea typeface="Arial"/>
                <a:cs typeface="Arial"/>
                <a:sym typeface="Arial"/>
              </a:rPr>
              <a:t>)</a:t>
            </a:r>
            <a:endParaRPr sz="1900">
              <a:solidFill>
                <a:schemeClr val="lt1"/>
              </a:solidFill>
              <a:latin typeface="Arial"/>
              <a:ea typeface="Arial"/>
              <a:cs typeface="Arial"/>
              <a:sym typeface="Arial"/>
            </a:endParaRPr>
          </a:p>
          <a:p>
            <a:pPr indent="0" lvl="0" marL="0" rtl="0" algn="ctr">
              <a:spcBef>
                <a:spcPts val="0"/>
              </a:spcBef>
              <a:spcAft>
                <a:spcPts val="0"/>
              </a:spcAft>
              <a:buClr>
                <a:schemeClr val="dk1"/>
              </a:buClr>
              <a:buSzPts val="1600"/>
              <a:buFont typeface="Arial"/>
              <a:buNone/>
            </a:pPr>
            <a:r>
              <a:t/>
            </a:r>
            <a:endParaRPr b="1" sz="1900">
              <a:solidFill>
                <a:schemeClr val="lt1"/>
              </a:solidFill>
              <a:latin typeface="Arial"/>
              <a:ea typeface="Arial"/>
              <a:cs typeface="Arial"/>
              <a:sym typeface="Arial"/>
            </a:endParaRPr>
          </a:p>
        </p:txBody>
      </p:sp>
      <p:sp>
        <p:nvSpPr>
          <p:cNvPr id="3682" name="Google Shape;3682;p69"/>
          <p:cNvSpPr/>
          <p:nvPr/>
        </p:nvSpPr>
        <p:spPr>
          <a:xfrm>
            <a:off x="3125384" y="11413551"/>
            <a:ext cx="1680900" cy="1565100"/>
          </a:xfrm>
          <a:prstGeom prst="roundRect">
            <a:avLst>
              <a:gd fmla="val 16667" name="adj"/>
            </a:avLst>
          </a:prstGeom>
          <a:solidFill>
            <a:srgbClr val="000000"/>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83" name="Google Shape;3683;p69"/>
          <p:cNvSpPr/>
          <p:nvPr/>
        </p:nvSpPr>
        <p:spPr>
          <a:xfrm>
            <a:off x="5414128" y="11413551"/>
            <a:ext cx="1680900" cy="1565100"/>
          </a:xfrm>
          <a:prstGeom prst="roundRect">
            <a:avLst>
              <a:gd fmla="val 16667" name="adj"/>
            </a:avLst>
          </a:prstGeom>
          <a:solidFill>
            <a:srgbClr val="FF894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84" name="Google Shape;3684;p69"/>
          <p:cNvSpPr txBox="1"/>
          <p:nvPr/>
        </p:nvSpPr>
        <p:spPr>
          <a:xfrm>
            <a:off x="3125384" y="11739432"/>
            <a:ext cx="1680900" cy="9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#000000</a:t>
            </a:r>
            <a:endParaRPr sz="2200">
              <a:solidFill>
                <a:schemeClr val="lt1"/>
              </a:solidFill>
            </a:endParaRPr>
          </a:p>
        </p:txBody>
      </p:sp>
      <p:sp>
        <p:nvSpPr>
          <p:cNvPr id="3685" name="Google Shape;3685;p69"/>
          <p:cNvSpPr txBox="1"/>
          <p:nvPr/>
        </p:nvSpPr>
        <p:spPr>
          <a:xfrm>
            <a:off x="5414128" y="11739432"/>
            <a:ext cx="1680900" cy="9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rPr>
              <a:t>#ff8943</a:t>
            </a:r>
            <a:endParaRPr sz="2200">
              <a:solidFill>
                <a:schemeClr val="dk1"/>
              </a:solidFill>
            </a:endParaRPr>
          </a:p>
        </p:txBody>
      </p:sp>
      <p:sp>
        <p:nvSpPr>
          <p:cNvPr id="3686" name="Google Shape;3686;p69"/>
          <p:cNvSpPr/>
          <p:nvPr/>
        </p:nvSpPr>
        <p:spPr>
          <a:xfrm>
            <a:off x="903259" y="11413551"/>
            <a:ext cx="1680900" cy="1565100"/>
          </a:xfrm>
          <a:prstGeom prst="roundRect">
            <a:avLst>
              <a:gd fmla="val 16667" name="adj"/>
            </a:avLst>
          </a:prstGeom>
          <a:solidFill>
            <a:srgbClr val="FFFFFF"/>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87" name="Google Shape;3687;p69"/>
          <p:cNvSpPr txBox="1"/>
          <p:nvPr/>
        </p:nvSpPr>
        <p:spPr>
          <a:xfrm>
            <a:off x="903259" y="11739432"/>
            <a:ext cx="1680900" cy="9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rPr>
              <a:t>#ffffff</a:t>
            </a:r>
            <a:endParaRPr sz="2200">
              <a:solidFill>
                <a:schemeClr val="dk1"/>
              </a:solidFill>
            </a:endParaRPr>
          </a:p>
        </p:txBody>
      </p:sp>
      <p:sp>
        <p:nvSpPr>
          <p:cNvPr id="3688" name="Google Shape;3688;p69"/>
          <p:cNvSpPr/>
          <p:nvPr/>
        </p:nvSpPr>
        <p:spPr>
          <a:xfrm>
            <a:off x="7702841" y="11413551"/>
            <a:ext cx="1680900" cy="1565100"/>
          </a:xfrm>
          <a:prstGeom prst="roundRect">
            <a:avLst>
              <a:gd fmla="val 16667" name="adj"/>
            </a:avLst>
          </a:prstGeom>
          <a:solidFill>
            <a:srgbClr val="FFC23B"/>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89" name="Google Shape;3689;p69"/>
          <p:cNvSpPr txBox="1"/>
          <p:nvPr/>
        </p:nvSpPr>
        <p:spPr>
          <a:xfrm>
            <a:off x="7702841" y="11739432"/>
            <a:ext cx="1680900" cy="9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rPr>
              <a:t>#ffc23b</a:t>
            </a:r>
            <a:endParaRPr sz="2200">
              <a:solidFill>
                <a:schemeClr val="dk1"/>
              </a:solidFill>
            </a:endParaRPr>
          </a:p>
        </p:txBody>
      </p:sp>
      <p:sp>
        <p:nvSpPr>
          <p:cNvPr id="3690" name="Google Shape;3690;p69"/>
          <p:cNvSpPr/>
          <p:nvPr/>
        </p:nvSpPr>
        <p:spPr>
          <a:xfrm>
            <a:off x="4269746" y="13394751"/>
            <a:ext cx="1680900" cy="1565100"/>
          </a:xfrm>
          <a:prstGeom prst="roundRect">
            <a:avLst>
              <a:gd fmla="val 16667" name="adj"/>
            </a:avLst>
          </a:prstGeom>
          <a:solidFill>
            <a:srgbClr val="B476DF"/>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91" name="Google Shape;3691;p69"/>
          <p:cNvSpPr/>
          <p:nvPr/>
        </p:nvSpPr>
        <p:spPr>
          <a:xfrm>
            <a:off x="6558490" y="13394751"/>
            <a:ext cx="1680900" cy="1565100"/>
          </a:xfrm>
          <a:prstGeom prst="roundRect">
            <a:avLst>
              <a:gd fmla="val 16667" name="adj"/>
            </a:avLst>
          </a:prstGeom>
          <a:solidFill>
            <a:srgbClr val="FF8BBA"/>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92" name="Google Shape;3692;p69"/>
          <p:cNvSpPr txBox="1"/>
          <p:nvPr/>
        </p:nvSpPr>
        <p:spPr>
          <a:xfrm>
            <a:off x="4269746" y="13720632"/>
            <a:ext cx="1680900" cy="9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rPr>
              <a:t>#b476df</a:t>
            </a:r>
            <a:endParaRPr sz="2200">
              <a:solidFill>
                <a:schemeClr val="dk1"/>
              </a:solidFill>
            </a:endParaRPr>
          </a:p>
        </p:txBody>
      </p:sp>
      <p:sp>
        <p:nvSpPr>
          <p:cNvPr id="3693" name="Google Shape;3693;p69"/>
          <p:cNvSpPr txBox="1"/>
          <p:nvPr/>
        </p:nvSpPr>
        <p:spPr>
          <a:xfrm>
            <a:off x="6558490" y="13720632"/>
            <a:ext cx="1680900" cy="9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rPr>
              <a:t>#ff8bba</a:t>
            </a:r>
            <a:endParaRPr sz="2200">
              <a:solidFill>
                <a:schemeClr val="dk1"/>
              </a:solidFill>
            </a:endParaRPr>
          </a:p>
        </p:txBody>
      </p:sp>
      <p:sp>
        <p:nvSpPr>
          <p:cNvPr id="3694" name="Google Shape;3694;p69"/>
          <p:cNvSpPr/>
          <p:nvPr/>
        </p:nvSpPr>
        <p:spPr>
          <a:xfrm>
            <a:off x="2047622" y="13394751"/>
            <a:ext cx="1680900" cy="1565100"/>
          </a:xfrm>
          <a:prstGeom prst="roundRect">
            <a:avLst>
              <a:gd fmla="val 16667" name="adj"/>
            </a:avLst>
          </a:prstGeom>
          <a:solidFill>
            <a:srgbClr val="00D8AF"/>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95" name="Google Shape;3695;p69"/>
          <p:cNvSpPr txBox="1"/>
          <p:nvPr/>
        </p:nvSpPr>
        <p:spPr>
          <a:xfrm>
            <a:off x="2047622" y="13720632"/>
            <a:ext cx="1680900" cy="9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rPr>
              <a:t>#00d8af</a:t>
            </a:r>
            <a:endParaRPr sz="2200">
              <a:solidFill>
                <a:schemeClr val="dk1"/>
              </a:solidFill>
            </a:endParaRPr>
          </a:p>
        </p:txBody>
      </p:sp>
      <p:sp>
        <p:nvSpPr>
          <p:cNvPr id="3696" name="Google Shape;3696;p69"/>
          <p:cNvSpPr/>
          <p:nvPr/>
        </p:nvSpPr>
        <p:spPr>
          <a:xfrm>
            <a:off x="3220216" y="15375951"/>
            <a:ext cx="1680900" cy="1565100"/>
          </a:xfrm>
          <a:prstGeom prst="roundRect">
            <a:avLst>
              <a:gd fmla="val 16667" name="adj"/>
            </a:avLst>
          </a:prstGeom>
          <a:solidFill>
            <a:srgbClr val="FFCED9"/>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97" name="Google Shape;3697;p69"/>
          <p:cNvSpPr txBox="1"/>
          <p:nvPr/>
        </p:nvSpPr>
        <p:spPr>
          <a:xfrm>
            <a:off x="3220216" y="15701832"/>
            <a:ext cx="1680900" cy="9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rPr>
              <a:t>#ffced9</a:t>
            </a:r>
            <a:endParaRPr sz="2200">
              <a:solidFill>
                <a:schemeClr val="dk1"/>
              </a:solidFill>
            </a:endParaRPr>
          </a:p>
        </p:txBody>
      </p:sp>
      <p:sp>
        <p:nvSpPr>
          <p:cNvPr id="3698" name="Google Shape;3698;p69"/>
          <p:cNvSpPr/>
          <p:nvPr/>
        </p:nvSpPr>
        <p:spPr>
          <a:xfrm>
            <a:off x="5430591" y="15375951"/>
            <a:ext cx="1680900" cy="1565100"/>
          </a:xfrm>
          <a:prstGeom prst="roundRect">
            <a:avLst>
              <a:gd fmla="val 16667" name="adj"/>
            </a:avLst>
          </a:prstGeom>
          <a:solidFill>
            <a:srgbClr val="592149"/>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99" name="Google Shape;3699;p69"/>
          <p:cNvSpPr txBox="1"/>
          <p:nvPr/>
        </p:nvSpPr>
        <p:spPr>
          <a:xfrm>
            <a:off x="5430591" y="15701832"/>
            <a:ext cx="1680900" cy="91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#592149</a:t>
            </a:r>
            <a:endParaRPr sz="22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03" name="Shape 3703"/>
        <p:cNvGrpSpPr/>
        <p:nvPr/>
      </p:nvGrpSpPr>
      <p:grpSpPr>
        <a:xfrm>
          <a:off x="0" y="0"/>
          <a:ext cx="0" cy="0"/>
          <a:chOff x="0" y="0"/>
          <a:chExt cx="0" cy="0"/>
        </a:xfrm>
      </p:grpSpPr>
      <p:pic>
        <p:nvPicPr>
          <p:cNvPr id="3704" name="Google Shape;3704;p70"/>
          <p:cNvPicPr preferRelativeResize="0"/>
          <p:nvPr/>
        </p:nvPicPr>
        <p:blipFill rotWithShape="1">
          <a:blip r:embed="rId3">
            <a:alphaModFix/>
          </a:blip>
          <a:srcRect b="16547" l="0" r="0" t="16540"/>
          <a:stretch/>
        </p:blipFill>
        <p:spPr>
          <a:xfrm>
            <a:off x="3045281" y="8442721"/>
            <a:ext cx="2185678" cy="1839304"/>
          </a:xfrm>
          <a:prstGeom prst="rect">
            <a:avLst/>
          </a:prstGeom>
          <a:noFill/>
          <a:ln>
            <a:noFill/>
          </a:ln>
        </p:spPr>
      </p:pic>
      <p:sp>
        <p:nvSpPr>
          <p:cNvPr id="3705" name="Google Shape;3705;p70"/>
          <p:cNvSpPr txBox="1"/>
          <p:nvPr/>
        </p:nvSpPr>
        <p:spPr>
          <a:xfrm>
            <a:off x="3272757" y="10645865"/>
            <a:ext cx="1730700" cy="5445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2400">
                <a:solidFill>
                  <a:srgbClr val="869FB2"/>
                </a:solidFill>
                <a:uFill>
                  <a:noFill/>
                </a:uFill>
                <a:hlinkClick r:id="rId4">
                  <a:extLst>
                    <a:ext uri="{A12FA001-AC4F-418D-AE19-62706E023703}">
                      <ahyp:hlinkClr val="tx"/>
                    </a:ext>
                  </a:extLst>
                </a:hlinkClick>
              </a:rPr>
              <a:t>Pana</a:t>
            </a:r>
            <a:endParaRPr sz="2400">
              <a:solidFill>
                <a:srgbClr val="869FB2"/>
              </a:solidFill>
            </a:endParaRPr>
          </a:p>
        </p:txBody>
      </p:sp>
      <p:sp>
        <p:nvSpPr>
          <p:cNvPr id="3706" name="Google Shape;3706;p70"/>
          <p:cNvSpPr txBox="1"/>
          <p:nvPr/>
        </p:nvSpPr>
        <p:spPr>
          <a:xfrm>
            <a:off x="5464501" y="10645865"/>
            <a:ext cx="1730700" cy="5445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2400">
                <a:solidFill>
                  <a:srgbClr val="869FB2"/>
                </a:solidFill>
                <a:uFill>
                  <a:noFill/>
                </a:uFill>
                <a:hlinkClick r:id="rId5">
                  <a:extLst>
                    <a:ext uri="{A12FA001-AC4F-418D-AE19-62706E023703}">
                      <ahyp:hlinkClr val="tx"/>
                    </a:ext>
                  </a:extLst>
                </a:hlinkClick>
              </a:rPr>
              <a:t>Amico</a:t>
            </a:r>
            <a:endParaRPr sz="2400">
              <a:solidFill>
                <a:srgbClr val="869FB2"/>
              </a:solidFill>
            </a:endParaRPr>
          </a:p>
        </p:txBody>
      </p:sp>
      <p:sp>
        <p:nvSpPr>
          <p:cNvPr id="3707" name="Google Shape;3707;p70"/>
          <p:cNvSpPr txBox="1"/>
          <p:nvPr/>
        </p:nvSpPr>
        <p:spPr>
          <a:xfrm>
            <a:off x="2010204" y="14087656"/>
            <a:ext cx="1730700" cy="5445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2400">
                <a:solidFill>
                  <a:srgbClr val="869FB2"/>
                </a:solidFill>
                <a:uFill>
                  <a:noFill/>
                </a:uFill>
                <a:hlinkClick r:id="rId6">
                  <a:extLst>
                    <a:ext uri="{A12FA001-AC4F-418D-AE19-62706E023703}">
                      <ahyp:hlinkClr val="tx"/>
                    </a:ext>
                  </a:extLst>
                </a:hlinkClick>
              </a:rPr>
              <a:t>Bro</a:t>
            </a:r>
            <a:endParaRPr sz="2400">
              <a:solidFill>
                <a:srgbClr val="869FB2"/>
              </a:solidFill>
            </a:endParaRPr>
          </a:p>
        </p:txBody>
      </p:sp>
      <p:sp>
        <p:nvSpPr>
          <p:cNvPr id="3708" name="Google Shape;3708;p70"/>
          <p:cNvSpPr txBox="1"/>
          <p:nvPr/>
        </p:nvSpPr>
        <p:spPr>
          <a:xfrm>
            <a:off x="4201924" y="14087656"/>
            <a:ext cx="1730700" cy="5445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2400">
                <a:solidFill>
                  <a:srgbClr val="869FB2"/>
                </a:solidFill>
                <a:uFill>
                  <a:noFill/>
                </a:uFill>
                <a:hlinkClick r:id="rId7">
                  <a:extLst>
                    <a:ext uri="{A12FA001-AC4F-418D-AE19-62706E023703}">
                      <ahyp:hlinkClr val="tx"/>
                    </a:ext>
                  </a:extLst>
                </a:hlinkClick>
              </a:rPr>
              <a:t>Rafiki</a:t>
            </a:r>
            <a:endParaRPr sz="2400">
              <a:solidFill>
                <a:srgbClr val="869FB2"/>
              </a:solidFill>
            </a:endParaRPr>
          </a:p>
        </p:txBody>
      </p:sp>
      <p:pic>
        <p:nvPicPr>
          <p:cNvPr id="3709" name="Google Shape;3709;p70"/>
          <p:cNvPicPr preferRelativeResize="0"/>
          <p:nvPr/>
        </p:nvPicPr>
        <p:blipFill rotWithShape="1">
          <a:blip r:embed="rId8">
            <a:alphaModFix/>
          </a:blip>
          <a:srcRect b="0" l="0" r="0" t="0"/>
          <a:stretch/>
        </p:blipFill>
        <p:spPr>
          <a:xfrm>
            <a:off x="5418058" y="8472036"/>
            <a:ext cx="1780676" cy="1780688"/>
          </a:xfrm>
          <a:prstGeom prst="rect">
            <a:avLst/>
          </a:prstGeom>
          <a:noFill/>
          <a:ln>
            <a:noFill/>
          </a:ln>
        </p:spPr>
      </p:pic>
      <p:pic>
        <p:nvPicPr>
          <p:cNvPr id="3710" name="Google Shape;3710;p70"/>
          <p:cNvPicPr preferRelativeResize="0"/>
          <p:nvPr/>
        </p:nvPicPr>
        <p:blipFill rotWithShape="1">
          <a:blip r:embed="rId9">
            <a:alphaModFix/>
          </a:blip>
          <a:srcRect b="8854" l="4194" r="4213" t="11228"/>
          <a:stretch/>
        </p:blipFill>
        <p:spPr>
          <a:xfrm>
            <a:off x="1838627" y="11617401"/>
            <a:ext cx="1970180" cy="2161829"/>
          </a:xfrm>
          <a:prstGeom prst="rect">
            <a:avLst/>
          </a:prstGeom>
          <a:noFill/>
          <a:ln>
            <a:noFill/>
          </a:ln>
        </p:spPr>
      </p:pic>
      <p:pic>
        <p:nvPicPr>
          <p:cNvPr id="3711" name="Google Shape;3711;p70"/>
          <p:cNvPicPr preferRelativeResize="0"/>
          <p:nvPr/>
        </p:nvPicPr>
        <p:blipFill rotWithShape="1">
          <a:blip r:embed="rId10">
            <a:alphaModFix/>
          </a:blip>
          <a:srcRect b="11945" l="0" r="0" t="6567"/>
          <a:stretch/>
        </p:blipFill>
        <p:spPr>
          <a:xfrm>
            <a:off x="3978520" y="11701258"/>
            <a:ext cx="1970153" cy="2019103"/>
          </a:xfrm>
          <a:prstGeom prst="rect">
            <a:avLst/>
          </a:prstGeom>
          <a:noFill/>
          <a:ln>
            <a:noFill/>
          </a:ln>
        </p:spPr>
      </p:pic>
      <p:pic>
        <p:nvPicPr>
          <p:cNvPr id="3712" name="Google Shape;3712;p70"/>
          <p:cNvPicPr preferRelativeResize="0"/>
          <p:nvPr/>
        </p:nvPicPr>
        <p:blipFill rotWithShape="1">
          <a:blip r:embed="rId11">
            <a:alphaModFix/>
          </a:blip>
          <a:srcRect b="17967" l="0" r="0" t="11708"/>
          <a:stretch/>
        </p:blipFill>
        <p:spPr>
          <a:xfrm>
            <a:off x="6003953" y="11602671"/>
            <a:ext cx="2444420" cy="2161851"/>
          </a:xfrm>
          <a:prstGeom prst="rect">
            <a:avLst/>
          </a:prstGeom>
          <a:noFill/>
          <a:ln>
            <a:noFill/>
          </a:ln>
        </p:spPr>
      </p:pic>
      <p:sp>
        <p:nvSpPr>
          <p:cNvPr id="3713" name="Google Shape;3713;p70"/>
          <p:cNvSpPr txBox="1"/>
          <p:nvPr/>
        </p:nvSpPr>
        <p:spPr>
          <a:xfrm>
            <a:off x="6393664" y="14087656"/>
            <a:ext cx="1730700" cy="5445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2400">
                <a:solidFill>
                  <a:srgbClr val="869FB2"/>
                </a:solidFill>
                <a:uFill>
                  <a:noFill/>
                </a:uFill>
                <a:hlinkClick r:id="rId12">
                  <a:extLst>
                    <a:ext uri="{A12FA001-AC4F-418D-AE19-62706E023703}">
                      <ahyp:hlinkClr val="tx"/>
                    </a:ext>
                  </a:extLst>
                </a:hlinkClick>
              </a:rPr>
              <a:t>Cuate</a:t>
            </a:r>
            <a:endParaRPr sz="2400">
              <a:solidFill>
                <a:srgbClr val="869FB2"/>
              </a:solidFill>
            </a:endParaRPr>
          </a:p>
        </p:txBody>
      </p:sp>
      <p:sp>
        <p:nvSpPr>
          <p:cNvPr id="3714" name="Google Shape;3714;p70"/>
          <p:cNvSpPr txBox="1"/>
          <p:nvPr/>
        </p:nvSpPr>
        <p:spPr>
          <a:xfrm>
            <a:off x="1485255" y="4745559"/>
            <a:ext cx="7316400" cy="1715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9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a:t>
            </a:r>
            <a:r>
              <a:rPr lang="en" sz="1900">
                <a:solidFill>
                  <a:srgbClr val="869FB2"/>
                </a:solidFill>
              </a:rPr>
              <a:t> </a:t>
            </a:r>
            <a:r>
              <a:rPr lang="en" sz="1900">
                <a:solidFill>
                  <a:srgbClr val="869FB2"/>
                </a:solidFill>
                <a:uFill>
                  <a:noFill/>
                </a:uFill>
                <a:hlinkClick r:id="rId13">
                  <a:extLst>
                    <a:ext uri="{A12FA001-AC4F-418D-AE19-62706E023703}">
                      <ahyp:hlinkClr val="tx"/>
                    </a:ext>
                  </a:extLst>
                </a:hlinkClick>
              </a:rPr>
              <a:t>How it Works.</a:t>
            </a:r>
            <a:endParaRPr sz="1900">
              <a:solidFill>
                <a:srgbClr val="869FB2"/>
              </a:solidFill>
            </a:endParaRPr>
          </a:p>
          <a:p>
            <a:pPr indent="0" lvl="0" marL="0" rtl="0" algn="ctr">
              <a:lnSpc>
                <a:spcPct val="115000"/>
              </a:lnSpc>
              <a:spcBef>
                <a:spcPts val="0"/>
              </a:spcBef>
              <a:spcAft>
                <a:spcPts val="0"/>
              </a:spcAft>
              <a:buNone/>
            </a:pPr>
            <a:r>
              <a:t/>
            </a:r>
            <a:endParaRPr sz="1900">
              <a:solidFill>
                <a:srgbClr val="FFFFFF"/>
              </a:solidFill>
            </a:endParaRPr>
          </a:p>
        </p:txBody>
      </p:sp>
      <p:sp>
        <p:nvSpPr>
          <p:cNvPr id="3715" name="Google Shape;3715;p70"/>
          <p:cNvSpPr txBox="1"/>
          <p:nvPr>
            <p:ph idx="4294967295" type="title"/>
          </p:nvPr>
        </p:nvSpPr>
        <p:spPr>
          <a:xfrm>
            <a:off x="1179412" y="2609997"/>
            <a:ext cx="7928400" cy="1715400"/>
          </a:xfrm>
          <a:prstGeom prst="rect">
            <a:avLst/>
          </a:prstGeom>
        </p:spPr>
        <p:txBody>
          <a:bodyPr anchorCtr="0" anchor="t" bIns="136325" lIns="136325" spcFirstLastPara="1" rIns="136325" wrap="square" tIns="136325">
            <a:noAutofit/>
          </a:bodyPr>
          <a:lstStyle/>
          <a:p>
            <a:pPr indent="0" lvl="0" marL="0" rtl="0" algn="ctr">
              <a:spcBef>
                <a:spcPts val="0"/>
              </a:spcBef>
              <a:spcAft>
                <a:spcPts val="0"/>
              </a:spcAft>
              <a:buClr>
                <a:schemeClr val="dk1"/>
              </a:buClr>
              <a:buSzPts val="1600"/>
              <a:buFont typeface="Arial"/>
              <a:buNone/>
            </a:pPr>
            <a:r>
              <a:rPr lang="en">
                <a:solidFill>
                  <a:schemeClr val="lt1"/>
                </a:solidFill>
                <a:latin typeface="Arial"/>
                <a:ea typeface="Arial"/>
                <a:cs typeface="Arial"/>
                <a:sym typeface="Arial"/>
              </a:rPr>
              <a:t>Storyset</a:t>
            </a:r>
            <a:endParaRPr>
              <a:solidFill>
                <a:schemeClr val="lt1"/>
              </a:solidFill>
              <a:latin typeface="Arial"/>
              <a:ea typeface="Arial"/>
              <a:cs typeface="Arial"/>
              <a:sym typeface="Arial"/>
            </a:endParaRPr>
          </a:p>
          <a:p>
            <a:pPr indent="0" lvl="0" marL="0" rtl="0" algn="ctr">
              <a:spcBef>
                <a:spcPts val="0"/>
              </a:spcBef>
              <a:spcAft>
                <a:spcPts val="0"/>
              </a:spcAft>
              <a:buClr>
                <a:schemeClr val="dk1"/>
              </a:buClr>
              <a:buSzPts val="1600"/>
              <a:buFont typeface="Arial"/>
              <a:buNone/>
            </a:pPr>
            <a:r>
              <a:t/>
            </a:r>
            <a:endParaRPr>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19" name="Shape 3719"/>
        <p:cNvGrpSpPr/>
        <p:nvPr/>
      </p:nvGrpSpPr>
      <p:grpSpPr>
        <a:xfrm>
          <a:off x="0" y="0"/>
          <a:ext cx="0" cy="0"/>
          <a:chOff x="0" y="0"/>
          <a:chExt cx="0" cy="0"/>
        </a:xfrm>
      </p:grpSpPr>
      <p:sp>
        <p:nvSpPr>
          <p:cNvPr id="3720" name="Google Shape;3720;p71"/>
          <p:cNvSpPr txBox="1"/>
          <p:nvPr/>
        </p:nvSpPr>
        <p:spPr>
          <a:xfrm>
            <a:off x="1507456" y="4236186"/>
            <a:ext cx="7316400" cy="1715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900">
                <a:solidFill>
                  <a:srgbClr val="FFFFFF"/>
                </a:solidFill>
              </a:rPr>
              <a:t>You can easily</a:t>
            </a:r>
            <a:r>
              <a:rPr lang="en" sz="1900">
                <a:solidFill>
                  <a:srgbClr val="435D74"/>
                </a:solidFill>
              </a:rPr>
              <a:t> </a:t>
            </a:r>
            <a:r>
              <a:rPr lang="en" sz="1900">
                <a:solidFill>
                  <a:srgbClr val="869FB2"/>
                </a:solidFill>
              </a:rPr>
              <a:t>resize</a:t>
            </a:r>
            <a:r>
              <a:rPr lang="en" sz="1900">
                <a:solidFill>
                  <a:srgbClr val="435D74"/>
                </a:solidFill>
              </a:rPr>
              <a:t> </a:t>
            </a:r>
            <a:r>
              <a:rPr lang="en" sz="1900">
                <a:solidFill>
                  <a:srgbClr val="FFFFFF"/>
                </a:solidFill>
              </a:rPr>
              <a:t>these resources without losing quality. To</a:t>
            </a:r>
            <a:r>
              <a:rPr lang="en" sz="1900">
                <a:solidFill>
                  <a:srgbClr val="435D74"/>
                </a:solidFill>
              </a:rPr>
              <a:t> </a:t>
            </a:r>
            <a:r>
              <a:rPr lang="en" sz="1900">
                <a:solidFill>
                  <a:srgbClr val="869FB2"/>
                </a:solidFill>
              </a:rPr>
              <a:t>change the color</a:t>
            </a:r>
            <a:r>
              <a:rPr lang="en" sz="1900">
                <a:solidFill>
                  <a:srgbClr val="FFFFFF"/>
                </a:solidFill>
              </a:rPr>
              <a:t>, just ungroup the resource and click on the object you want to change. Then, click on the paint bucket and select the color you want. Group the resource again when you’re done. You can also look for more </a:t>
            </a:r>
            <a:r>
              <a:rPr lang="en" sz="1900">
                <a:solidFill>
                  <a:srgbClr val="869FB2"/>
                </a:solidFill>
                <a:uFill>
                  <a:noFill/>
                </a:uFill>
                <a:hlinkClick r:id="rId3">
                  <a:extLst>
                    <a:ext uri="{A12FA001-AC4F-418D-AE19-62706E023703}">
                      <ahyp:hlinkClr val="tx"/>
                    </a:ext>
                  </a:extLst>
                </a:hlinkClick>
              </a:rPr>
              <a:t>infographics</a:t>
            </a:r>
            <a:r>
              <a:rPr lang="en" sz="1900">
                <a:solidFill>
                  <a:srgbClr val="FFFFFF"/>
                </a:solidFill>
              </a:rPr>
              <a:t> on Slidesgo.</a:t>
            </a:r>
            <a:endParaRPr sz="1900">
              <a:solidFill>
                <a:srgbClr val="FFFFFF"/>
              </a:solidFill>
            </a:endParaRPr>
          </a:p>
        </p:txBody>
      </p:sp>
      <p:sp>
        <p:nvSpPr>
          <p:cNvPr id="3721" name="Google Shape;3721;p71"/>
          <p:cNvSpPr txBox="1"/>
          <p:nvPr>
            <p:ph idx="4294967295" type="title"/>
          </p:nvPr>
        </p:nvSpPr>
        <p:spPr>
          <a:xfrm>
            <a:off x="1201613" y="2609991"/>
            <a:ext cx="7928400" cy="1715400"/>
          </a:xfrm>
          <a:prstGeom prst="rect">
            <a:avLst/>
          </a:prstGeom>
        </p:spPr>
        <p:txBody>
          <a:bodyPr anchorCtr="0" anchor="t" bIns="136325" lIns="136325" spcFirstLastPara="1" rIns="136325" wrap="square" tIns="136325">
            <a:noAutofit/>
          </a:bodyPr>
          <a:lstStyle/>
          <a:p>
            <a:pPr indent="0" lvl="0" marL="0" rtl="0" algn="ctr">
              <a:spcBef>
                <a:spcPts val="0"/>
              </a:spcBef>
              <a:spcAft>
                <a:spcPts val="0"/>
              </a:spcAft>
              <a:buClr>
                <a:schemeClr val="dk1"/>
              </a:buClr>
              <a:buSzPts val="1600"/>
              <a:buFont typeface="Arial"/>
              <a:buNone/>
            </a:pPr>
            <a:r>
              <a:rPr lang="en">
                <a:solidFill>
                  <a:schemeClr val="lt1"/>
                </a:solidFill>
                <a:latin typeface="Arial"/>
                <a:ea typeface="Arial"/>
                <a:cs typeface="Arial"/>
                <a:sym typeface="Arial"/>
              </a:rPr>
              <a:t>Use our editable graphic resources...</a:t>
            </a:r>
            <a:endParaRPr>
              <a:latin typeface="Arial"/>
              <a:ea typeface="Arial"/>
              <a:cs typeface="Arial"/>
              <a:sym typeface="Arial"/>
            </a:endParaRPr>
          </a:p>
        </p:txBody>
      </p:sp>
      <p:grpSp>
        <p:nvGrpSpPr>
          <p:cNvPr id="3722" name="Google Shape;3722;p71"/>
          <p:cNvGrpSpPr/>
          <p:nvPr/>
        </p:nvGrpSpPr>
        <p:grpSpPr>
          <a:xfrm>
            <a:off x="7129855" y="7889150"/>
            <a:ext cx="1550865" cy="211165"/>
            <a:chOff x="4411970" y="2962952"/>
            <a:chExt cx="706544" cy="104212"/>
          </a:xfrm>
        </p:grpSpPr>
        <p:sp>
          <p:nvSpPr>
            <p:cNvPr id="3723" name="Google Shape;3723;p7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71"/>
          <p:cNvGrpSpPr/>
          <p:nvPr/>
        </p:nvGrpSpPr>
        <p:grpSpPr>
          <a:xfrm>
            <a:off x="5442926" y="12268929"/>
            <a:ext cx="724161" cy="821206"/>
            <a:chOff x="4727025" y="1332775"/>
            <a:chExt cx="59900" cy="69625"/>
          </a:xfrm>
        </p:grpSpPr>
        <p:sp>
          <p:nvSpPr>
            <p:cNvPr id="3728" name="Google Shape;3728;p7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71"/>
          <p:cNvGrpSpPr/>
          <p:nvPr/>
        </p:nvGrpSpPr>
        <p:grpSpPr>
          <a:xfrm>
            <a:off x="6538061" y="11146706"/>
            <a:ext cx="819125" cy="799851"/>
            <a:chOff x="4820425" y="1329900"/>
            <a:chExt cx="70175" cy="70350"/>
          </a:xfrm>
        </p:grpSpPr>
        <p:sp>
          <p:nvSpPr>
            <p:cNvPr id="3731" name="Google Shape;3731;p7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71"/>
          <p:cNvGrpSpPr/>
          <p:nvPr/>
        </p:nvGrpSpPr>
        <p:grpSpPr>
          <a:xfrm>
            <a:off x="7773233" y="11152855"/>
            <a:ext cx="879994" cy="787423"/>
            <a:chOff x="4903200" y="1331525"/>
            <a:chExt cx="73575" cy="67425"/>
          </a:xfrm>
        </p:grpSpPr>
        <p:sp>
          <p:nvSpPr>
            <p:cNvPr id="3736" name="Google Shape;3736;p7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737" name="Google Shape;3737;p7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71"/>
          <p:cNvGrpSpPr/>
          <p:nvPr/>
        </p:nvGrpSpPr>
        <p:grpSpPr>
          <a:xfrm>
            <a:off x="6501906" y="12271002"/>
            <a:ext cx="890502" cy="817416"/>
            <a:chOff x="4815575" y="1416800"/>
            <a:chExt cx="73750" cy="71400"/>
          </a:xfrm>
        </p:grpSpPr>
        <p:sp>
          <p:nvSpPr>
            <p:cNvPr id="3739" name="Google Shape;3739;p7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71"/>
          <p:cNvGrpSpPr/>
          <p:nvPr/>
        </p:nvGrpSpPr>
        <p:grpSpPr>
          <a:xfrm>
            <a:off x="7720190" y="12270474"/>
            <a:ext cx="985926" cy="818342"/>
            <a:chOff x="4902475" y="1418875"/>
            <a:chExt cx="74500" cy="63775"/>
          </a:xfrm>
        </p:grpSpPr>
        <p:sp>
          <p:nvSpPr>
            <p:cNvPr id="3743" name="Google Shape;3743;p7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71"/>
          <p:cNvGrpSpPr/>
          <p:nvPr/>
        </p:nvGrpSpPr>
        <p:grpSpPr>
          <a:xfrm>
            <a:off x="6526077" y="13401929"/>
            <a:ext cx="842798" cy="839459"/>
            <a:chOff x="4818100" y="1507675"/>
            <a:chExt cx="71225" cy="71625"/>
          </a:xfrm>
        </p:grpSpPr>
        <p:sp>
          <p:nvSpPr>
            <p:cNvPr id="3746" name="Google Shape;3746;p7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71"/>
          <p:cNvGrpSpPr/>
          <p:nvPr/>
        </p:nvGrpSpPr>
        <p:grpSpPr>
          <a:xfrm>
            <a:off x="5377390" y="13430497"/>
            <a:ext cx="855179" cy="782241"/>
            <a:chOff x="4721450" y="1509475"/>
            <a:chExt cx="79350" cy="74325"/>
          </a:xfrm>
        </p:grpSpPr>
        <p:sp>
          <p:nvSpPr>
            <p:cNvPr id="3751" name="Google Shape;3751;p7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71"/>
          <p:cNvGrpSpPr/>
          <p:nvPr/>
        </p:nvGrpSpPr>
        <p:grpSpPr>
          <a:xfrm>
            <a:off x="7783312" y="13394099"/>
            <a:ext cx="859670" cy="854997"/>
            <a:chOff x="4906800" y="1507500"/>
            <a:chExt cx="70350" cy="71075"/>
          </a:xfrm>
        </p:grpSpPr>
        <p:sp>
          <p:nvSpPr>
            <p:cNvPr id="3756" name="Google Shape;3756;p7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71"/>
          <p:cNvGrpSpPr/>
          <p:nvPr/>
        </p:nvGrpSpPr>
        <p:grpSpPr>
          <a:xfrm>
            <a:off x="4193287" y="11140806"/>
            <a:ext cx="830791" cy="811316"/>
            <a:chOff x="3736598" y="2170606"/>
            <a:chExt cx="404889" cy="404889"/>
          </a:xfrm>
        </p:grpSpPr>
        <p:sp>
          <p:nvSpPr>
            <p:cNvPr id="3762" name="Google Shape;3762;p7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71"/>
          <p:cNvGrpSpPr/>
          <p:nvPr/>
        </p:nvGrpSpPr>
        <p:grpSpPr>
          <a:xfrm>
            <a:off x="2935662" y="11140958"/>
            <a:ext cx="941555" cy="811012"/>
            <a:chOff x="3161917" y="2170682"/>
            <a:chExt cx="458870" cy="404737"/>
          </a:xfrm>
        </p:grpSpPr>
        <p:sp>
          <p:nvSpPr>
            <p:cNvPr id="3767" name="Google Shape;3767;p7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768" name="Google Shape;3768;p7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71"/>
          <p:cNvGrpSpPr/>
          <p:nvPr/>
        </p:nvGrpSpPr>
        <p:grpSpPr>
          <a:xfrm>
            <a:off x="2980816" y="12281364"/>
            <a:ext cx="851546" cy="796137"/>
            <a:chOff x="3179914" y="2889488"/>
            <a:chExt cx="422876" cy="404911"/>
          </a:xfrm>
        </p:grpSpPr>
        <p:sp>
          <p:nvSpPr>
            <p:cNvPr id="3771" name="Google Shape;3771;p7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71"/>
          <p:cNvGrpSpPr/>
          <p:nvPr/>
        </p:nvGrpSpPr>
        <p:grpSpPr>
          <a:xfrm>
            <a:off x="4186832" y="12281299"/>
            <a:ext cx="844048" cy="796266"/>
            <a:chOff x="3729467" y="2889422"/>
            <a:chExt cx="419153" cy="404977"/>
          </a:xfrm>
        </p:grpSpPr>
        <p:sp>
          <p:nvSpPr>
            <p:cNvPr id="3778" name="Google Shape;3778;p7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5" name="Google Shape;3785;p71"/>
          <p:cNvSpPr/>
          <p:nvPr/>
        </p:nvSpPr>
        <p:spPr>
          <a:xfrm>
            <a:off x="2427664" y="9775971"/>
            <a:ext cx="292312" cy="144727"/>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1"/>
          <p:cNvSpPr/>
          <p:nvPr/>
        </p:nvSpPr>
        <p:spPr>
          <a:xfrm>
            <a:off x="1738137" y="9748881"/>
            <a:ext cx="270809" cy="19890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1"/>
          <p:cNvSpPr/>
          <p:nvPr/>
        </p:nvSpPr>
        <p:spPr>
          <a:xfrm>
            <a:off x="3138694" y="9758442"/>
            <a:ext cx="264569" cy="17978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1"/>
          <p:cNvSpPr/>
          <p:nvPr/>
        </p:nvSpPr>
        <p:spPr>
          <a:xfrm>
            <a:off x="3821981" y="9748881"/>
            <a:ext cx="258329" cy="19890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9" name="Google Shape;3789;p71"/>
          <p:cNvGrpSpPr/>
          <p:nvPr/>
        </p:nvGrpSpPr>
        <p:grpSpPr>
          <a:xfrm>
            <a:off x="4499012" y="9739377"/>
            <a:ext cx="262457" cy="217840"/>
            <a:chOff x="4660325" y="1866850"/>
            <a:chExt cx="68350" cy="58100"/>
          </a:xfrm>
        </p:grpSpPr>
        <p:sp>
          <p:nvSpPr>
            <p:cNvPr id="3790" name="Google Shape;3790;p7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71"/>
          <p:cNvGrpSpPr/>
          <p:nvPr/>
        </p:nvGrpSpPr>
        <p:grpSpPr>
          <a:xfrm>
            <a:off x="5180187" y="9778980"/>
            <a:ext cx="256217" cy="138634"/>
            <a:chOff x="4791775" y="1877500"/>
            <a:chExt cx="66725" cy="36975"/>
          </a:xfrm>
        </p:grpSpPr>
        <p:sp>
          <p:nvSpPr>
            <p:cNvPr id="3793" name="Google Shape;3793;p7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71"/>
          <p:cNvGrpSpPr/>
          <p:nvPr/>
        </p:nvGrpSpPr>
        <p:grpSpPr>
          <a:xfrm>
            <a:off x="5855122" y="9778980"/>
            <a:ext cx="228570" cy="138634"/>
            <a:chOff x="4923925" y="1877500"/>
            <a:chExt cx="59525" cy="36975"/>
          </a:xfrm>
        </p:grpSpPr>
        <p:sp>
          <p:nvSpPr>
            <p:cNvPr id="3796" name="Google Shape;3796;p7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71"/>
          <p:cNvGrpSpPr/>
          <p:nvPr/>
        </p:nvGrpSpPr>
        <p:grpSpPr>
          <a:xfrm>
            <a:off x="6502409" y="9751562"/>
            <a:ext cx="223002" cy="193469"/>
            <a:chOff x="5058450" y="1870100"/>
            <a:chExt cx="58075" cy="51600"/>
          </a:xfrm>
        </p:grpSpPr>
        <p:sp>
          <p:nvSpPr>
            <p:cNvPr id="3799" name="Google Shape;3799;p7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71"/>
          <p:cNvGrpSpPr/>
          <p:nvPr/>
        </p:nvGrpSpPr>
        <p:grpSpPr>
          <a:xfrm>
            <a:off x="2415208" y="10178862"/>
            <a:ext cx="159356" cy="165723"/>
            <a:chOff x="4811425" y="2065025"/>
            <a:chExt cx="41500" cy="44200"/>
          </a:xfrm>
        </p:grpSpPr>
        <p:sp>
          <p:nvSpPr>
            <p:cNvPr id="3802" name="Google Shape;3802;p7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71"/>
          <p:cNvGrpSpPr/>
          <p:nvPr/>
        </p:nvGrpSpPr>
        <p:grpSpPr>
          <a:xfrm>
            <a:off x="2981627" y="10179190"/>
            <a:ext cx="190555" cy="165067"/>
            <a:chOff x="4929875" y="2065025"/>
            <a:chExt cx="49625" cy="44025"/>
          </a:xfrm>
        </p:grpSpPr>
        <p:sp>
          <p:nvSpPr>
            <p:cNvPr id="3805" name="Google Shape;3805;p7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71"/>
          <p:cNvGrpSpPr/>
          <p:nvPr/>
        </p:nvGrpSpPr>
        <p:grpSpPr>
          <a:xfrm>
            <a:off x="3579245" y="10183830"/>
            <a:ext cx="110685" cy="155788"/>
            <a:chOff x="5083925" y="2066350"/>
            <a:chExt cx="28825" cy="41550"/>
          </a:xfrm>
        </p:grpSpPr>
        <p:sp>
          <p:nvSpPr>
            <p:cNvPr id="3808" name="Google Shape;3808;p7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71"/>
          <p:cNvGrpSpPr/>
          <p:nvPr/>
        </p:nvGrpSpPr>
        <p:grpSpPr>
          <a:xfrm>
            <a:off x="1722744" y="10207920"/>
            <a:ext cx="285401" cy="107608"/>
            <a:chOff x="4659775" y="2072775"/>
            <a:chExt cx="74325" cy="28700"/>
          </a:xfrm>
        </p:grpSpPr>
        <p:sp>
          <p:nvSpPr>
            <p:cNvPr id="3811" name="Google Shape;3811;p7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71"/>
          <p:cNvGrpSpPr/>
          <p:nvPr/>
        </p:nvGrpSpPr>
        <p:grpSpPr>
          <a:xfrm>
            <a:off x="8353842" y="9784930"/>
            <a:ext cx="263129" cy="126730"/>
            <a:chOff x="4920150" y="1977875"/>
            <a:chExt cx="68525" cy="33800"/>
          </a:xfrm>
        </p:grpSpPr>
        <p:sp>
          <p:nvSpPr>
            <p:cNvPr id="3815" name="Google Shape;3815;p7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71"/>
          <p:cNvGrpSpPr/>
          <p:nvPr/>
        </p:nvGrpSpPr>
        <p:grpSpPr>
          <a:xfrm>
            <a:off x="4096996" y="10163300"/>
            <a:ext cx="197371" cy="196843"/>
            <a:chOff x="4676550" y="2160575"/>
            <a:chExt cx="51400" cy="52500"/>
          </a:xfrm>
        </p:grpSpPr>
        <p:sp>
          <p:nvSpPr>
            <p:cNvPr id="3819" name="Google Shape;3819;p7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71"/>
          <p:cNvGrpSpPr/>
          <p:nvPr/>
        </p:nvGrpSpPr>
        <p:grpSpPr>
          <a:xfrm>
            <a:off x="4701430" y="10174127"/>
            <a:ext cx="229242" cy="175191"/>
            <a:chOff x="4768325" y="2163475"/>
            <a:chExt cx="59700" cy="46725"/>
          </a:xfrm>
        </p:grpSpPr>
        <p:sp>
          <p:nvSpPr>
            <p:cNvPr id="3823" name="Google Shape;3823;p7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5" name="Google Shape;3825;p71"/>
          <p:cNvSpPr/>
          <p:nvPr/>
        </p:nvSpPr>
        <p:spPr>
          <a:xfrm>
            <a:off x="5337752" y="10161094"/>
            <a:ext cx="135836" cy="201343"/>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1"/>
          <p:cNvSpPr/>
          <p:nvPr/>
        </p:nvSpPr>
        <p:spPr>
          <a:xfrm>
            <a:off x="8359136" y="10548597"/>
            <a:ext cx="233466" cy="25092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1"/>
          <p:cNvSpPr/>
          <p:nvPr/>
        </p:nvSpPr>
        <p:spPr>
          <a:xfrm>
            <a:off x="6539806" y="10135973"/>
            <a:ext cx="187771" cy="25158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1"/>
          <p:cNvSpPr/>
          <p:nvPr/>
        </p:nvSpPr>
        <p:spPr>
          <a:xfrm>
            <a:off x="6404341" y="10572968"/>
            <a:ext cx="288760" cy="202186"/>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1"/>
          <p:cNvSpPr/>
          <p:nvPr/>
        </p:nvSpPr>
        <p:spPr>
          <a:xfrm>
            <a:off x="1748392" y="10587450"/>
            <a:ext cx="234138" cy="173222"/>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1"/>
          <p:cNvSpPr/>
          <p:nvPr/>
        </p:nvSpPr>
        <p:spPr>
          <a:xfrm>
            <a:off x="2999284" y="10559611"/>
            <a:ext cx="158300" cy="22890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1" name="Google Shape;3831;p71"/>
          <p:cNvGrpSpPr/>
          <p:nvPr/>
        </p:nvGrpSpPr>
        <p:grpSpPr>
          <a:xfrm>
            <a:off x="7134624" y="10179468"/>
            <a:ext cx="177787" cy="164505"/>
            <a:chOff x="4768575" y="2253950"/>
            <a:chExt cx="46300" cy="43875"/>
          </a:xfrm>
        </p:grpSpPr>
        <p:sp>
          <p:nvSpPr>
            <p:cNvPr id="3832" name="Google Shape;3832;p7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71"/>
          <p:cNvGrpSpPr/>
          <p:nvPr/>
        </p:nvGrpSpPr>
        <p:grpSpPr>
          <a:xfrm>
            <a:off x="5182362" y="10561437"/>
            <a:ext cx="186331" cy="225151"/>
            <a:chOff x="4960900" y="2433225"/>
            <a:chExt cx="48525" cy="60050"/>
          </a:xfrm>
        </p:grpSpPr>
        <p:sp>
          <p:nvSpPr>
            <p:cNvPr id="3835" name="Google Shape;3835;p7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1"/>
          <p:cNvGrpSpPr/>
          <p:nvPr/>
        </p:nvGrpSpPr>
        <p:grpSpPr>
          <a:xfrm>
            <a:off x="7065079" y="10563310"/>
            <a:ext cx="215034" cy="221402"/>
            <a:chOff x="4854075" y="2527625"/>
            <a:chExt cx="56000" cy="59050"/>
          </a:xfrm>
        </p:grpSpPr>
        <p:sp>
          <p:nvSpPr>
            <p:cNvPr id="3838" name="Google Shape;3838;p7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0" name="Google Shape;3840;p71"/>
          <p:cNvSpPr/>
          <p:nvPr/>
        </p:nvSpPr>
        <p:spPr>
          <a:xfrm>
            <a:off x="4643445" y="10571937"/>
            <a:ext cx="166940" cy="204249"/>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1"/>
          <p:cNvSpPr/>
          <p:nvPr/>
        </p:nvSpPr>
        <p:spPr>
          <a:xfrm>
            <a:off x="5880652" y="10159641"/>
            <a:ext cx="252089" cy="204249"/>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1"/>
          <p:cNvSpPr/>
          <p:nvPr/>
        </p:nvSpPr>
        <p:spPr>
          <a:xfrm>
            <a:off x="4058144" y="10571937"/>
            <a:ext cx="213306" cy="204249"/>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71"/>
          <p:cNvGrpSpPr/>
          <p:nvPr/>
        </p:nvGrpSpPr>
        <p:grpSpPr>
          <a:xfrm>
            <a:off x="3529560" y="10550237"/>
            <a:ext cx="156572" cy="247554"/>
            <a:chOff x="5059700" y="2334775"/>
            <a:chExt cx="40775" cy="66025"/>
          </a:xfrm>
        </p:grpSpPr>
        <p:sp>
          <p:nvSpPr>
            <p:cNvPr id="3844" name="Google Shape;3844;p7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1"/>
          <p:cNvGrpSpPr/>
          <p:nvPr/>
        </p:nvGrpSpPr>
        <p:grpSpPr>
          <a:xfrm>
            <a:off x="5740688" y="10550564"/>
            <a:ext cx="291640" cy="246898"/>
            <a:chOff x="5037700" y="2430325"/>
            <a:chExt cx="75950" cy="65850"/>
          </a:xfrm>
        </p:grpSpPr>
        <p:sp>
          <p:nvSpPr>
            <p:cNvPr id="3854" name="Google Shape;3854;p7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71"/>
          <p:cNvGrpSpPr/>
          <p:nvPr/>
        </p:nvGrpSpPr>
        <p:grpSpPr>
          <a:xfrm>
            <a:off x="2354324" y="10599088"/>
            <a:ext cx="272761" cy="150302"/>
            <a:chOff x="4756975" y="2341800"/>
            <a:chExt cx="91975" cy="51925"/>
          </a:xfrm>
        </p:grpSpPr>
        <p:sp>
          <p:nvSpPr>
            <p:cNvPr id="3857" name="Google Shape;3857;p7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71"/>
          <p:cNvGrpSpPr/>
          <p:nvPr/>
        </p:nvGrpSpPr>
        <p:grpSpPr>
          <a:xfrm>
            <a:off x="7652368" y="10538809"/>
            <a:ext cx="335021" cy="270590"/>
            <a:chOff x="4943575" y="2516350"/>
            <a:chExt cx="98675" cy="81700"/>
          </a:xfrm>
        </p:grpSpPr>
        <p:sp>
          <p:nvSpPr>
            <p:cNvPr id="3878" name="Google Shape;3878;p7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71"/>
          <p:cNvGrpSpPr/>
          <p:nvPr/>
        </p:nvGrpSpPr>
        <p:grpSpPr>
          <a:xfrm>
            <a:off x="1723932" y="11138102"/>
            <a:ext cx="836582" cy="816920"/>
            <a:chOff x="5681300" y="2527788"/>
            <a:chExt cx="805800" cy="805800"/>
          </a:xfrm>
        </p:grpSpPr>
        <p:sp>
          <p:nvSpPr>
            <p:cNvPr id="3957" name="Google Shape;3957;p7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71"/>
          <p:cNvGrpSpPr/>
          <p:nvPr/>
        </p:nvGrpSpPr>
        <p:grpSpPr>
          <a:xfrm>
            <a:off x="1722638" y="12270036"/>
            <a:ext cx="838974" cy="819047"/>
            <a:chOff x="4049800" y="640400"/>
            <a:chExt cx="858900" cy="858900"/>
          </a:xfrm>
        </p:grpSpPr>
        <p:sp>
          <p:nvSpPr>
            <p:cNvPr id="3960" name="Google Shape;3960;p7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71"/>
          <p:cNvGrpSpPr/>
          <p:nvPr/>
        </p:nvGrpSpPr>
        <p:grpSpPr>
          <a:xfrm>
            <a:off x="1580884" y="13273439"/>
            <a:ext cx="1122585" cy="1096345"/>
            <a:chOff x="5080188" y="927900"/>
            <a:chExt cx="961200" cy="961200"/>
          </a:xfrm>
        </p:grpSpPr>
        <p:sp>
          <p:nvSpPr>
            <p:cNvPr id="3963" name="Google Shape;3963;p7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71"/>
          <p:cNvGrpSpPr/>
          <p:nvPr/>
        </p:nvGrpSpPr>
        <p:grpSpPr>
          <a:xfrm>
            <a:off x="2989334" y="13413776"/>
            <a:ext cx="834661" cy="816018"/>
            <a:chOff x="7508249" y="1522825"/>
            <a:chExt cx="1326332" cy="1322987"/>
          </a:xfrm>
        </p:grpSpPr>
        <p:sp>
          <p:nvSpPr>
            <p:cNvPr id="3972" name="Google Shape;3972;p7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71"/>
          <p:cNvGrpSpPr/>
          <p:nvPr/>
        </p:nvGrpSpPr>
        <p:grpSpPr>
          <a:xfrm>
            <a:off x="4205793" y="13419763"/>
            <a:ext cx="805544" cy="803805"/>
            <a:chOff x="6039282" y="1042577"/>
            <a:chExt cx="734315" cy="731929"/>
          </a:xfrm>
        </p:grpSpPr>
        <p:sp>
          <p:nvSpPr>
            <p:cNvPr id="3983" name="Google Shape;3983;p7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71"/>
          <p:cNvGrpSpPr/>
          <p:nvPr/>
        </p:nvGrpSpPr>
        <p:grpSpPr>
          <a:xfrm>
            <a:off x="5409730" y="11143368"/>
            <a:ext cx="790375" cy="806234"/>
            <a:chOff x="1825800" y="1651625"/>
            <a:chExt cx="568125" cy="591775"/>
          </a:xfrm>
        </p:grpSpPr>
        <p:sp>
          <p:nvSpPr>
            <p:cNvPr id="4005" name="Google Shape;4005;p7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1" name="Google Shape;4011;p71"/>
          <p:cNvSpPr/>
          <p:nvPr/>
        </p:nvSpPr>
        <p:spPr>
          <a:xfrm>
            <a:off x="7719492" y="10127557"/>
            <a:ext cx="274775" cy="268530"/>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1"/>
          <p:cNvSpPr/>
          <p:nvPr/>
        </p:nvSpPr>
        <p:spPr>
          <a:xfrm>
            <a:off x="8401431" y="10171863"/>
            <a:ext cx="234000" cy="179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1"/>
          <p:cNvSpPr/>
          <p:nvPr/>
        </p:nvSpPr>
        <p:spPr>
          <a:xfrm>
            <a:off x="7144147" y="9757452"/>
            <a:ext cx="186000" cy="1818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1"/>
          <p:cNvSpPr/>
          <p:nvPr/>
        </p:nvSpPr>
        <p:spPr>
          <a:xfrm flipH="1">
            <a:off x="7749142" y="9757452"/>
            <a:ext cx="186000" cy="1818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5" name="Google Shape;4015;p71"/>
          <p:cNvGrpSpPr/>
          <p:nvPr/>
        </p:nvGrpSpPr>
        <p:grpSpPr>
          <a:xfrm>
            <a:off x="3359496" y="9001733"/>
            <a:ext cx="1388596" cy="408388"/>
            <a:chOff x="4411970" y="2726085"/>
            <a:chExt cx="643107" cy="193659"/>
          </a:xfrm>
        </p:grpSpPr>
        <p:sp>
          <p:nvSpPr>
            <p:cNvPr id="4016" name="Google Shape;4016;p7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71"/>
          <p:cNvGrpSpPr/>
          <p:nvPr/>
        </p:nvGrpSpPr>
        <p:grpSpPr>
          <a:xfrm>
            <a:off x="5326026" y="7828395"/>
            <a:ext cx="1338501" cy="406688"/>
            <a:chOff x="4411970" y="4340222"/>
            <a:chExt cx="779467" cy="242683"/>
          </a:xfrm>
        </p:grpSpPr>
        <p:sp>
          <p:nvSpPr>
            <p:cNvPr id="4020" name="Google Shape;4020;p7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71"/>
          <p:cNvGrpSpPr/>
          <p:nvPr/>
        </p:nvGrpSpPr>
        <p:grpSpPr>
          <a:xfrm>
            <a:off x="3278708" y="8452185"/>
            <a:ext cx="1550608" cy="339221"/>
            <a:chOff x="4411970" y="2468674"/>
            <a:chExt cx="747317" cy="167425"/>
          </a:xfrm>
        </p:grpSpPr>
        <p:sp>
          <p:nvSpPr>
            <p:cNvPr id="4024" name="Google Shape;4024;p7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71"/>
          <p:cNvGrpSpPr/>
          <p:nvPr/>
        </p:nvGrpSpPr>
        <p:grpSpPr>
          <a:xfrm>
            <a:off x="1674812" y="8327375"/>
            <a:ext cx="1129190" cy="434245"/>
            <a:chOff x="4411970" y="3686602"/>
            <a:chExt cx="797845" cy="314215"/>
          </a:xfrm>
        </p:grpSpPr>
        <p:sp>
          <p:nvSpPr>
            <p:cNvPr id="4027" name="Google Shape;4027;p7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2" name="Google Shape;4032;p71"/>
          <p:cNvSpPr/>
          <p:nvPr/>
        </p:nvSpPr>
        <p:spPr>
          <a:xfrm>
            <a:off x="1674880" y="9068602"/>
            <a:ext cx="1256282" cy="292047"/>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3" name="Google Shape;4033;p71"/>
          <p:cNvGrpSpPr/>
          <p:nvPr/>
        </p:nvGrpSpPr>
        <p:grpSpPr>
          <a:xfrm>
            <a:off x="1674631" y="7874263"/>
            <a:ext cx="3165158" cy="327562"/>
            <a:chOff x="6336019" y="3733725"/>
            <a:chExt cx="2566206" cy="351310"/>
          </a:xfrm>
        </p:grpSpPr>
        <p:sp>
          <p:nvSpPr>
            <p:cNvPr id="4034" name="Google Shape;4034;p7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71"/>
          <p:cNvGrpSpPr/>
          <p:nvPr/>
        </p:nvGrpSpPr>
        <p:grpSpPr>
          <a:xfrm>
            <a:off x="7145060" y="8722280"/>
            <a:ext cx="1520678" cy="240329"/>
            <a:chOff x="4404545" y="3301592"/>
            <a:chExt cx="782403" cy="129272"/>
          </a:xfrm>
        </p:grpSpPr>
        <p:sp>
          <p:nvSpPr>
            <p:cNvPr id="4039" name="Google Shape;4039;p7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71"/>
          <p:cNvGrpSpPr/>
          <p:nvPr/>
        </p:nvGrpSpPr>
        <p:grpSpPr>
          <a:xfrm>
            <a:off x="7132488" y="8313138"/>
            <a:ext cx="1545949" cy="218252"/>
            <a:chOff x="4411970" y="3131459"/>
            <a:chExt cx="710520" cy="117397"/>
          </a:xfrm>
        </p:grpSpPr>
        <p:sp>
          <p:nvSpPr>
            <p:cNvPr id="4042" name="Google Shape;4042;p7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044" name="Google Shape;4044;p71"/>
          <p:cNvSpPr/>
          <p:nvPr/>
        </p:nvSpPr>
        <p:spPr>
          <a:xfrm>
            <a:off x="7133915" y="9153745"/>
            <a:ext cx="1542900" cy="2403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5" name="Google Shape;4045;p71"/>
          <p:cNvGrpSpPr/>
          <p:nvPr/>
        </p:nvGrpSpPr>
        <p:grpSpPr>
          <a:xfrm>
            <a:off x="5349777" y="8299800"/>
            <a:ext cx="1290227" cy="701926"/>
            <a:chOff x="4411970" y="1801825"/>
            <a:chExt cx="734586" cy="409262"/>
          </a:xfrm>
        </p:grpSpPr>
        <p:sp>
          <p:nvSpPr>
            <p:cNvPr id="4046" name="Google Shape;4046;p7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71"/>
          <p:cNvGrpSpPr/>
          <p:nvPr/>
        </p:nvGrpSpPr>
        <p:grpSpPr>
          <a:xfrm>
            <a:off x="5307064" y="9067167"/>
            <a:ext cx="1375655" cy="332608"/>
            <a:chOff x="4411970" y="2233974"/>
            <a:chExt cx="763574" cy="189068"/>
          </a:xfrm>
        </p:grpSpPr>
        <p:sp>
          <p:nvSpPr>
            <p:cNvPr id="4049" name="Google Shape;4049;p7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47" name="Shape 1747"/>
        <p:cNvGrpSpPr/>
        <p:nvPr/>
      </p:nvGrpSpPr>
      <p:grpSpPr>
        <a:xfrm>
          <a:off x="0" y="0"/>
          <a:ext cx="0" cy="0"/>
          <a:chOff x="0" y="0"/>
          <a:chExt cx="0" cy="0"/>
        </a:xfrm>
      </p:grpSpPr>
      <p:sp>
        <p:nvSpPr>
          <p:cNvPr id="1748" name="Google Shape;1748;p36"/>
          <p:cNvSpPr txBox="1"/>
          <p:nvPr>
            <p:ph idx="8" type="title"/>
          </p:nvPr>
        </p:nvSpPr>
        <p:spPr>
          <a:xfrm>
            <a:off x="713225" y="2590800"/>
            <a:ext cx="8851500" cy="249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OF </a:t>
            </a:r>
            <a:r>
              <a:rPr lang="en">
                <a:solidFill>
                  <a:schemeClr val="accent4"/>
                </a:solidFill>
              </a:rPr>
              <a:t>CONTENTS</a:t>
            </a:r>
            <a:endParaRPr>
              <a:solidFill>
                <a:schemeClr val="accent4"/>
              </a:solidFill>
            </a:endParaRPr>
          </a:p>
        </p:txBody>
      </p:sp>
      <p:sp>
        <p:nvSpPr>
          <p:cNvPr id="1749" name="Google Shape;1749;p36"/>
          <p:cNvSpPr txBox="1"/>
          <p:nvPr>
            <p:ph type="title"/>
          </p:nvPr>
        </p:nvSpPr>
        <p:spPr>
          <a:xfrm>
            <a:off x="946263" y="5797675"/>
            <a:ext cx="1740300" cy="16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50" name="Google Shape;1750;p36"/>
          <p:cNvSpPr txBox="1"/>
          <p:nvPr>
            <p:ph idx="1" type="subTitle"/>
          </p:nvPr>
        </p:nvSpPr>
        <p:spPr>
          <a:xfrm>
            <a:off x="3142438" y="6360377"/>
            <a:ext cx="61983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751" name="Google Shape;1751;p36"/>
          <p:cNvSpPr txBox="1"/>
          <p:nvPr>
            <p:ph idx="2" type="subTitle"/>
          </p:nvPr>
        </p:nvSpPr>
        <p:spPr>
          <a:xfrm>
            <a:off x="3142438" y="8658390"/>
            <a:ext cx="61983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752" name="Google Shape;1752;p36"/>
          <p:cNvSpPr txBox="1"/>
          <p:nvPr>
            <p:ph idx="3" type="title"/>
          </p:nvPr>
        </p:nvSpPr>
        <p:spPr>
          <a:xfrm>
            <a:off x="946263" y="8095688"/>
            <a:ext cx="1740300" cy="16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53" name="Google Shape;1753;p36"/>
          <p:cNvSpPr txBox="1"/>
          <p:nvPr>
            <p:ph idx="4" type="subTitle"/>
          </p:nvPr>
        </p:nvSpPr>
        <p:spPr>
          <a:xfrm>
            <a:off x="3142438" y="10956402"/>
            <a:ext cx="61983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754" name="Google Shape;1754;p36"/>
          <p:cNvSpPr txBox="1"/>
          <p:nvPr>
            <p:ph idx="5" type="title"/>
          </p:nvPr>
        </p:nvSpPr>
        <p:spPr>
          <a:xfrm>
            <a:off x="946263" y="10393700"/>
            <a:ext cx="1740300" cy="16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55" name="Google Shape;1755;p36"/>
          <p:cNvSpPr txBox="1"/>
          <p:nvPr>
            <p:ph idx="6" type="subTitle"/>
          </p:nvPr>
        </p:nvSpPr>
        <p:spPr>
          <a:xfrm>
            <a:off x="3142438" y="13254415"/>
            <a:ext cx="61983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756" name="Google Shape;1756;p36"/>
          <p:cNvSpPr txBox="1"/>
          <p:nvPr>
            <p:ph idx="7" type="title"/>
          </p:nvPr>
        </p:nvSpPr>
        <p:spPr>
          <a:xfrm>
            <a:off x="946263" y="12691701"/>
            <a:ext cx="1740300" cy="16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57" name="Google Shape;1757;p36"/>
          <p:cNvSpPr txBox="1"/>
          <p:nvPr>
            <p:ph idx="9" type="subTitle"/>
          </p:nvPr>
        </p:nvSpPr>
        <p:spPr>
          <a:xfrm>
            <a:off x="3142450" y="5750776"/>
            <a:ext cx="6198300" cy="7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name</a:t>
            </a:r>
            <a:endParaRPr/>
          </a:p>
        </p:txBody>
      </p:sp>
      <p:sp>
        <p:nvSpPr>
          <p:cNvPr id="1758" name="Google Shape;1758;p36"/>
          <p:cNvSpPr txBox="1"/>
          <p:nvPr>
            <p:ph idx="13" type="subTitle"/>
          </p:nvPr>
        </p:nvSpPr>
        <p:spPr>
          <a:xfrm>
            <a:off x="3142450" y="8048796"/>
            <a:ext cx="6198300" cy="7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name</a:t>
            </a:r>
            <a:endParaRPr/>
          </a:p>
        </p:txBody>
      </p:sp>
      <p:sp>
        <p:nvSpPr>
          <p:cNvPr id="1759" name="Google Shape;1759;p36"/>
          <p:cNvSpPr txBox="1"/>
          <p:nvPr>
            <p:ph idx="14" type="subTitle"/>
          </p:nvPr>
        </p:nvSpPr>
        <p:spPr>
          <a:xfrm>
            <a:off x="3142450" y="10346801"/>
            <a:ext cx="6198300" cy="7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name</a:t>
            </a:r>
            <a:endParaRPr/>
          </a:p>
        </p:txBody>
      </p:sp>
      <p:sp>
        <p:nvSpPr>
          <p:cNvPr id="1760" name="Google Shape;1760;p36"/>
          <p:cNvSpPr txBox="1"/>
          <p:nvPr>
            <p:ph idx="15" type="subTitle"/>
          </p:nvPr>
        </p:nvSpPr>
        <p:spPr>
          <a:xfrm>
            <a:off x="3142450" y="12644821"/>
            <a:ext cx="6198300" cy="7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name</a:t>
            </a:r>
            <a:endParaRPr/>
          </a:p>
        </p:txBody>
      </p:sp>
      <p:grpSp>
        <p:nvGrpSpPr>
          <p:cNvPr id="1761" name="Google Shape;1761;p36"/>
          <p:cNvGrpSpPr/>
          <p:nvPr/>
        </p:nvGrpSpPr>
        <p:grpSpPr>
          <a:xfrm>
            <a:off x="7967378" y="803792"/>
            <a:ext cx="1597240" cy="1562511"/>
            <a:chOff x="5757025" y="320650"/>
            <a:chExt cx="547300" cy="535400"/>
          </a:xfrm>
        </p:grpSpPr>
        <p:sp>
          <p:nvSpPr>
            <p:cNvPr id="1762" name="Google Shape;1762;p36"/>
            <p:cNvSpPr/>
            <p:nvPr/>
          </p:nvSpPr>
          <p:spPr>
            <a:xfrm>
              <a:off x="6125075" y="427550"/>
              <a:ext cx="133225" cy="120750"/>
            </a:xfrm>
            <a:custGeom>
              <a:rect b="b" l="l" r="r" t="t"/>
              <a:pathLst>
                <a:path extrusionOk="0" h="4830" w="5329">
                  <a:moveTo>
                    <a:pt x="3306" y="0"/>
                  </a:moveTo>
                  <a:cubicBezTo>
                    <a:pt x="3173" y="0"/>
                    <a:pt x="3034" y="17"/>
                    <a:pt x="2893" y="55"/>
                  </a:cubicBezTo>
                  <a:cubicBezTo>
                    <a:pt x="1925" y="309"/>
                    <a:pt x="1030" y="658"/>
                    <a:pt x="502" y="881"/>
                  </a:cubicBezTo>
                  <a:cubicBezTo>
                    <a:pt x="182" y="1016"/>
                    <a:pt x="1" y="1366"/>
                    <a:pt x="92" y="1701"/>
                  </a:cubicBezTo>
                  <a:cubicBezTo>
                    <a:pt x="329" y="2584"/>
                    <a:pt x="1036" y="3769"/>
                    <a:pt x="1514" y="4507"/>
                  </a:cubicBezTo>
                  <a:cubicBezTo>
                    <a:pt x="1652" y="4719"/>
                    <a:pt x="1880" y="4830"/>
                    <a:pt x="2110" y="4830"/>
                  </a:cubicBezTo>
                  <a:cubicBezTo>
                    <a:pt x="2284" y="4830"/>
                    <a:pt x="2458" y="4767"/>
                    <a:pt x="2597" y="4636"/>
                  </a:cubicBezTo>
                  <a:cubicBezTo>
                    <a:pt x="3412" y="3865"/>
                    <a:pt x="4047" y="3127"/>
                    <a:pt x="4537" y="2473"/>
                  </a:cubicBezTo>
                  <a:cubicBezTo>
                    <a:pt x="5328" y="1416"/>
                    <a:pt x="4511" y="0"/>
                    <a:pt x="3306"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6"/>
            <p:cNvSpPr/>
            <p:nvPr/>
          </p:nvSpPr>
          <p:spPr>
            <a:xfrm>
              <a:off x="5870375" y="368675"/>
              <a:ext cx="124875" cy="119275"/>
            </a:xfrm>
            <a:custGeom>
              <a:rect b="b" l="l" r="r" t="t"/>
              <a:pathLst>
                <a:path extrusionOk="0" h="4771" w="4995">
                  <a:moveTo>
                    <a:pt x="1717" y="1"/>
                  </a:moveTo>
                  <a:cubicBezTo>
                    <a:pt x="830" y="1"/>
                    <a:pt x="0" y="790"/>
                    <a:pt x="180" y="1828"/>
                  </a:cubicBezTo>
                  <a:cubicBezTo>
                    <a:pt x="350" y="2814"/>
                    <a:pt x="622" y="3735"/>
                    <a:pt x="798" y="4280"/>
                  </a:cubicBezTo>
                  <a:cubicBezTo>
                    <a:pt x="892" y="4572"/>
                    <a:pt x="1163" y="4770"/>
                    <a:pt x="1461" y="4770"/>
                  </a:cubicBezTo>
                  <a:cubicBezTo>
                    <a:pt x="1500" y="4770"/>
                    <a:pt x="1540" y="4767"/>
                    <a:pt x="1580" y="4760"/>
                  </a:cubicBezTo>
                  <a:cubicBezTo>
                    <a:pt x="2480" y="4599"/>
                    <a:pt x="3721" y="3997"/>
                    <a:pt x="4497" y="3584"/>
                  </a:cubicBezTo>
                  <a:cubicBezTo>
                    <a:pt x="4888" y="3374"/>
                    <a:pt x="4995" y="2862"/>
                    <a:pt x="4719" y="2515"/>
                  </a:cubicBezTo>
                  <a:cubicBezTo>
                    <a:pt x="4020" y="1637"/>
                    <a:pt x="3339" y="941"/>
                    <a:pt x="2729" y="397"/>
                  </a:cubicBezTo>
                  <a:cubicBezTo>
                    <a:pt x="2422" y="122"/>
                    <a:pt x="2065" y="1"/>
                    <a:pt x="171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6"/>
            <p:cNvSpPr/>
            <p:nvPr/>
          </p:nvSpPr>
          <p:spPr>
            <a:xfrm>
              <a:off x="5796875" y="636325"/>
              <a:ext cx="133425" cy="118900"/>
            </a:xfrm>
            <a:custGeom>
              <a:rect b="b" l="l" r="r" t="t"/>
              <a:pathLst>
                <a:path extrusionOk="0" h="4756" w="5337">
                  <a:moveTo>
                    <a:pt x="3393" y="0"/>
                  </a:moveTo>
                  <a:cubicBezTo>
                    <a:pt x="3233" y="0"/>
                    <a:pt x="3071" y="54"/>
                    <a:pt x="2937" y="167"/>
                  </a:cubicBezTo>
                  <a:cubicBezTo>
                    <a:pt x="2079" y="890"/>
                    <a:pt x="1402" y="1589"/>
                    <a:pt x="874" y="2212"/>
                  </a:cubicBezTo>
                  <a:cubicBezTo>
                    <a:pt x="0" y="3246"/>
                    <a:pt x="792" y="4756"/>
                    <a:pt x="2049" y="4756"/>
                  </a:cubicBezTo>
                  <a:cubicBezTo>
                    <a:pt x="2154" y="4756"/>
                    <a:pt x="2263" y="4745"/>
                    <a:pt x="2374" y="4723"/>
                  </a:cubicBezTo>
                  <a:cubicBezTo>
                    <a:pt x="3354" y="4526"/>
                    <a:pt x="4268" y="4229"/>
                    <a:pt x="4808" y="4038"/>
                  </a:cubicBezTo>
                  <a:cubicBezTo>
                    <a:pt x="5135" y="3922"/>
                    <a:pt x="5337" y="3584"/>
                    <a:pt x="5266" y="3244"/>
                  </a:cubicBezTo>
                  <a:cubicBezTo>
                    <a:pt x="5081" y="2349"/>
                    <a:pt x="4445" y="1125"/>
                    <a:pt x="4012" y="359"/>
                  </a:cubicBezTo>
                  <a:cubicBezTo>
                    <a:pt x="3879" y="126"/>
                    <a:pt x="3638" y="0"/>
                    <a:pt x="339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6"/>
            <p:cNvSpPr/>
            <p:nvPr/>
          </p:nvSpPr>
          <p:spPr>
            <a:xfrm>
              <a:off x="6058650" y="697850"/>
              <a:ext cx="121550" cy="118775"/>
            </a:xfrm>
            <a:custGeom>
              <a:rect b="b" l="l" r="r" t="t"/>
              <a:pathLst>
                <a:path extrusionOk="0" h="4751" w="4862">
                  <a:moveTo>
                    <a:pt x="3599" y="0"/>
                  </a:moveTo>
                  <a:cubicBezTo>
                    <a:pt x="3574" y="0"/>
                    <a:pt x="3547" y="2"/>
                    <a:pt x="3521" y="5"/>
                  </a:cubicBezTo>
                  <a:cubicBezTo>
                    <a:pt x="2612" y="114"/>
                    <a:pt x="1339" y="642"/>
                    <a:pt x="539" y="1009"/>
                  </a:cubicBezTo>
                  <a:cubicBezTo>
                    <a:pt x="136" y="1195"/>
                    <a:pt x="1" y="1700"/>
                    <a:pt x="255" y="2063"/>
                  </a:cubicBezTo>
                  <a:cubicBezTo>
                    <a:pt x="902" y="2979"/>
                    <a:pt x="1540" y="3715"/>
                    <a:pt x="2117" y="4294"/>
                  </a:cubicBezTo>
                  <a:cubicBezTo>
                    <a:pt x="2433" y="4611"/>
                    <a:pt x="2816" y="4751"/>
                    <a:pt x="3192" y="4751"/>
                  </a:cubicBezTo>
                  <a:cubicBezTo>
                    <a:pt x="4047" y="4751"/>
                    <a:pt x="4861" y="4027"/>
                    <a:pt x="4747" y="3015"/>
                  </a:cubicBezTo>
                  <a:cubicBezTo>
                    <a:pt x="4634" y="2021"/>
                    <a:pt x="4417" y="1086"/>
                    <a:pt x="4273" y="531"/>
                  </a:cubicBezTo>
                  <a:cubicBezTo>
                    <a:pt x="4192" y="220"/>
                    <a:pt x="3913" y="0"/>
                    <a:pt x="359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6"/>
            <p:cNvSpPr/>
            <p:nvPr/>
          </p:nvSpPr>
          <p:spPr>
            <a:xfrm>
              <a:off x="6104150" y="491850"/>
              <a:ext cx="186325" cy="274525"/>
            </a:xfrm>
            <a:custGeom>
              <a:rect b="b" l="l" r="r" t="t"/>
              <a:pathLst>
                <a:path extrusionOk="0" h="10981" w="7453">
                  <a:moveTo>
                    <a:pt x="4313" y="0"/>
                  </a:moveTo>
                  <a:cubicBezTo>
                    <a:pt x="3170" y="0"/>
                    <a:pt x="2030" y="600"/>
                    <a:pt x="2030" y="600"/>
                  </a:cubicBezTo>
                  <a:cubicBezTo>
                    <a:pt x="1842" y="6885"/>
                    <a:pt x="0" y="8936"/>
                    <a:pt x="0" y="8936"/>
                  </a:cubicBezTo>
                  <a:cubicBezTo>
                    <a:pt x="0" y="8936"/>
                    <a:pt x="1364" y="10981"/>
                    <a:pt x="2921" y="10981"/>
                  </a:cubicBezTo>
                  <a:cubicBezTo>
                    <a:pt x="4023" y="10981"/>
                    <a:pt x="5221" y="9959"/>
                    <a:pt x="6103" y="6468"/>
                  </a:cubicBezTo>
                  <a:cubicBezTo>
                    <a:pt x="7452" y="1127"/>
                    <a:pt x="5880" y="0"/>
                    <a:pt x="431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6"/>
            <p:cNvSpPr/>
            <p:nvPr/>
          </p:nvSpPr>
          <p:spPr>
            <a:xfrm>
              <a:off x="5881750" y="320650"/>
              <a:ext cx="422575" cy="186175"/>
            </a:xfrm>
            <a:custGeom>
              <a:rect b="b" l="l" r="r" t="t"/>
              <a:pathLst>
                <a:path extrusionOk="0" h="7447" w="16903">
                  <a:moveTo>
                    <a:pt x="5825" y="1"/>
                  </a:moveTo>
                  <a:cubicBezTo>
                    <a:pt x="1" y="1"/>
                    <a:pt x="2669" y="5684"/>
                    <a:pt x="2669" y="5684"/>
                  </a:cubicBezTo>
                  <a:cubicBezTo>
                    <a:pt x="8951" y="5959"/>
                    <a:pt x="10926" y="7447"/>
                    <a:pt x="10926" y="7447"/>
                  </a:cubicBezTo>
                  <a:cubicBezTo>
                    <a:pt x="10926" y="7447"/>
                    <a:pt x="16903" y="1752"/>
                    <a:pt x="7996" y="209"/>
                  </a:cubicBezTo>
                  <a:cubicBezTo>
                    <a:pt x="7166" y="65"/>
                    <a:pt x="6447" y="1"/>
                    <a:pt x="582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6"/>
            <p:cNvSpPr/>
            <p:nvPr/>
          </p:nvSpPr>
          <p:spPr>
            <a:xfrm>
              <a:off x="5757025" y="666075"/>
              <a:ext cx="422575" cy="186200"/>
            </a:xfrm>
            <a:custGeom>
              <a:rect b="b" l="l" r="r" t="t"/>
              <a:pathLst>
                <a:path extrusionOk="0" h="7448" w="16903">
                  <a:moveTo>
                    <a:pt x="5979" y="1"/>
                  </a:moveTo>
                  <a:cubicBezTo>
                    <a:pt x="5978" y="1"/>
                    <a:pt x="1" y="5696"/>
                    <a:pt x="8909" y="7238"/>
                  </a:cubicBezTo>
                  <a:cubicBezTo>
                    <a:pt x="9738" y="7382"/>
                    <a:pt x="10458" y="7447"/>
                    <a:pt x="11080" y="7447"/>
                  </a:cubicBezTo>
                  <a:cubicBezTo>
                    <a:pt x="16902" y="7447"/>
                    <a:pt x="14236" y="1763"/>
                    <a:pt x="14236" y="1763"/>
                  </a:cubicBezTo>
                  <a:cubicBezTo>
                    <a:pt x="7953" y="1488"/>
                    <a:pt x="5979" y="1"/>
                    <a:pt x="597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6"/>
            <p:cNvSpPr/>
            <p:nvPr/>
          </p:nvSpPr>
          <p:spPr>
            <a:xfrm>
              <a:off x="5772825" y="419025"/>
              <a:ext cx="175650" cy="274500"/>
            </a:xfrm>
            <a:custGeom>
              <a:rect b="b" l="l" r="r" t="t"/>
              <a:pathLst>
                <a:path extrusionOk="0" h="10980" w="7026">
                  <a:moveTo>
                    <a:pt x="4195" y="1"/>
                  </a:moveTo>
                  <a:cubicBezTo>
                    <a:pt x="2978" y="1"/>
                    <a:pt x="1656" y="1159"/>
                    <a:pt x="861" y="5360"/>
                  </a:cubicBezTo>
                  <a:cubicBezTo>
                    <a:pt x="0" y="9917"/>
                    <a:pt x="1338" y="10979"/>
                    <a:pt x="2774" y="10979"/>
                  </a:cubicBezTo>
                  <a:cubicBezTo>
                    <a:pt x="4029" y="10979"/>
                    <a:pt x="5359" y="10167"/>
                    <a:pt x="5359" y="10167"/>
                  </a:cubicBezTo>
                  <a:cubicBezTo>
                    <a:pt x="5359" y="10167"/>
                    <a:pt x="4551" y="7531"/>
                    <a:pt x="7026" y="1749"/>
                  </a:cubicBezTo>
                  <a:cubicBezTo>
                    <a:pt x="7026" y="1749"/>
                    <a:pt x="5690" y="1"/>
                    <a:pt x="419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6"/>
            <p:cNvSpPr/>
            <p:nvPr/>
          </p:nvSpPr>
          <p:spPr>
            <a:xfrm>
              <a:off x="5878750" y="411375"/>
              <a:ext cx="299650" cy="347800"/>
            </a:xfrm>
            <a:custGeom>
              <a:rect b="b" l="l" r="r" t="t"/>
              <a:pathLst>
                <a:path extrusionOk="0" h="13912" w="11986">
                  <a:moveTo>
                    <a:pt x="6665" y="0"/>
                  </a:moveTo>
                  <a:cubicBezTo>
                    <a:pt x="4121" y="0"/>
                    <a:pt x="1636" y="2396"/>
                    <a:pt x="863" y="5786"/>
                  </a:cubicBezTo>
                  <a:cubicBezTo>
                    <a:pt x="0" y="9572"/>
                    <a:pt x="1597" y="13165"/>
                    <a:pt x="4429" y="13811"/>
                  </a:cubicBezTo>
                  <a:cubicBezTo>
                    <a:pt x="4726" y="13878"/>
                    <a:pt x="5024" y="13911"/>
                    <a:pt x="5321" y="13911"/>
                  </a:cubicBezTo>
                  <a:cubicBezTo>
                    <a:pt x="7866" y="13911"/>
                    <a:pt x="10349" y="11515"/>
                    <a:pt x="11122" y="8126"/>
                  </a:cubicBezTo>
                  <a:cubicBezTo>
                    <a:pt x="11985" y="4341"/>
                    <a:pt x="10389" y="747"/>
                    <a:pt x="7556" y="101"/>
                  </a:cubicBezTo>
                  <a:cubicBezTo>
                    <a:pt x="7260" y="33"/>
                    <a:pt x="6962" y="0"/>
                    <a:pt x="6665"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6"/>
            <p:cNvSpPr/>
            <p:nvPr/>
          </p:nvSpPr>
          <p:spPr>
            <a:xfrm>
              <a:off x="5814950" y="417100"/>
              <a:ext cx="132475" cy="56150"/>
            </a:xfrm>
            <a:custGeom>
              <a:rect b="b" l="l" r="r" t="t"/>
              <a:pathLst>
                <a:path extrusionOk="0" h="2246" w="5299">
                  <a:moveTo>
                    <a:pt x="2533" y="1"/>
                  </a:moveTo>
                  <a:cubicBezTo>
                    <a:pt x="2450" y="1"/>
                    <a:pt x="2365" y="6"/>
                    <a:pt x="2281" y="16"/>
                  </a:cubicBezTo>
                  <a:cubicBezTo>
                    <a:pt x="1391" y="126"/>
                    <a:pt x="637" y="816"/>
                    <a:pt x="40" y="2071"/>
                  </a:cubicBezTo>
                  <a:cubicBezTo>
                    <a:pt x="1" y="2152"/>
                    <a:pt x="60" y="2246"/>
                    <a:pt x="150" y="2246"/>
                  </a:cubicBezTo>
                  <a:cubicBezTo>
                    <a:pt x="196" y="2246"/>
                    <a:pt x="239" y="2218"/>
                    <a:pt x="259" y="2176"/>
                  </a:cubicBezTo>
                  <a:cubicBezTo>
                    <a:pt x="818" y="1002"/>
                    <a:pt x="1508" y="358"/>
                    <a:pt x="2309" y="259"/>
                  </a:cubicBezTo>
                  <a:cubicBezTo>
                    <a:pt x="2384" y="250"/>
                    <a:pt x="2458" y="246"/>
                    <a:pt x="2531" y="246"/>
                  </a:cubicBezTo>
                  <a:cubicBezTo>
                    <a:pt x="3860" y="246"/>
                    <a:pt x="5055" y="1675"/>
                    <a:pt x="5068" y="1691"/>
                  </a:cubicBezTo>
                  <a:cubicBezTo>
                    <a:pt x="5092" y="1720"/>
                    <a:pt x="5126" y="1735"/>
                    <a:pt x="5161" y="1735"/>
                  </a:cubicBezTo>
                  <a:cubicBezTo>
                    <a:pt x="5189" y="1735"/>
                    <a:pt x="5216" y="1726"/>
                    <a:pt x="5239" y="1707"/>
                  </a:cubicBezTo>
                  <a:cubicBezTo>
                    <a:pt x="5291" y="1665"/>
                    <a:pt x="5298" y="1587"/>
                    <a:pt x="5256" y="1536"/>
                  </a:cubicBezTo>
                  <a:cubicBezTo>
                    <a:pt x="5201" y="1470"/>
                    <a:pt x="3974" y="1"/>
                    <a:pt x="25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6"/>
            <p:cNvSpPr/>
            <p:nvPr/>
          </p:nvSpPr>
          <p:spPr>
            <a:xfrm>
              <a:off x="5784350" y="626050"/>
              <a:ext cx="104500" cy="69725"/>
            </a:xfrm>
            <a:custGeom>
              <a:rect b="b" l="l" r="r" t="t"/>
              <a:pathLst>
                <a:path extrusionOk="0" h="2789" w="4180">
                  <a:moveTo>
                    <a:pt x="138" y="0"/>
                  </a:moveTo>
                  <a:cubicBezTo>
                    <a:pt x="73" y="0"/>
                    <a:pt x="27" y="57"/>
                    <a:pt x="26" y="120"/>
                  </a:cubicBezTo>
                  <a:cubicBezTo>
                    <a:pt x="24" y="183"/>
                    <a:pt x="0" y="1675"/>
                    <a:pt x="1030" y="2405"/>
                  </a:cubicBezTo>
                  <a:cubicBezTo>
                    <a:pt x="1389" y="2660"/>
                    <a:pt x="1830" y="2788"/>
                    <a:pt x="2347" y="2788"/>
                  </a:cubicBezTo>
                  <a:cubicBezTo>
                    <a:pt x="2853" y="2788"/>
                    <a:pt x="3434" y="2665"/>
                    <a:pt x="4085" y="2420"/>
                  </a:cubicBezTo>
                  <a:cubicBezTo>
                    <a:pt x="4148" y="2396"/>
                    <a:pt x="4180" y="2326"/>
                    <a:pt x="4156" y="2263"/>
                  </a:cubicBezTo>
                  <a:cubicBezTo>
                    <a:pt x="4137" y="2214"/>
                    <a:pt x="4091" y="2184"/>
                    <a:pt x="4041" y="2184"/>
                  </a:cubicBezTo>
                  <a:cubicBezTo>
                    <a:pt x="4027" y="2184"/>
                    <a:pt x="4012" y="2186"/>
                    <a:pt x="3998" y="2191"/>
                  </a:cubicBezTo>
                  <a:cubicBezTo>
                    <a:pt x="3375" y="2427"/>
                    <a:pt x="2823" y="2545"/>
                    <a:pt x="2348" y="2545"/>
                  </a:cubicBezTo>
                  <a:cubicBezTo>
                    <a:pt x="1883" y="2545"/>
                    <a:pt x="1490" y="2432"/>
                    <a:pt x="1172" y="2207"/>
                  </a:cubicBezTo>
                  <a:cubicBezTo>
                    <a:pt x="248" y="1552"/>
                    <a:pt x="269" y="139"/>
                    <a:pt x="269" y="126"/>
                  </a:cubicBezTo>
                  <a:cubicBezTo>
                    <a:pt x="272" y="58"/>
                    <a:pt x="218" y="3"/>
                    <a:pt x="151" y="1"/>
                  </a:cubicBezTo>
                  <a:cubicBezTo>
                    <a:pt x="147" y="1"/>
                    <a:pt x="142"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6"/>
            <p:cNvSpPr/>
            <p:nvPr/>
          </p:nvSpPr>
          <p:spPr>
            <a:xfrm>
              <a:off x="5830825" y="713575"/>
              <a:ext cx="58750" cy="101925"/>
            </a:xfrm>
            <a:custGeom>
              <a:rect b="b" l="l" r="r" t="t"/>
              <a:pathLst>
                <a:path extrusionOk="0" h="4077" w="2350">
                  <a:moveTo>
                    <a:pt x="1534" y="0"/>
                  </a:moveTo>
                  <a:cubicBezTo>
                    <a:pt x="1493" y="0"/>
                    <a:pt x="1454" y="20"/>
                    <a:pt x="1430" y="56"/>
                  </a:cubicBezTo>
                  <a:cubicBezTo>
                    <a:pt x="1415" y="80"/>
                    <a:pt x="1" y="2471"/>
                    <a:pt x="2108" y="4054"/>
                  </a:cubicBezTo>
                  <a:cubicBezTo>
                    <a:pt x="2129" y="4068"/>
                    <a:pt x="2152" y="4077"/>
                    <a:pt x="2177" y="4077"/>
                  </a:cubicBezTo>
                  <a:cubicBezTo>
                    <a:pt x="2179" y="4077"/>
                    <a:pt x="2180" y="4077"/>
                    <a:pt x="2181" y="4077"/>
                  </a:cubicBezTo>
                  <a:cubicBezTo>
                    <a:pt x="2182" y="4077"/>
                    <a:pt x="2182" y="4077"/>
                    <a:pt x="2183" y="4077"/>
                  </a:cubicBezTo>
                  <a:cubicBezTo>
                    <a:pt x="2299" y="4077"/>
                    <a:pt x="2349" y="3928"/>
                    <a:pt x="2255" y="3858"/>
                  </a:cubicBezTo>
                  <a:cubicBezTo>
                    <a:pt x="325" y="2410"/>
                    <a:pt x="1584" y="273"/>
                    <a:pt x="1639" y="182"/>
                  </a:cubicBezTo>
                  <a:cubicBezTo>
                    <a:pt x="1672" y="125"/>
                    <a:pt x="1653" y="52"/>
                    <a:pt x="1596" y="17"/>
                  </a:cubicBezTo>
                  <a:cubicBezTo>
                    <a:pt x="1577" y="6"/>
                    <a:pt x="1555" y="0"/>
                    <a:pt x="15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6"/>
            <p:cNvSpPr/>
            <p:nvPr/>
          </p:nvSpPr>
          <p:spPr>
            <a:xfrm>
              <a:off x="5984850" y="752150"/>
              <a:ext cx="155075" cy="103900"/>
            </a:xfrm>
            <a:custGeom>
              <a:rect b="b" l="l" r="r" t="t"/>
              <a:pathLst>
                <a:path extrusionOk="0" h="4156" w="6203">
                  <a:moveTo>
                    <a:pt x="5661" y="1"/>
                  </a:moveTo>
                  <a:cubicBezTo>
                    <a:pt x="5651" y="1"/>
                    <a:pt x="5642" y="2"/>
                    <a:pt x="5632" y="4"/>
                  </a:cubicBezTo>
                  <a:cubicBezTo>
                    <a:pt x="5567" y="20"/>
                    <a:pt x="5525" y="86"/>
                    <a:pt x="5541" y="151"/>
                  </a:cubicBezTo>
                  <a:cubicBezTo>
                    <a:pt x="5545" y="168"/>
                    <a:pt x="5935" y="1851"/>
                    <a:pt x="4903" y="2950"/>
                  </a:cubicBezTo>
                  <a:cubicBezTo>
                    <a:pt x="4300" y="3591"/>
                    <a:pt x="3341" y="3913"/>
                    <a:pt x="2042" y="3913"/>
                  </a:cubicBezTo>
                  <a:cubicBezTo>
                    <a:pt x="1476" y="3913"/>
                    <a:pt x="844" y="3852"/>
                    <a:pt x="149" y="3729"/>
                  </a:cubicBezTo>
                  <a:cubicBezTo>
                    <a:pt x="144" y="3728"/>
                    <a:pt x="138" y="3728"/>
                    <a:pt x="132" y="3728"/>
                  </a:cubicBezTo>
                  <a:cubicBezTo>
                    <a:pt x="74" y="3728"/>
                    <a:pt x="23" y="3770"/>
                    <a:pt x="12" y="3828"/>
                  </a:cubicBezTo>
                  <a:cubicBezTo>
                    <a:pt x="1" y="3894"/>
                    <a:pt x="43" y="3956"/>
                    <a:pt x="107" y="3969"/>
                  </a:cubicBezTo>
                  <a:cubicBezTo>
                    <a:pt x="814" y="4093"/>
                    <a:pt x="1458" y="4156"/>
                    <a:pt x="2039" y="4156"/>
                  </a:cubicBezTo>
                  <a:cubicBezTo>
                    <a:pt x="3410" y="4156"/>
                    <a:pt x="4430" y="3809"/>
                    <a:pt x="5081" y="3116"/>
                  </a:cubicBezTo>
                  <a:cubicBezTo>
                    <a:pt x="6203" y="1924"/>
                    <a:pt x="5797" y="168"/>
                    <a:pt x="5779" y="94"/>
                  </a:cubicBezTo>
                  <a:cubicBezTo>
                    <a:pt x="5765" y="38"/>
                    <a:pt x="5716" y="1"/>
                    <a:pt x="56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6"/>
            <p:cNvSpPr/>
            <p:nvPr/>
          </p:nvSpPr>
          <p:spPr>
            <a:xfrm>
              <a:off x="6159150" y="675400"/>
              <a:ext cx="94000" cy="94125"/>
            </a:xfrm>
            <a:custGeom>
              <a:rect b="b" l="l" r="r" t="t"/>
              <a:pathLst>
                <a:path extrusionOk="0" h="3765" w="3760">
                  <a:moveTo>
                    <a:pt x="3622" y="0"/>
                  </a:moveTo>
                  <a:cubicBezTo>
                    <a:pt x="3571" y="0"/>
                    <a:pt x="3524" y="33"/>
                    <a:pt x="3507" y="83"/>
                  </a:cubicBezTo>
                  <a:cubicBezTo>
                    <a:pt x="2751" y="2314"/>
                    <a:pt x="1862" y="3105"/>
                    <a:pt x="1249" y="3375"/>
                  </a:cubicBezTo>
                  <a:cubicBezTo>
                    <a:pt x="994" y="3488"/>
                    <a:pt x="770" y="3521"/>
                    <a:pt x="594" y="3521"/>
                  </a:cubicBezTo>
                  <a:cubicBezTo>
                    <a:pt x="351" y="3521"/>
                    <a:pt x="200" y="3457"/>
                    <a:pt x="189" y="3453"/>
                  </a:cubicBezTo>
                  <a:cubicBezTo>
                    <a:pt x="173" y="3445"/>
                    <a:pt x="156" y="3442"/>
                    <a:pt x="140" y="3442"/>
                  </a:cubicBezTo>
                  <a:cubicBezTo>
                    <a:pt x="93" y="3442"/>
                    <a:pt x="49" y="3470"/>
                    <a:pt x="28" y="3515"/>
                  </a:cubicBezTo>
                  <a:cubicBezTo>
                    <a:pt x="1" y="3576"/>
                    <a:pt x="28" y="3648"/>
                    <a:pt x="90" y="3676"/>
                  </a:cubicBezTo>
                  <a:cubicBezTo>
                    <a:pt x="103" y="3682"/>
                    <a:pt x="294" y="3764"/>
                    <a:pt x="596" y="3764"/>
                  </a:cubicBezTo>
                  <a:cubicBezTo>
                    <a:pt x="799" y="3764"/>
                    <a:pt x="1052" y="3727"/>
                    <a:pt x="1336" y="3603"/>
                  </a:cubicBezTo>
                  <a:cubicBezTo>
                    <a:pt x="2298" y="3184"/>
                    <a:pt x="3106" y="2026"/>
                    <a:pt x="3738" y="161"/>
                  </a:cubicBezTo>
                  <a:cubicBezTo>
                    <a:pt x="3759" y="98"/>
                    <a:pt x="3725" y="28"/>
                    <a:pt x="3661" y="7"/>
                  </a:cubicBezTo>
                  <a:cubicBezTo>
                    <a:pt x="3648" y="3"/>
                    <a:pt x="3635" y="0"/>
                    <a:pt x="36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6"/>
            <p:cNvSpPr/>
            <p:nvPr/>
          </p:nvSpPr>
          <p:spPr>
            <a:xfrm>
              <a:off x="6174200" y="488600"/>
              <a:ext cx="89550" cy="33650"/>
            </a:xfrm>
            <a:custGeom>
              <a:rect b="b" l="l" r="r" t="t"/>
              <a:pathLst>
                <a:path extrusionOk="0" h="1346" w="3582">
                  <a:moveTo>
                    <a:pt x="1491" y="0"/>
                  </a:moveTo>
                  <a:cubicBezTo>
                    <a:pt x="740" y="0"/>
                    <a:pt x="103" y="247"/>
                    <a:pt x="90" y="252"/>
                  </a:cubicBezTo>
                  <a:cubicBezTo>
                    <a:pt x="29" y="277"/>
                    <a:pt x="0" y="348"/>
                    <a:pt x="24" y="409"/>
                  </a:cubicBezTo>
                  <a:cubicBezTo>
                    <a:pt x="43" y="457"/>
                    <a:pt x="89" y="486"/>
                    <a:pt x="138" y="486"/>
                  </a:cubicBezTo>
                  <a:cubicBezTo>
                    <a:pt x="152" y="486"/>
                    <a:pt x="167" y="483"/>
                    <a:pt x="181" y="478"/>
                  </a:cubicBezTo>
                  <a:cubicBezTo>
                    <a:pt x="228" y="459"/>
                    <a:pt x="815" y="233"/>
                    <a:pt x="1494" y="233"/>
                  </a:cubicBezTo>
                  <a:cubicBezTo>
                    <a:pt x="2155" y="233"/>
                    <a:pt x="2903" y="448"/>
                    <a:pt x="3324" y="1279"/>
                  </a:cubicBezTo>
                  <a:cubicBezTo>
                    <a:pt x="3344" y="1320"/>
                    <a:pt x="3386" y="1345"/>
                    <a:pt x="3432" y="1346"/>
                  </a:cubicBezTo>
                  <a:lnTo>
                    <a:pt x="3432" y="1346"/>
                  </a:lnTo>
                  <a:cubicBezTo>
                    <a:pt x="3523" y="1345"/>
                    <a:pt x="3582" y="1249"/>
                    <a:pt x="3541" y="1169"/>
                  </a:cubicBezTo>
                  <a:cubicBezTo>
                    <a:pt x="3069" y="237"/>
                    <a:pt x="2226" y="0"/>
                    <a:pt x="1491" y="0"/>
                  </a:cubicBezTo>
                  <a:close/>
                  <a:moveTo>
                    <a:pt x="3432" y="1346"/>
                  </a:moveTo>
                  <a:lnTo>
                    <a:pt x="3432" y="1346"/>
                  </a:lnTo>
                  <a:cubicBezTo>
                    <a:pt x="3432" y="1346"/>
                    <a:pt x="3432" y="1346"/>
                    <a:pt x="3432" y="1346"/>
                  </a:cubicBezTo>
                  <a:lnTo>
                    <a:pt x="3433" y="1346"/>
                  </a:lnTo>
                  <a:cubicBezTo>
                    <a:pt x="3433" y="1346"/>
                    <a:pt x="3433" y="1346"/>
                    <a:pt x="3432" y="1346"/>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6"/>
            <p:cNvSpPr/>
            <p:nvPr/>
          </p:nvSpPr>
          <p:spPr>
            <a:xfrm>
              <a:off x="6078350" y="322825"/>
              <a:ext cx="139550" cy="143450"/>
            </a:xfrm>
            <a:custGeom>
              <a:rect b="b" l="l" r="r" t="t"/>
              <a:pathLst>
                <a:path extrusionOk="0" h="5738" w="5582">
                  <a:moveTo>
                    <a:pt x="132" y="0"/>
                  </a:moveTo>
                  <a:cubicBezTo>
                    <a:pt x="73" y="0"/>
                    <a:pt x="20" y="43"/>
                    <a:pt x="11" y="104"/>
                  </a:cubicBezTo>
                  <a:cubicBezTo>
                    <a:pt x="1" y="171"/>
                    <a:pt x="47" y="233"/>
                    <a:pt x="114" y="243"/>
                  </a:cubicBezTo>
                  <a:cubicBezTo>
                    <a:pt x="2618" y="621"/>
                    <a:pt x="4157" y="1427"/>
                    <a:pt x="4689" y="2640"/>
                  </a:cubicBezTo>
                  <a:cubicBezTo>
                    <a:pt x="5305" y="4043"/>
                    <a:pt x="4315" y="5533"/>
                    <a:pt x="4305" y="5548"/>
                  </a:cubicBezTo>
                  <a:cubicBezTo>
                    <a:pt x="4250" y="5628"/>
                    <a:pt x="4308" y="5738"/>
                    <a:pt x="4406" y="5738"/>
                  </a:cubicBezTo>
                  <a:cubicBezTo>
                    <a:pt x="4446" y="5738"/>
                    <a:pt x="4484" y="5718"/>
                    <a:pt x="4507" y="5684"/>
                  </a:cubicBezTo>
                  <a:cubicBezTo>
                    <a:pt x="4550" y="5619"/>
                    <a:pt x="5582" y="4071"/>
                    <a:pt x="4913" y="2544"/>
                  </a:cubicBezTo>
                  <a:cubicBezTo>
                    <a:pt x="4347" y="1248"/>
                    <a:pt x="2744" y="392"/>
                    <a:pt x="150" y="2"/>
                  </a:cubicBezTo>
                  <a:cubicBezTo>
                    <a:pt x="144" y="1"/>
                    <a:pt x="138"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6"/>
            <p:cNvSpPr/>
            <p:nvPr/>
          </p:nvSpPr>
          <p:spPr>
            <a:xfrm>
              <a:off x="5925375" y="345250"/>
              <a:ext cx="26625" cy="69200"/>
            </a:xfrm>
            <a:custGeom>
              <a:rect b="b" l="l" r="r" t="t"/>
              <a:pathLst>
                <a:path extrusionOk="0" h="2768" w="1065">
                  <a:moveTo>
                    <a:pt x="926" y="0"/>
                  </a:moveTo>
                  <a:cubicBezTo>
                    <a:pt x="888" y="0"/>
                    <a:pt x="851" y="18"/>
                    <a:pt x="827" y="51"/>
                  </a:cubicBezTo>
                  <a:cubicBezTo>
                    <a:pt x="0" y="1130"/>
                    <a:pt x="221" y="2603"/>
                    <a:pt x="230" y="2664"/>
                  </a:cubicBezTo>
                  <a:cubicBezTo>
                    <a:pt x="240" y="2723"/>
                    <a:pt x="292" y="2768"/>
                    <a:pt x="351" y="2768"/>
                  </a:cubicBezTo>
                  <a:cubicBezTo>
                    <a:pt x="357" y="2768"/>
                    <a:pt x="364" y="2767"/>
                    <a:pt x="370" y="2766"/>
                  </a:cubicBezTo>
                  <a:cubicBezTo>
                    <a:pt x="436" y="2755"/>
                    <a:pt x="482" y="2693"/>
                    <a:pt x="471" y="2626"/>
                  </a:cubicBezTo>
                  <a:cubicBezTo>
                    <a:pt x="469" y="2612"/>
                    <a:pt x="257" y="1197"/>
                    <a:pt x="1021" y="199"/>
                  </a:cubicBezTo>
                  <a:cubicBezTo>
                    <a:pt x="1064" y="146"/>
                    <a:pt x="1055" y="67"/>
                    <a:pt x="1001" y="26"/>
                  </a:cubicBezTo>
                  <a:cubicBezTo>
                    <a:pt x="978" y="9"/>
                    <a:pt x="952" y="0"/>
                    <a:pt x="9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6"/>
            <p:cNvSpPr/>
            <p:nvPr/>
          </p:nvSpPr>
          <p:spPr>
            <a:xfrm>
              <a:off x="6068300" y="357875"/>
              <a:ext cx="10050" cy="39725"/>
            </a:xfrm>
            <a:custGeom>
              <a:rect b="b" l="l" r="r" t="t"/>
              <a:pathLst>
                <a:path extrusionOk="0" h="1589" w="402">
                  <a:moveTo>
                    <a:pt x="274" y="1"/>
                  </a:moveTo>
                  <a:cubicBezTo>
                    <a:pt x="213" y="1"/>
                    <a:pt x="160" y="46"/>
                    <a:pt x="153" y="108"/>
                  </a:cubicBezTo>
                  <a:lnTo>
                    <a:pt x="8" y="1454"/>
                  </a:lnTo>
                  <a:cubicBezTo>
                    <a:pt x="0" y="1521"/>
                    <a:pt x="49" y="1581"/>
                    <a:pt x="116" y="1589"/>
                  </a:cubicBezTo>
                  <a:lnTo>
                    <a:pt x="129" y="1589"/>
                  </a:lnTo>
                  <a:cubicBezTo>
                    <a:pt x="191" y="1589"/>
                    <a:pt x="243" y="1542"/>
                    <a:pt x="251" y="1480"/>
                  </a:cubicBezTo>
                  <a:lnTo>
                    <a:pt x="395" y="135"/>
                  </a:lnTo>
                  <a:cubicBezTo>
                    <a:pt x="402" y="68"/>
                    <a:pt x="353" y="9"/>
                    <a:pt x="288" y="2"/>
                  </a:cubicBezTo>
                  <a:cubicBezTo>
                    <a:pt x="283" y="1"/>
                    <a:pt x="279" y="1"/>
                    <a:pt x="27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6"/>
            <p:cNvSpPr/>
            <p:nvPr/>
          </p:nvSpPr>
          <p:spPr>
            <a:xfrm>
              <a:off x="5826000" y="545250"/>
              <a:ext cx="46375" cy="14100"/>
            </a:xfrm>
            <a:custGeom>
              <a:rect b="b" l="l" r="r" t="t"/>
              <a:pathLst>
                <a:path extrusionOk="0" h="564" w="1855">
                  <a:moveTo>
                    <a:pt x="133" y="1"/>
                  </a:moveTo>
                  <a:cubicBezTo>
                    <a:pt x="76" y="1"/>
                    <a:pt x="25" y="41"/>
                    <a:pt x="14" y="98"/>
                  </a:cubicBezTo>
                  <a:cubicBezTo>
                    <a:pt x="0" y="164"/>
                    <a:pt x="43" y="228"/>
                    <a:pt x="108" y="242"/>
                  </a:cubicBezTo>
                  <a:lnTo>
                    <a:pt x="1703" y="561"/>
                  </a:lnTo>
                  <a:cubicBezTo>
                    <a:pt x="1712" y="562"/>
                    <a:pt x="1719" y="563"/>
                    <a:pt x="1728" y="563"/>
                  </a:cubicBezTo>
                  <a:cubicBezTo>
                    <a:pt x="1790" y="563"/>
                    <a:pt x="1843" y="516"/>
                    <a:pt x="1849" y="453"/>
                  </a:cubicBezTo>
                  <a:cubicBezTo>
                    <a:pt x="1855" y="391"/>
                    <a:pt x="1812" y="334"/>
                    <a:pt x="1751" y="321"/>
                  </a:cubicBezTo>
                  <a:lnTo>
                    <a:pt x="156" y="3"/>
                  </a:lnTo>
                  <a:cubicBezTo>
                    <a:pt x="148" y="2"/>
                    <a:pt x="140" y="1"/>
                    <a:pt x="1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6"/>
            <p:cNvSpPr/>
            <p:nvPr/>
          </p:nvSpPr>
          <p:spPr>
            <a:xfrm>
              <a:off x="5984800" y="778100"/>
              <a:ext cx="11225" cy="41575"/>
            </a:xfrm>
            <a:custGeom>
              <a:rect b="b" l="l" r="r" t="t"/>
              <a:pathLst>
                <a:path extrusionOk="0" h="1663" w="449">
                  <a:moveTo>
                    <a:pt x="320" y="1"/>
                  </a:moveTo>
                  <a:cubicBezTo>
                    <a:pt x="259" y="1"/>
                    <a:pt x="207" y="45"/>
                    <a:pt x="198" y="106"/>
                  </a:cubicBezTo>
                  <a:lnTo>
                    <a:pt x="9" y="1525"/>
                  </a:lnTo>
                  <a:cubicBezTo>
                    <a:pt x="0" y="1592"/>
                    <a:pt x="47" y="1653"/>
                    <a:pt x="113" y="1663"/>
                  </a:cubicBezTo>
                  <a:lnTo>
                    <a:pt x="130" y="1663"/>
                  </a:lnTo>
                  <a:cubicBezTo>
                    <a:pt x="191" y="1663"/>
                    <a:pt x="242" y="1618"/>
                    <a:pt x="251" y="1557"/>
                  </a:cubicBezTo>
                  <a:lnTo>
                    <a:pt x="440" y="139"/>
                  </a:lnTo>
                  <a:cubicBezTo>
                    <a:pt x="448" y="73"/>
                    <a:pt x="402" y="11"/>
                    <a:pt x="335" y="2"/>
                  </a:cubicBezTo>
                  <a:cubicBezTo>
                    <a:pt x="330" y="1"/>
                    <a:pt x="325" y="1"/>
                    <a:pt x="32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6"/>
            <p:cNvSpPr/>
            <p:nvPr/>
          </p:nvSpPr>
          <p:spPr>
            <a:xfrm>
              <a:off x="6174375" y="619475"/>
              <a:ext cx="43875" cy="12700"/>
            </a:xfrm>
            <a:custGeom>
              <a:rect b="b" l="l" r="r" t="t"/>
              <a:pathLst>
                <a:path extrusionOk="0" h="508" w="1755">
                  <a:moveTo>
                    <a:pt x="131" y="1"/>
                  </a:moveTo>
                  <a:cubicBezTo>
                    <a:pt x="73" y="1"/>
                    <a:pt x="23" y="42"/>
                    <a:pt x="12" y="101"/>
                  </a:cubicBezTo>
                  <a:cubicBezTo>
                    <a:pt x="0" y="166"/>
                    <a:pt x="43" y="228"/>
                    <a:pt x="107" y="242"/>
                  </a:cubicBezTo>
                  <a:lnTo>
                    <a:pt x="1605" y="506"/>
                  </a:lnTo>
                  <a:cubicBezTo>
                    <a:pt x="1613" y="507"/>
                    <a:pt x="1619" y="507"/>
                    <a:pt x="1627" y="507"/>
                  </a:cubicBezTo>
                  <a:cubicBezTo>
                    <a:pt x="1627" y="507"/>
                    <a:pt x="1628" y="507"/>
                    <a:pt x="1629" y="507"/>
                  </a:cubicBezTo>
                  <a:cubicBezTo>
                    <a:pt x="1691" y="507"/>
                    <a:pt x="1743" y="459"/>
                    <a:pt x="1749" y="396"/>
                  </a:cubicBezTo>
                  <a:cubicBezTo>
                    <a:pt x="1754" y="333"/>
                    <a:pt x="1710" y="277"/>
                    <a:pt x="1648" y="266"/>
                  </a:cubicBezTo>
                  <a:lnTo>
                    <a:pt x="149" y="2"/>
                  </a:lnTo>
                  <a:cubicBezTo>
                    <a:pt x="143" y="1"/>
                    <a:pt x="137" y="1"/>
                    <a:pt x="1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6"/>
            <p:cNvSpPr/>
            <p:nvPr/>
          </p:nvSpPr>
          <p:spPr>
            <a:xfrm>
              <a:off x="5826950" y="710300"/>
              <a:ext cx="25925" cy="19125"/>
            </a:xfrm>
            <a:custGeom>
              <a:rect b="b" l="l" r="r" t="t"/>
              <a:pathLst>
                <a:path extrusionOk="0" h="765" w="1037">
                  <a:moveTo>
                    <a:pt x="897" y="1"/>
                  </a:moveTo>
                  <a:cubicBezTo>
                    <a:pt x="870" y="1"/>
                    <a:pt x="843" y="10"/>
                    <a:pt x="821" y="28"/>
                  </a:cubicBezTo>
                  <a:lnTo>
                    <a:pt x="96" y="543"/>
                  </a:lnTo>
                  <a:cubicBezTo>
                    <a:pt x="0" y="611"/>
                    <a:pt x="49" y="764"/>
                    <a:pt x="167" y="764"/>
                  </a:cubicBezTo>
                  <a:cubicBezTo>
                    <a:pt x="193" y="763"/>
                    <a:pt x="218" y="756"/>
                    <a:pt x="238" y="741"/>
                  </a:cubicBezTo>
                  <a:lnTo>
                    <a:pt x="963" y="226"/>
                  </a:lnTo>
                  <a:cubicBezTo>
                    <a:pt x="1021" y="189"/>
                    <a:pt x="1037" y="109"/>
                    <a:pt x="997" y="52"/>
                  </a:cubicBezTo>
                  <a:cubicBezTo>
                    <a:pt x="972" y="19"/>
                    <a:pt x="935" y="1"/>
                    <a:pt x="89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6"/>
            <p:cNvSpPr/>
            <p:nvPr/>
          </p:nvSpPr>
          <p:spPr>
            <a:xfrm>
              <a:off x="5901000" y="391475"/>
              <a:ext cx="16325" cy="21100"/>
            </a:xfrm>
            <a:custGeom>
              <a:rect b="b" l="l" r="r" t="t"/>
              <a:pathLst>
                <a:path extrusionOk="0" h="844" w="653">
                  <a:moveTo>
                    <a:pt x="139" y="1"/>
                  </a:moveTo>
                  <a:cubicBezTo>
                    <a:pt x="117" y="1"/>
                    <a:pt x="95" y="7"/>
                    <a:pt x="75" y="20"/>
                  </a:cubicBezTo>
                  <a:cubicBezTo>
                    <a:pt x="19" y="55"/>
                    <a:pt x="1" y="130"/>
                    <a:pt x="37" y="188"/>
                  </a:cubicBezTo>
                  <a:lnTo>
                    <a:pt x="411" y="787"/>
                  </a:lnTo>
                  <a:cubicBezTo>
                    <a:pt x="433" y="823"/>
                    <a:pt x="472" y="844"/>
                    <a:pt x="514" y="844"/>
                  </a:cubicBezTo>
                  <a:cubicBezTo>
                    <a:pt x="537" y="844"/>
                    <a:pt x="559" y="837"/>
                    <a:pt x="579" y="825"/>
                  </a:cubicBezTo>
                  <a:cubicBezTo>
                    <a:pt x="636" y="789"/>
                    <a:pt x="653" y="714"/>
                    <a:pt x="617" y="657"/>
                  </a:cubicBezTo>
                  <a:lnTo>
                    <a:pt x="243" y="58"/>
                  </a:lnTo>
                  <a:cubicBezTo>
                    <a:pt x="220" y="21"/>
                    <a:pt x="180"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6"/>
            <p:cNvSpPr/>
            <p:nvPr/>
          </p:nvSpPr>
          <p:spPr>
            <a:xfrm>
              <a:off x="6205025" y="453950"/>
              <a:ext cx="23850" cy="18325"/>
            </a:xfrm>
            <a:custGeom>
              <a:rect b="b" l="l" r="r" t="t"/>
              <a:pathLst>
                <a:path extrusionOk="0" h="733" w="954">
                  <a:moveTo>
                    <a:pt x="815" y="0"/>
                  </a:moveTo>
                  <a:cubicBezTo>
                    <a:pt x="788" y="0"/>
                    <a:pt x="761" y="9"/>
                    <a:pt x="739" y="27"/>
                  </a:cubicBezTo>
                  <a:lnTo>
                    <a:pt x="94" y="514"/>
                  </a:lnTo>
                  <a:cubicBezTo>
                    <a:pt x="0" y="584"/>
                    <a:pt x="49" y="733"/>
                    <a:pt x="166" y="733"/>
                  </a:cubicBezTo>
                  <a:cubicBezTo>
                    <a:pt x="166" y="733"/>
                    <a:pt x="167" y="733"/>
                    <a:pt x="167" y="733"/>
                  </a:cubicBezTo>
                  <a:cubicBezTo>
                    <a:pt x="193" y="733"/>
                    <a:pt x="219" y="724"/>
                    <a:pt x="240" y="708"/>
                  </a:cubicBezTo>
                  <a:lnTo>
                    <a:pt x="886" y="222"/>
                  </a:lnTo>
                  <a:cubicBezTo>
                    <a:pt x="942" y="182"/>
                    <a:pt x="953" y="104"/>
                    <a:pt x="912" y="49"/>
                  </a:cubicBezTo>
                  <a:cubicBezTo>
                    <a:pt x="888" y="17"/>
                    <a:pt x="852" y="0"/>
                    <a:pt x="81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6"/>
            <p:cNvSpPr/>
            <p:nvPr/>
          </p:nvSpPr>
          <p:spPr>
            <a:xfrm>
              <a:off x="6140700" y="772825"/>
              <a:ext cx="15150" cy="21725"/>
            </a:xfrm>
            <a:custGeom>
              <a:rect b="b" l="l" r="r" t="t"/>
              <a:pathLst>
                <a:path extrusionOk="0" h="869" w="606">
                  <a:moveTo>
                    <a:pt x="139" y="1"/>
                  </a:moveTo>
                  <a:cubicBezTo>
                    <a:pt x="120" y="1"/>
                    <a:pt x="101" y="6"/>
                    <a:pt x="83" y="15"/>
                  </a:cubicBezTo>
                  <a:cubicBezTo>
                    <a:pt x="23" y="46"/>
                    <a:pt x="0" y="120"/>
                    <a:pt x="31" y="180"/>
                  </a:cubicBezTo>
                  <a:lnTo>
                    <a:pt x="359" y="803"/>
                  </a:lnTo>
                  <a:cubicBezTo>
                    <a:pt x="380" y="844"/>
                    <a:pt x="422" y="869"/>
                    <a:pt x="467" y="869"/>
                  </a:cubicBezTo>
                  <a:cubicBezTo>
                    <a:pt x="486" y="869"/>
                    <a:pt x="506" y="864"/>
                    <a:pt x="523" y="855"/>
                  </a:cubicBezTo>
                  <a:cubicBezTo>
                    <a:pt x="584" y="823"/>
                    <a:pt x="606" y="750"/>
                    <a:pt x="575" y="690"/>
                  </a:cubicBezTo>
                  <a:lnTo>
                    <a:pt x="247" y="66"/>
                  </a:lnTo>
                  <a:cubicBezTo>
                    <a:pt x="225" y="25"/>
                    <a:pt x="183"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6"/>
            <p:cNvSpPr/>
            <p:nvPr/>
          </p:nvSpPr>
          <p:spPr>
            <a:xfrm>
              <a:off x="5868675" y="563300"/>
              <a:ext cx="224450" cy="199950"/>
            </a:xfrm>
            <a:custGeom>
              <a:rect b="b" l="l" r="r" t="t"/>
              <a:pathLst>
                <a:path extrusionOk="0" h="7998" w="8978">
                  <a:moveTo>
                    <a:pt x="1182" y="1"/>
                  </a:moveTo>
                  <a:cubicBezTo>
                    <a:pt x="1128" y="1"/>
                    <a:pt x="1079" y="37"/>
                    <a:pt x="1065" y="91"/>
                  </a:cubicBezTo>
                  <a:cubicBezTo>
                    <a:pt x="1053" y="134"/>
                    <a:pt x="1" y="4299"/>
                    <a:pt x="2933" y="6879"/>
                  </a:cubicBezTo>
                  <a:cubicBezTo>
                    <a:pt x="3881" y="7714"/>
                    <a:pt x="4835" y="7998"/>
                    <a:pt x="5694" y="7998"/>
                  </a:cubicBezTo>
                  <a:cubicBezTo>
                    <a:pt x="7512" y="7998"/>
                    <a:pt x="8904" y="6724"/>
                    <a:pt x="8925" y="6705"/>
                  </a:cubicBezTo>
                  <a:cubicBezTo>
                    <a:pt x="8975" y="6658"/>
                    <a:pt x="8977" y="6581"/>
                    <a:pt x="8932" y="6531"/>
                  </a:cubicBezTo>
                  <a:cubicBezTo>
                    <a:pt x="8908" y="6506"/>
                    <a:pt x="8875" y="6493"/>
                    <a:pt x="8842" y="6493"/>
                  </a:cubicBezTo>
                  <a:cubicBezTo>
                    <a:pt x="8812" y="6493"/>
                    <a:pt x="8782" y="6504"/>
                    <a:pt x="8759" y="6526"/>
                  </a:cubicBezTo>
                  <a:cubicBezTo>
                    <a:pt x="8751" y="6532"/>
                    <a:pt x="8030" y="7199"/>
                    <a:pt x="6972" y="7548"/>
                  </a:cubicBezTo>
                  <a:cubicBezTo>
                    <a:pt x="6537" y="7691"/>
                    <a:pt x="6112" y="7763"/>
                    <a:pt x="5698" y="7763"/>
                  </a:cubicBezTo>
                  <a:cubicBezTo>
                    <a:pt x="4773" y="7763"/>
                    <a:pt x="3901" y="7406"/>
                    <a:pt x="3093" y="6696"/>
                  </a:cubicBezTo>
                  <a:cubicBezTo>
                    <a:pt x="275" y="4216"/>
                    <a:pt x="1290" y="194"/>
                    <a:pt x="1300" y="154"/>
                  </a:cubicBezTo>
                  <a:cubicBezTo>
                    <a:pt x="1317" y="88"/>
                    <a:pt x="1278" y="22"/>
                    <a:pt x="1213" y="5"/>
                  </a:cubicBezTo>
                  <a:cubicBezTo>
                    <a:pt x="1202" y="2"/>
                    <a:pt x="1192" y="1"/>
                    <a:pt x="118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6"/>
            <p:cNvSpPr/>
            <p:nvPr/>
          </p:nvSpPr>
          <p:spPr>
            <a:xfrm>
              <a:off x="6098975" y="426150"/>
              <a:ext cx="69900" cy="153850"/>
            </a:xfrm>
            <a:custGeom>
              <a:rect b="b" l="l" r="r" t="t"/>
              <a:pathLst>
                <a:path extrusionOk="0" h="6154" w="2796">
                  <a:moveTo>
                    <a:pt x="140" y="1"/>
                  </a:moveTo>
                  <a:cubicBezTo>
                    <a:pt x="95" y="1"/>
                    <a:pt x="53" y="25"/>
                    <a:pt x="32" y="66"/>
                  </a:cubicBezTo>
                  <a:cubicBezTo>
                    <a:pt x="1" y="125"/>
                    <a:pt x="23" y="198"/>
                    <a:pt x="82" y="230"/>
                  </a:cubicBezTo>
                  <a:cubicBezTo>
                    <a:pt x="107" y="243"/>
                    <a:pt x="2547" y="1560"/>
                    <a:pt x="2408" y="6028"/>
                  </a:cubicBezTo>
                  <a:cubicBezTo>
                    <a:pt x="2406" y="6095"/>
                    <a:pt x="2459" y="6151"/>
                    <a:pt x="2526" y="6153"/>
                  </a:cubicBezTo>
                  <a:lnTo>
                    <a:pt x="2530" y="6153"/>
                  </a:lnTo>
                  <a:cubicBezTo>
                    <a:pt x="2596" y="6153"/>
                    <a:pt x="2650" y="6102"/>
                    <a:pt x="2652" y="6036"/>
                  </a:cubicBezTo>
                  <a:cubicBezTo>
                    <a:pt x="2796" y="1403"/>
                    <a:pt x="300" y="67"/>
                    <a:pt x="194" y="13"/>
                  </a:cubicBezTo>
                  <a:cubicBezTo>
                    <a:pt x="177" y="5"/>
                    <a:pt x="158"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6"/>
            <p:cNvSpPr/>
            <p:nvPr/>
          </p:nvSpPr>
          <p:spPr>
            <a:xfrm>
              <a:off x="6056150" y="548350"/>
              <a:ext cx="96000" cy="76875"/>
            </a:xfrm>
            <a:custGeom>
              <a:rect b="b" l="l" r="r" t="t"/>
              <a:pathLst>
                <a:path extrusionOk="0" h="3075" w="3840">
                  <a:moveTo>
                    <a:pt x="1823" y="1"/>
                  </a:moveTo>
                  <a:cubicBezTo>
                    <a:pt x="1331" y="1"/>
                    <a:pt x="729" y="211"/>
                    <a:pt x="0" y="766"/>
                  </a:cubicBezTo>
                  <a:cubicBezTo>
                    <a:pt x="0" y="766"/>
                    <a:pt x="28" y="2384"/>
                    <a:pt x="1254" y="2946"/>
                  </a:cubicBezTo>
                  <a:cubicBezTo>
                    <a:pt x="1451" y="3036"/>
                    <a:pt x="1651" y="3074"/>
                    <a:pt x="1849" y="3074"/>
                  </a:cubicBezTo>
                  <a:cubicBezTo>
                    <a:pt x="2883" y="3074"/>
                    <a:pt x="3840" y="2037"/>
                    <a:pt x="3840" y="2037"/>
                  </a:cubicBezTo>
                  <a:cubicBezTo>
                    <a:pt x="3840" y="2037"/>
                    <a:pt x="3358" y="1"/>
                    <a:pt x="1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6"/>
            <p:cNvSpPr/>
            <p:nvPr/>
          </p:nvSpPr>
          <p:spPr>
            <a:xfrm>
              <a:off x="6061200" y="535875"/>
              <a:ext cx="83800" cy="100725"/>
            </a:xfrm>
            <a:custGeom>
              <a:rect b="b" l="l" r="r" t="t"/>
              <a:pathLst>
                <a:path extrusionOk="0" h="4029" w="3352">
                  <a:moveTo>
                    <a:pt x="1303" y="1"/>
                  </a:moveTo>
                  <a:lnTo>
                    <a:pt x="0" y="3193"/>
                  </a:lnTo>
                  <a:lnTo>
                    <a:pt x="2048" y="4029"/>
                  </a:lnTo>
                  <a:lnTo>
                    <a:pt x="2522" y="2867"/>
                  </a:lnTo>
                  <a:lnTo>
                    <a:pt x="2345" y="2202"/>
                  </a:lnTo>
                  <a:lnTo>
                    <a:pt x="2884" y="1982"/>
                  </a:lnTo>
                  <a:lnTo>
                    <a:pt x="3352" y="837"/>
                  </a:lnTo>
                  <a:lnTo>
                    <a:pt x="1303"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6"/>
            <p:cNvSpPr/>
            <p:nvPr/>
          </p:nvSpPr>
          <p:spPr>
            <a:xfrm>
              <a:off x="5913800" y="517550"/>
              <a:ext cx="99800" cy="76550"/>
            </a:xfrm>
            <a:custGeom>
              <a:rect b="b" l="l" r="r" t="t"/>
              <a:pathLst>
                <a:path extrusionOk="0" h="3062" w="3992">
                  <a:moveTo>
                    <a:pt x="1988" y="0"/>
                  </a:moveTo>
                  <a:cubicBezTo>
                    <a:pt x="914" y="0"/>
                    <a:pt x="0" y="1049"/>
                    <a:pt x="0" y="1049"/>
                  </a:cubicBezTo>
                  <a:cubicBezTo>
                    <a:pt x="0" y="1049"/>
                    <a:pt x="518" y="2984"/>
                    <a:pt x="1866" y="3058"/>
                  </a:cubicBezTo>
                  <a:cubicBezTo>
                    <a:pt x="1900" y="3060"/>
                    <a:pt x="1933" y="3061"/>
                    <a:pt x="1966" y="3061"/>
                  </a:cubicBezTo>
                  <a:cubicBezTo>
                    <a:pt x="3252" y="3061"/>
                    <a:pt x="3991" y="1711"/>
                    <a:pt x="3991" y="1711"/>
                  </a:cubicBezTo>
                  <a:cubicBezTo>
                    <a:pt x="3381" y="404"/>
                    <a:pt x="2654" y="0"/>
                    <a:pt x="19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6"/>
            <p:cNvSpPr/>
            <p:nvPr/>
          </p:nvSpPr>
          <p:spPr>
            <a:xfrm>
              <a:off x="5931600" y="509525"/>
              <a:ext cx="63400" cy="91150"/>
            </a:xfrm>
            <a:custGeom>
              <a:rect b="b" l="l" r="r" t="t"/>
              <a:pathLst>
                <a:path extrusionOk="0" h="3646" w="2536">
                  <a:moveTo>
                    <a:pt x="332" y="0"/>
                  </a:moveTo>
                  <a:lnTo>
                    <a:pt x="214" y="1230"/>
                  </a:lnTo>
                  <a:lnTo>
                    <a:pt x="589" y="1676"/>
                  </a:lnTo>
                  <a:lnTo>
                    <a:pt x="121" y="2183"/>
                  </a:lnTo>
                  <a:lnTo>
                    <a:pt x="0" y="3432"/>
                  </a:lnTo>
                  <a:lnTo>
                    <a:pt x="2202" y="3646"/>
                  </a:lnTo>
                  <a:lnTo>
                    <a:pt x="2535" y="214"/>
                  </a:lnTo>
                  <a:lnTo>
                    <a:pt x="332"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6"/>
            <p:cNvSpPr/>
            <p:nvPr/>
          </p:nvSpPr>
          <p:spPr>
            <a:xfrm>
              <a:off x="6097725" y="644450"/>
              <a:ext cx="32725" cy="23425"/>
            </a:xfrm>
            <a:custGeom>
              <a:rect b="b" l="l" r="r" t="t"/>
              <a:pathLst>
                <a:path extrusionOk="0" h="937" w="1309">
                  <a:moveTo>
                    <a:pt x="583" y="0"/>
                  </a:moveTo>
                  <a:cubicBezTo>
                    <a:pt x="317" y="0"/>
                    <a:pt x="93" y="137"/>
                    <a:pt x="51" y="345"/>
                  </a:cubicBezTo>
                  <a:cubicBezTo>
                    <a:pt x="0" y="594"/>
                    <a:pt x="229" y="851"/>
                    <a:pt x="561" y="920"/>
                  </a:cubicBezTo>
                  <a:cubicBezTo>
                    <a:pt x="617" y="931"/>
                    <a:pt x="672" y="937"/>
                    <a:pt x="725" y="937"/>
                  </a:cubicBezTo>
                  <a:cubicBezTo>
                    <a:pt x="991" y="937"/>
                    <a:pt x="1214" y="800"/>
                    <a:pt x="1258" y="592"/>
                  </a:cubicBezTo>
                  <a:cubicBezTo>
                    <a:pt x="1308" y="344"/>
                    <a:pt x="1079" y="86"/>
                    <a:pt x="746" y="17"/>
                  </a:cubicBezTo>
                  <a:cubicBezTo>
                    <a:pt x="691" y="6"/>
                    <a:pt x="636" y="0"/>
                    <a:pt x="583" y="0"/>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6"/>
            <p:cNvSpPr/>
            <p:nvPr/>
          </p:nvSpPr>
          <p:spPr>
            <a:xfrm>
              <a:off x="5906575" y="605275"/>
              <a:ext cx="32750" cy="23425"/>
            </a:xfrm>
            <a:custGeom>
              <a:rect b="b" l="l" r="r" t="t"/>
              <a:pathLst>
                <a:path extrusionOk="0" h="937" w="1310">
                  <a:moveTo>
                    <a:pt x="584" y="1"/>
                  </a:moveTo>
                  <a:cubicBezTo>
                    <a:pt x="318" y="1"/>
                    <a:pt x="95" y="137"/>
                    <a:pt x="53" y="345"/>
                  </a:cubicBezTo>
                  <a:cubicBezTo>
                    <a:pt x="1" y="594"/>
                    <a:pt x="230" y="852"/>
                    <a:pt x="563" y="920"/>
                  </a:cubicBezTo>
                  <a:cubicBezTo>
                    <a:pt x="618" y="931"/>
                    <a:pt x="673" y="937"/>
                    <a:pt x="726" y="937"/>
                  </a:cubicBezTo>
                  <a:cubicBezTo>
                    <a:pt x="992" y="937"/>
                    <a:pt x="1216" y="800"/>
                    <a:pt x="1258" y="592"/>
                  </a:cubicBezTo>
                  <a:cubicBezTo>
                    <a:pt x="1310" y="343"/>
                    <a:pt x="1081" y="86"/>
                    <a:pt x="748" y="17"/>
                  </a:cubicBezTo>
                  <a:cubicBezTo>
                    <a:pt x="692" y="6"/>
                    <a:pt x="638" y="1"/>
                    <a:pt x="584" y="1"/>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6"/>
            <p:cNvSpPr/>
            <p:nvPr/>
          </p:nvSpPr>
          <p:spPr>
            <a:xfrm>
              <a:off x="5959950" y="607100"/>
              <a:ext cx="119625" cy="62400"/>
            </a:xfrm>
            <a:custGeom>
              <a:rect b="b" l="l" r="r" t="t"/>
              <a:pathLst>
                <a:path extrusionOk="0" h="2496" w="4785">
                  <a:moveTo>
                    <a:pt x="821" y="1"/>
                  </a:moveTo>
                  <a:cubicBezTo>
                    <a:pt x="660" y="1"/>
                    <a:pt x="516" y="8"/>
                    <a:pt x="393" y="19"/>
                  </a:cubicBezTo>
                  <a:cubicBezTo>
                    <a:pt x="153" y="43"/>
                    <a:pt x="0" y="286"/>
                    <a:pt x="83" y="512"/>
                  </a:cubicBezTo>
                  <a:cubicBezTo>
                    <a:pt x="290" y="1092"/>
                    <a:pt x="923" y="2173"/>
                    <a:pt x="1975" y="2424"/>
                  </a:cubicBezTo>
                  <a:cubicBezTo>
                    <a:pt x="2183" y="2474"/>
                    <a:pt x="2382" y="2495"/>
                    <a:pt x="2573" y="2495"/>
                  </a:cubicBezTo>
                  <a:cubicBezTo>
                    <a:pt x="3581" y="2495"/>
                    <a:pt x="4334" y="1886"/>
                    <a:pt x="4643" y="1524"/>
                  </a:cubicBezTo>
                  <a:cubicBezTo>
                    <a:pt x="4784" y="1358"/>
                    <a:pt x="4760" y="1088"/>
                    <a:pt x="4570" y="983"/>
                  </a:cubicBezTo>
                  <a:cubicBezTo>
                    <a:pt x="3177" y="217"/>
                    <a:pt x="1725" y="1"/>
                    <a:pt x="82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6"/>
            <p:cNvSpPr/>
            <p:nvPr/>
          </p:nvSpPr>
          <p:spPr>
            <a:xfrm>
              <a:off x="5978500" y="642675"/>
              <a:ext cx="70150" cy="26925"/>
            </a:xfrm>
            <a:custGeom>
              <a:rect b="b" l="l" r="r" t="t"/>
              <a:pathLst>
                <a:path extrusionOk="0" h="1077" w="2806">
                  <a:moveTo>
                    <a:pt x="949" y="1"/>
                  </a:moveTo>
                  <a:cubicBezTo>
                    <a:pt x="659" y="1"/>
                    <a:pt x="341" y="58"/>
                    <a:pt x="1" y="203"/>
                  </a:cubicBezTo>
                  <a:cubicBezTo>
                    <a:pt x="1" y="203"/>
                    <a:pt x="467" y="864"/>
                    <a:pt x="1233" y="1015"/>
                  </a:cubicBezTo>
                  <a:cubicBezTo>
                    <a:pt x="1453" y="1059"/>
                    <a:pt x="1655" y="1077"/>
                    <a:pt x="1836" y="1077"/>
                  </a:cubicBezTo>
                  <a:cubicBezTo>
                    <a:pt x="2284" y="1077"/>
                    <a:pt x="2610" y="968"/>
                    <a:pt x="2805" y="877"/>
                  </a:cubicBezTo>
                  <a:cubicBezTo>
                    <a:pt x="2805" y="877"/>
                    <a:pt x="2083" y="1"/>
                    <a:pt x="94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6"/>
            <p:cNvSpPr/>
            <p:nvPr/>
          </p:nvSpPr>
          <p:spPr>
            <a:xfrm>
              <a:off x="5937100" y="498600"/>
              <a:ext cx="66975" cy="12800"/>
            </a:xfrm>
            <a:custGeom>
              <a:rect b="b" l="l" r="r" t="t"/>
              <a:pathLst>
                <a:path extrusionOk="0" h="512" w="2679">
                  <a:moveTo>
                    <a:pt x="1141" y="1"/>
                  </a:moveTo>
                  <a:cubicBezTo>
                    <a:pt x="527" y="1"/>
                    <a:pt x="121" y="154"/>
                    <a:pt x="93" y="165"/>
                  </a:cubicBezTo>
                  <a:cubicBezTo>
                    <a:pt x="31" y="189"/>
                    <a:pt x="0" y="259"/>
                    <a:pt x="25" y="321"/>
                  </a:cubicBezTo>
                  <a:cubicBezTo>
                    <a:pt x="43" y="370"/>
                    <a:pt x="89" y="400"/>
                    <a:pt x="138" y="400"/>
                  </a:cubicBezTo>
                  <a:cubicBezTo>
                    <a:pt x="152" y="400"/>
                    <a:pt x="167" y="397"/>
                    <a:pt x="181" y="392"/>
                  </a:cubicBezTo>
                  <a:cubicBezTo>
                    <a:pt x="187" y="389"/>
                    <a:pt x="568" y="247"/>
                    <a:pt x="1145" y="247"/>
                  </a:cubicBezTo>
                  <a:cubicBezTo>
                    <a:pt x="1519" y="247"/>
                    <a:pt x="1975" y="307"/>
                    <a:pt x="2464" y="503"/>
                  </a:cubicBezTo>
                  <a:cubicBezTo>
                    <a:pt x="2478" y="508"/>
                    <a:pt x="2494" y="511"/>
                    <a:pt x="2510" y="511"/>
                  </a:cubicBezTo>
                  <a:cubicBezTo>
                    <a:pt x="2643" y="511"/>
                    <a:pt x="2679" y="326"/>
                    <a:pt x="2554" y="277"/>
                  </a:cubicBezTo>
                  <a:cubicBezTo>
                    <a:pt x="2027" y="66"/>
                    <a:pt x="1540" y="1"/>
                    <a:pt x="11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6"/>
            <p:cNvSpPr/>
            <p:nvPr/>
          </p:nvSpPr>
          <p:spPr>
            <a:xfrm>
              <a:off x="6090200" y="526050"/>
              <a:ext cx="60275" cy="32775"/>
            </a:xfrm>
            <a:custGeom>
              <a:rect b="b" l="l" r="r" t="t"/>
              <a:pathLst>
                <a:path extrusionOk="0" h="1311" w="2411">
                  <a:moveTo>
                    <a:pt x="132" y="0"/>
                  </a:moveTo>
                  <a:cubicBezTo>
                    <a:pt x="71" y="0"/>
                    <a:pt x="18" y="44"/>
                    <a:pt x="10" y="105"/>
                  </a:cubicBezTo>
                  <a:cubicBezTo>
                    <a:pt x="0" y="172"/>
                    <a:pt x="48" y="233"/>
                    <a:pt x="115" y="242"/>
                  </a:cubicBezTo>
                  <a:cubicBezTo>
                    <a:pt x="1443" y="419"/>
                    <a:pt x="2150" y="1258"/>
                    <a:pt x="2158" y="1267"/>
                  </a:cubicBezTo>
                  <a:cubicBezTo>
                    <a:pt x="2181" y="1294"/>
                    <a:pt x="2216" y="1311"/>
                    <a:pt x="2252" y="1311"/>
                  </a:cubicBezTo>
                  <a:cubicBezTo>
                    <a:pt x="2354" y="1311"/>
                    <a:pt x="2410" y="1192"/>
                    <a:pt x="2346" y="1111"/>
                  </a:cubicBezTo>
                  <a:cubicBezTo>
                    <a:pt x="2315" y="1074"/>
                    <a:pt x="1574" y="190"/>
                    <a:pt x="146" y="1"/>
                  </a:cubicBezTo>
                  <a:cubicBezTo>
                    <a:pt x="141" y="0"/>
                    <a:pt x="136"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6"/>
            <p:cNvSpPr/>
            <p:nvPr/>
          </p:nvSpPr>
          <p:spPr>
            <a:xfrm>
              <a:off x="5977650" y="680800"/>
              <a:ext cx="65575" cy="15800"/>
            </a:xfrm>
            <a:custGeom>
              <a:rect b="b" l="l" r="r" t="t"/>
              <a:pathLst>
                <a:path extrusionOk="0" h="632" w="2623">
                  <a:moveTo>
                    <a:pt x="139" y="0"/>
                  </a:moveTo>
                  <a:cubicBezTo>
                    <a:pt x="97" y="0"/>
                    <a:pt x="57" y="21"/>
                    <a:pt x="34" y="58"/>
                  </a:cubicBezTo>
                  <a:cubicBezTo>
                    <a:pt x="0" y="114"/>
                    <a:pt x="17" y="188"/>
                    <a:pt x="72" y="224"/>
                  </a:cubicBezTo>
                  <a:cubicBezTo>
                    <a:pt x="105" y="244"/>
                    <a:pt x="751" y="631"/>
                    <a:pt x="1736" y="631"/>
                  </a:cubicBezTo>
                  <a:cubicBezTo>
                    <a:pt x="1998" y="630"/>
                    <a:pt x="2258" y="604"/>
                    <a:pt x="2515" y="551"/>
                  </a:cubicBezTo>
                  <a:cubicBezTo>
                    <a:pt x="2580" y="537"/>
                    <a:pt x="2623" y="473"/>
                    <a:pt x="2609" y="407"/>
                  </a:cubicBezTo>
                  <a:cubicBezTo>
                    <a:pt x="2597" y="349"/>
                    <a:pt x="2546" y="309"/>
                    <a:pt x="2490" y="309"/>
                  </a:cubicBezTo>
                  <a:cubicBezTo>
                    <a:pt x="2482" y="309"/>
                    <a:pt x="2473" y="310"/>
                    <a:pt x="2465" y="312"/>
                  </a:cubicBezTo>
                  <a:cubicBezTo>
                    <a:pt x="2211" y="364"/>
                    <a:pt x="1970" y="385"/>
                    <a:pt x="1748" y="385"/>
                  </a:cubicBezTo>
                  <a:cubicBezTo>
                    <a:pt x="822" y="385"/>
                    <a:pt x="206" y="20"/>
                    <a:pt x="199" y="16"/>
                  </a:cubicBezTo>
                  <a:cubicBezTo>
                    <a:pt x="180" y="5"/>
                    <a:pt x="159"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0" name="Google Shape;1800;p36"/>
          <p:cNvSpPr/>
          <p:nvPr/>
        </p:nvSpPr>
        <p:spPr>
          <a:xfrm>
            <a:off x="363038" y="15043933"/>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6"/>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3">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4" name="Shape 4054"/>
        <p:cNvGrpSpPr/>
        <p:nvPr/>
      </p:nvGrpSpPr>
      <p:grpSpPr>
        <a:xfrm>
          <a:off x="0" y="0"/>
          <a:ext cx="0" cy="0"/>
          <a:chOff x="0" y="0"/>
          <a:chExt cx="0" cy="0"/>
        </a:xfrm>
      </p:grpSpPr>
      <p:grpSp>
        <p:nvGrpSpPr>
          <p:cNvPr id="4055" name="Google Shape;4055;p72"/>
          <p:cNvGrpSpPr/>
          <p:nvPr/>
        </p:nvGrpSpPr>
        <p:grpSpPr>
          <a:xfrm>
            <a:off x="6463856" y="10656291"/>
            <a:ext cx="308289" cy="925137"/>
            <a:chOff x="7564426" y="3224343"/>
            <a:chExt cx="119985" cy="368801"/>
          </a:xfrm>
        </p:grpSpPr>
        <p:sp>
          <p:nvSpPr>
            <p:cNvPr id="4056" name="Google Shape;4056;p7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72"/>
          <p:cNvGrpSpPr/>
          <p:nvPr/>
        </p:nvGrpSpPr>
        <p:grpSpPr>
          <a:xfrm>
            <a:off x="5575111" y="10639256"/>
            <a:ext cx="560461" cy="959190"/>
            <a:chOff x="8370831" y="3202002"/>
            <a:chExt cx="218129" cy="382376"/>
          </a:xfrm>
        </p:grpSpPr>
        <p:sp>
          <p:nvSpPr>
            <p:cNvPr id="4059" name="Google Shape;4059;p7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72"/>
          <p:cNvGrpSpPr/>
          <p:nvPr/>
        </p:nvGrpSpPr>
        <p:grpSpPr>
          <a:xfrm>
            <a:off x="7714708" y="11826244"/>
            <a:ext cx="915231" cy="771057"/>
            <a:chOff x="6742064" y="3750480"/>
            <a:chExt cx="399315" cy="344560"/>
          </a:xfrm>
        </p:grpSpPr>
        <p:sp>
          <p:nvSpPr>
            <p:cNvPr id="4062" name="Google Shape;4062;p7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72"/>
          <p:cNvGrpSpPr/>
          <p:nvPr/>
        </p:nvGrpSpPr>
        <p:grpSpPr>
          <a:xfrm>
            <a:off x="6350834" y="12840349"/>
            <a:ext cx="533680" cy="813270"/>
            <a:chOff x="7248525" y="3739696"/>
            <a:chExt cx="230531" cy="359790"/>
          </a:xfrm>
        </p:grpSpPr>
        <p:sp>
          <p:nvSpPr>
            <p:cNvPr id="4065" name="Google Shape;4065;p7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72"/>
          <p:cNvGrpSpPr/>
          <p:nvPr/>
        </p:nvGrpSpPr>
        <p:grpSpPr>
          <a:xfrm>
            <a:off x="7077806" y="11810019"/>
            <a:ext cx="481789" cy="804903"/>
            <a:chOff x="7601242" y="3729267"/>
            <a:chExt cx="222566" cy="380803"/>
          </a:xfrm>
        </p:grpSpPr>
        <p:sp>
          <p:nvSpPr>
            <p:cNvPr id="4068" name="Google Shape;4068;p7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0" name="Google Shape;4070;p72"/>
          <p:cNvSpPr/>
          <p:nvPr/>
        </p:nvSpPr>
        <p:spPr>
          <a:xfrm>
            <a:off x="6977401" y="10690627"/>
            <a:ext cx="682813" cy="856490"/>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1" name="Google Shape;4071;p72"/>
          <p:cNvGrpSpPr/>
          <p:nvPr/>
        </p:nvGrpSpPr>
        <p:grpSpPr>
          <a:xfrm>
            <a:off x="5569338" y="11813068"/>
            <a:ext cx="572458" cy="797030"/>
            <a:chOff x="8304647" y="3738687"/>
            <a:chExt cx="225076" cy="320956"/>
          </a:xfrm>
        </p:grpSpPr>
        <p:sp>
          <p:nvSpPr>
            <p:cNvPr id="4072" name="Google Shape;4072;p7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72"/>
          <p:cNvGrpSpPr/>
          <p:nvPr/>
        </p:nvGrpSpPr>
        <p:grpSpPr>
          <a:xfrm>
            <a:off x="6375312" y="11813068"/>
            <a:ext cx="527940" cy="797030"/>
            <a:chOff x="8615101" y="3738687"/>
            <a:chExt cx="207573" cy="320956"/>
          </a:xfrm>
        </p:grpSpPr>
        <p:sp>
          <p:nvSpPr>
            <p:cNvPr id="4076" name="Google Shape;4076;p7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9" name="Google Shape;4079;p72"/>
          <p:cNvSpPr/>
          <p:nvPr/>
        </p:nvSpPr>
        <p:spPr>
          <a:xfrm>
            <a:off x="7842669" y="10629017"/>
            <a:ext cx="657765" cy="833741"/>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0" name="Google Shape;4080;p72"/>
          <p:cNvGrpSpPr/>
          <p:nvPr/>
        </p:nvGrpSpPr>
        <p:grpSpPr>
          <a:xfrm>
            <a:off x="7042338" y="12976345"/>
            <a:ext cx="554778" cy="541680"/>
            <a:chOff x="8565775" y="671075"/>
            <a:chExt cx="441000" cy="441000"/>
          </a:xfrm>
        </p:grpSpPr>
        <p:sp>
          <p:nvSpPr>
            <p:cNvPr id="4081" name="Google Shape;4081;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3" name="Google Shape;4083;p72"/>
          <p:cNvSpPr/>
          <p:nvPr/>
        </p:nvSpPr>
        <p:spPr>
          <a:xfrm>
            <a:off x="7932305" y="12964544"/>
            <a:ext cx="572796" cy="565567"/>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2"/>
          <p:cNvSpPr/>
          <p:nvPr/>
        </p:nvSpPr>
        <p:spPr>
          <a:xfrm flipH="1">
            <a:off x="5590631" y="12867667"/>
            <a:ext cx="528117" cy="758562"/>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5" name="Google Shape;4085;p72"/>
          <p:cNvGrpSpPr/>
          <p:nvPr/>
        </p:nvGrpSpPr>
        <p:grpSpPr>
          <a:xfrm>
            <a:off x="3989208" y="4634377"/>
            <a:ext cx="2251248" cy="1444109"/>
            <a:chOff x="235800" y="830650"/>
            <a:chExt cx="6978450" cy="4588844"/>
          </a:xfrm>
        </p:grpSpPr>
        <p:sp>
          <p:nvSpPr>
            <p:cNvPr id="4086" name="Google Shape;4086;p7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72"/>
          <p:cNvGrpSpPr/>
          <p:nvPr/>
        </p:nvGrpSpPr>
        <p:grpSpPr>
          <a:xfrm>
            <a:off x="1201631" y="7160017"/>
            <a:ext cx="4054380" cy="2013755"/>
            <a:chOff x="238125" y="1038125"/>
            <a:chExt cx="7146800" cy="3633625"/>
          </a:xfrm>
        </p:grpSpPr>
        <p:sp>
          <p:nvSpPr>
            <p:cNvPr id="4093" name="Google Shape;4093;p7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72"/>
          <p:cNvGrpSpPr/>
          <p:nvPr/>
        </p:nvGrpSpPr>
        <p:grpSpPr>
          <a:xfrm>
            <a:off x="1556574" y="12150062"/>
            <a:ext cx="1676971" cy="1501281"/>
            <a:chOff x="6015419" y="3716859"/>
            <a:chExt cx="557671" cy="511283"/>
          </a:xfrm>
        </p:grpSpPr>
        <p:sp>
          <p:nvSpPr>
            <p:cNvPr id="5666" name="Google Shape;5666;p7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7" name="Google Shape;5667;p72"/>
            <p:cNvGrpSpPr/>
            <p:nvPr/>
          </p:nvGrpSpPr>
          <p:grpSpPr>
            <a:xfrm>
              <a:off x="6036094" y="3716980"/>
              <a:ext cx="529860" cy="510468"/>
              <a:chOff x="6036094" y="3716980"/>
              <a:chExt cx="529860" cy="510468"/>
            </a:xfrm>
          </p:grpSpPr>
          <p:sp>
            <p:nvSpPr>
              <p:cNvPr id="5668" name="Google Shape;5668;p7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8" name="Google Shape;5678;p72"/>
          <p:cNvGrpSpPr/>
          <p:nvPr/>
        </p:nvGrpSpPr>
        <p:grpSpPr>
          <a:xfrm>
            <a:off x="3447695" y="10261343"/>
            <a:ext cx="1732997" cy="1503008"/>
            <a:chOff x="6644304" y="3073628"/>
            <a:chExt cx="576302" cy="511871"/>
          </a:xfrm>
        </p:grpSpPr>
        <p:sp>
          <p:nvSpPr>
            <p:cNvPr id="5679" name="Google Shape;5679;p7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0" name="Google Shape;5680;p72"/>
            <p:cNvGrpSpPr/>
            <p:nvPr/>
          </p:nvGrpSpPr>
          <p:grpSpPr>
            <a:xfrm>
              <a:off x="6712169" y="3085440"/>
              <a:ext cx="481622" cy="494913"/>
              <a:chOff x="6712169" y="3085440"/>
              <a:chExt cx="481622" cy="494913"/>
            </a:xfrm>
          </p:grpSpPr>
          <p:sp>
            <p:nvSpPr>
              <p:cNvPr id="5681" name="Google Shape;5681;p7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6" name="Google Shape;5686;p7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9" name="Google Shape;5689;p72"/>
          <p:cNvSpPr/>
          <p:nvPr/>
        </p:nvSpPr>
        <p:spPr>
          <a:xfrm>
            <a:off x="4482571" y="10310213"/>
            <a:ext cx="72995" cy="32317"/>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0" name="Google Shape;5690;p72"/>
          <p:cNvGrpSpPr/>
          <p:nvPr/>
        </p:nvGrpSpPr>
        <p:grpSpPr>
          <a:xfrm>
            <a:off x="3471302" y="12149369"/>
            <a:ext cx="1685872" cy="1501484"/>
            <a:chOff x="6652154" y="3716623"/>
            <a:chExt cx="560631" cy="511352"/>
          </a:xfrm>
        </p:grpSpPr>
        <p:sp>
          <p:nvSpPr>
            <p:cNvPr id="5691" name="Google Shape;5691;p7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2" name="Google Shape;5692;p72"/>
            <p:cNvGrpSpPr/>
            <p:nvPr/>
          </p:nvGrpSpPr>
          <p:grpSpPr>
            <a:xfrm>
              <a:off x="6669657" y="3716715"/>
              <a:ext cx="466779" cy="464290"/>
              <a:chOff x="6669657" y="3716715"/>
              <a:chExt cx="466779" cy="464290"/>
            </a:xfrm>
          </p:grpSpPr>
          <p:sp>
            <p:nvSpPr>
              <p:cNvPr id="5693" name="Google Shape;5693;p7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6" name="Google Shape;5706;p72"/>
          <p:cNvGrpSpPr/>
          <p:nvPr/>
        </p:nvGrpSpPr>
        <p:grpSpPr>
          <a:xfrm>
            <a:off x="1510510" y="10269041"/>
            <a:ext cx="1767786" cy="1504481"/>
            <a:chOff x="6000100" y="3076250"/>
            <a:chExt cx="587871" cy="512373"/>
          </a:xfrm>
        </p:grpSpPr>
        <p:sp>
          <p:nvSpPr>
            <p:cNvPr id="5707" name="Google Shape;5707;p7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8" name="Google Shape;5708;p72"/>
            <p:cNvGrpSpPr/>
            <p:nvPr/>
          </p:nvGrpSpPr>
          <p:grpSpPr>
            <a:xfrm>
              <a:off x="6031360" y="3076713"/>
              <a:ext cx="539107" cy="480965"/>
              <a:chOff x="6031360" y="3076713"/>
              <a:chExt cx="539107" cy="480965"/>
            </a:xfrm>
          </p:grpSpPr>
          <p:sp>
            <p:nvSpPr>
              <p:cNvPr id="5709" name="Google Shape;5709;p7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6" name="Google Shape;5716;p72"/>
          <p:cNvGrpSpPr/>
          <p:nvPr/>
        </p:nvGrpSpPr>
        <p:grpSpPr>
          <a:xfrm>
            <a:off x="5621042" y="7247298"/>
            <a:ext cx="3464221" cy="2009024"/>
            <a:chOff x="3597785" y="3065882"/>
            <a:chExt cx="2241344" cy="1330656"/>
          </a:xfrm>
        </p:grpSpPr>
        <p:grpSp>
          <p:nvGrpSpPr>
            <p:cNvPr id="5717" name="Google Shape;5717;p72"/>
            <p:cNvGrpSpPr/>
            <p:nvPr/>
          </p:nvGrpSpPr>
          <p:grpSpPr>
            <a:xfrm>
              <a:off x="5296908" y="3937355"/>
              <a:ext cx="143198" cy="32380"/>
              <a:chOff x="5296908" y="3937355"/>
              <a:chExt cx="143198" cy="32380"/>
            </a:xfrm>
          </p:grpSpPr>
          <p:sp>
            <p:nvSpPr>
              <p:cNvPr id="5718" name="Google Shape;5718;p7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9" name="Google Shape;5719;p72"/>
              <p:cNvGrpSpPr/>
              <p:nvPr/>
            </p:nvGrpSpPr>
            <p:grpSpPr>
              <a:xfrm>
                <a:off x="5402331" y="3937355"/>
                <a:ext cx="37776" cy="32380"/>
                <a:chOff x="5402331" y="3937355"/>
                <a:chExt cx="37776" cy="32380"/>
              </a:xfrm>
            </p:grpSpPr>
            <p:sp>
              <p:nvSpPr>
                <p:cNvPr id="5720" name="Google Shape;5720;p7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72"/>
              <p:cNvGrpSpPr/>
              <p:nvPr/>
            </p:nvGrpSpPr>
            <p:grpSpPr>
              <a:xfrm>
                <a:off x="5296908" y="3937355"/>
                <a:ext cx="37783" cy="32380"/>
                <a:chOff x="5296908" y="3937355"/>
                <a:chExt cx="37783" cy="32380"/>
              </a:xfrm>
            </p:grpSpPr>
            <p:sp>
              <p:nvSpPr>
                <p:cNvPr id="5723" name="Google Shape;5723;p7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5" name="Google Shape;5725;p72"/>
            <p:cNvGrpSpPr/>
            <p:nvPr/>
          </p:nvGrpSpPr>
          <p:grpSpPr>
            <a:xfrm>
              <a:off x="4724163" y="3119631"/>
              <a:ext cx="120838" cy="84218"/>
              <a:chOff x="4724163" y="3119631"/>
              <a:chExt cx="120838" cy="84218"/>
            </a:xfrm>
          </p:grpSpPr>
          <p:grpSp>
            <p:nvGrpSpPr>
              <p:cNvPr id="5726" name="Google Shape;5726;p72"/>
              <p:cNvGrpSpPr/>
              <p:nvPr/>
            </p:nvGrpSpPr>
            <p:grpSpPr>
              <a:xfrm>
                <a:off x="4746712" y="3132773"/>
                <a:ext cx="86869" cy="56424"/>
                <a:chOff x="4746712" y="3132773"/>
                <a:chExt cx="86869" cy="56424"/>
              </a:xfrm>
            </p:grpSpPr>
            <p:sp>
              <p:nvSpPr>
                <p:cNvPr id="5727" name="Google Shape;5727;p7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72"/>
              <p:cNvGrpSpPr/>
              <p:nvPr/>
            </p:nvGrpSpPr>
            <p:grpSpPr>
              <a:xfrm>
                <a:off x="4773634" y="3143336"/>
                <a:ext cx="37776" cy="32451"/>
                <a:chOff x="4773634" y="3143336"/>
                <a:chExt cx="37776" cy="32451"/>
              </a:xfrm>
            </p:grpSpPr>
            <p:sp>
              <p:nvSpPr>
                <p:cNvPr id="5730" name="Google Shape;5730;p7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72"/>
              <p:cNvGrpSpPr/>
              <p:nvPr/>
            </p:nvGrpSpPr>
            <p:grpSpPr>
              <a:xfrm>
                <a:off x="4724163" y="3131248"/>
                <a:ext cx="37776" cy="32459"/>
                <a:chOff x="4724163" y="3131248"/>
                <a:chExt cx="37776" cy="32459"/>
              </a:xfrm>
            </p:grpSpPr>
            <p:sp>
              <p:nvSpPr>
                <p:cNvPr id="5733" name="Google Shape;5733;p7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72"/>
              <p:cNvGrpSpPr/>
              <p:nvPr/>
            </p:nvGrpSpPr>
            <p:grpSpPr>
              <a:xfrm>
                <a:off x="4755081" y="3176054"/>
                <a:ext cx="32357" cy="27795"/>
                <a:chOff x="4755081" y="3176054"/>
                <a:chExt cx="32357" cy="27795"/>
              </a:xfrm>
            </p:grpSpPr>
            <p:sp>
              <p:nvSpPr>
                <p:cNvPr id="5736" name="Google Shape;5736;p7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2"/>
              <p:cNvGrpSpPr/>
              <p:nvPr/>
            </p:nvGrpSpPr>
            <p:grpSpPr>
              <a:xfrm>
                <a:off x="4812550" y="3119631"/>
                <a:ext cx="32451" cy="27803"/>
                <a:chOff x="4812550" y="3119631"/>
                <a:chExt cx="32451" cy="27803"/>
              </a:xfrm>
            </p:grpSpPr>
            <p:sp>
              <p:nvSpPr>
                <p:cNvPr id="5739" name="Google Shape;5739;p7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1" name="Google Shape;5741;p72"/>
            <p:cNvGrpSpPr/>
            <p:nvPr/>
          </p:nvGrpSpPr>
          <p:grpSpPr>
            <a:xfrm>
              <a:off x="5382826" y="4027197"/>
              <a:ext cx="268967" cy="250422"/>
              <a:chOff x="5382826" y="4027197"/>
              <a:chExt cx="268967" cy="250422"/>
            </a:xfrm>
          </p:grpSpPr>
          <p:grpSp>
            <p:nvGrpSpPr>
              <p:cNvPr id="5742" name="Google Shape;5742;p72"/>
              <p:cNvGrpSpPr/>
              <p:nvPr/>
            </p:nvGrpSpPr>
            <p:grpSpPr>
              <a:xfrm>
                <a:off x="5405280" y="4042510"/>
                <a:ext cx="237570" cy="218647"/>
                <a:chOff x="5405280" y="4042510"/>
                <a:chExt cx="237570" cy="218647"/>
              </a:xfrm>
            </p:grpSpPr>
            <p:sp>
              <p:nvSpPr>
                <p:cNvPr id="5743" name="Google Shape;5743;p7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72"/>
              <p:cNvGrpSpPr/>
              <p:nvPr/>
            </p:nvGrpSpPr>
            <p:grpSpPr>
              <a:xfrm>
                <a:off x="5382826" y="4125549"/>
                <a:ext cx="37776" cy="32380"/>
                <a:chOff x="5382826" y="4125549"/>
                <a:chExt cx="37776" cy="32380"/>
              </a:xfrm>
            </p:grpSpPr>
            <p:sp>
              <p:nvSpPr>
                <p:cNvPr id="5750" name="Google Shape;5750;p7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72"/>
              <p:cNvGrpSpPr/>
              <p:nvPr/>
            </p:nvGrpSpPr>
            <p:grpSpPr>
              <a:xfrm>
                <a:off x="5475680" y="4195587"/>
                <a:ext cx="37783" cy="32364"/>
                <a:chOff x="5475680" y="4195587"/>
                <a:chExt cx="37783" cy="32364"/>
              </a:xfrm>
            </p:grpSpPr>
            <p:sp>
              <p:nvSpPr>
                <p:cNvPr id="5753" name="Google Shape;5753;p7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72"/>
              <p:cNvGrpSpPr/>
              <p:nvPr/>
            </p:nvGrpSpPr>
            <p:grpSpPr>
              <a:xfrm>
                <a:off x="5532575" y="4027197"/>
                <a:ext cx="33308" cy="32262"/>
                <a:chOff x="5532575" y="4027197"/>
                <a:chExt cx="33308" cy="32262"/>
              </a:xfrm>
            </p:grpSpPr>
            <p:sp>
              <p:nvSpPr>
                <p:cNvPr id="5756" name="Google Shape;5756;p7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72"/>
              <p:cNvGrpSpPr/>
              <p:nvPr/>
            </p:nvGrpSpPr>
            <p:grpSpPr>
              <a:xfrm>
                <a:off x="5590706" y="4245348"/>
                <a:ext cx="33497" cy="32270"/>
                <a:chOff x="5590706" y="4245348"/>
                <a:chExt cx="33497" cy="32270"/>
              </a:xfrm>
            </p:grpSpPr>
            <p:sp>
              <p:nvSpPr>
                <p:cNvPr id="5759" name="Google Shape;5759;p7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72"/>
              <p:cNvGrpSpPr/>
              <p:nvPr/>
            </p:nvGrpSpPr>
            <p:grpSpPr>
              <a:xfrm>
                <a:off x="5618681" y="4109677"/>
                <a:ext cx="33112" cy="32357"/>
                <a:chOff x="5618681" y="4109677"/>
                <a:chExt cx="33112" cy="32357"/>
              </a:xfrm>
            </p:grpSpPr>
            <p:sp>
              <p:nvSpPr>
                <p:cNvPr id="5762" name="Google Shape;5762;p7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72"/>
              <p:cNvGrpSpPr/>
              <p:nvPr/>
            </p:nvGrpSpPr>
            <p:grpSpPr>
              <a:xfrm>
                <a:off x="5479298" y="4128262"/>
                <a:ext cx="31405" cy="26906"/>
                <a:chOff x="5479298" y="4128262"/>
                <a:chExt cx="31405" cy="26906"/>
              </a:xfrm>
            </p:grpSpPr>
            <p:sp>
              <p:nvSpPr>
                <p:cNvPr id="5765" name="Google Shape;5765;p7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72"/>
              <p:cNvGrpSpPr/>
              <p:nvPr/>
            </p:nvGrpSpPr>
            <p:grpSpPr>
              <a:xfrm>
                <a:off x="5582903" y="4180116"/>
                <a:ext cx="31499" cy="26898"/>
                <a:chOff x="5582903" y="4180116"/>
                <a:chExt cx="31499" cy="26898"/>
              </a:xfrm>
            </p:grpSpPr>
            <p:sp>
              <p:nvSpPr>
                <p:cNvPr id="5768" name="Google Shape;5768;p7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0" name="Google Shape;5770;p72"/>
            <p:cNvGrpSpPr/>
            <p:nvPr/>
          </p:nvGrpSpPr>
          <p:grpSpPr>
            <a:xfrm>
              <a:off x="3977681" y="3230323"/>
              <a:ext cx="94584" cy="84085"/>
              <a:chOff x="3977681" y="3230323"/>
              <a:chExt cx="94584" cy="84085"/>
            </a:xfrm>
          </p:grpSpPr>
          <p:grpSp>
            <p:nvGrpSpPr>
              <p:cNvPr id="5771" name="Google Shape;5771;p72"/>
              <p:cNvGrpSpPr/>
              <p:nvPr/>
            </p:nvGrpSpPr>
            <p:grpSpPr>
              <a:xfrm>
                <a:off x="4000135" y="3243041"/>
                <a:ext cx="59570" cy="57186"/>
                <a:chOff x="4000135" y="3243041"/>
                <a:chExt cx="59570" cy="57186"/>
              </a:xfrm>
            </p:grpSpPr>
            <p:sp>
              <p:nvSpPr>
                <p:cNvPr id="5772" name="Google Shape;5772;p7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72"/>
              <p:cNvGrpSpPr/>
              <p:nvPr/>
            </p:nvGrpSpPr>
            <p:grpSpPr>
              <a:xfrm>
                <a:off x="3977681" y="3245872"/>
                <a:ext cx="37783" cy="32380"/>
                <a:chOff x="3977681" y="3245872"/>
                <a:chExt cx="37783" cy="32380"/>
              </a:xfrm>
            </p:grpSpPr>
            <p:sp>
              <p:nvSpPr>
                <p:cNvPr id="5776" name="Google Shape;5776;p7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72"/>
              <p:cNvGrpSpPr/>
              <p:nvPr/>
            </p:nvGrpSpPr>
            <p:grpSpPr>
              <a:xfrm>
                <a:off x="4040860" y="3262672"/>
                <a:ext cx="31405" cy="27001"/>
                <a:chOff x="4040860" y="3262672"/>
                <a:chExt cx="31405" cy="27001"/>
              </a:xfrm>
            </p:grpSpPr>
            <p:sp>
              <p:nvSpPr>
                <p:cNvPr id="5779" name="Google Shape;5779;p7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72"/>
              <p:cNvGrpSpPr/>
              <p:nvPr/>
            </p:nvGrpSpPr>
            <p:grpSpPr>
              <a:xfrm>
                <a:off x="4021072" y="3230323"/>
                <a:ext cx="31397" cy="26906"/>
                <a:chOff x="4021072" y="3230323"/>
                <a:chExt cx="31397" cy="26906"/>
              </a:xfrm>
            </p:grpSpPr>
            <p:sp>
              <p:nvSpPr>
                <p:cNvPr id="5782" name="Google Shape;5782;p7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72"/>
              <p:cNvGrpSpPr/>
              <p:nvPr/>
            </p:nvGrpSpPr>
            <p:grpSpPr>
              <a:xfrm>
                <a:off x="4001472" y="3287462"/>
                <a:ext cx="31499" cy="26945"/>
                <a:chOff x="4001472" y="3287462"/>
                <a:chExt cx="31499" cy="26945"/>
              </a:xfrm>
            </p:grpSpPr>
            <p:sp>
              <p:nvSpPr>
                <p:cNvPr id="5785" name="Google Shape;5785;p7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7" name="Google Shape;5787;p72"/>
            <p:cNvGrpSpPr/>
            <p:nvPr/>
          </p:nvGrpSpPr>
          <p:grpSpPr>
            <a:xfrm>
              <a:off x="4084715" y="3258865"/>
              <a:ext cx="184961" cy="137268"/>
              <a:chOff x="4084715" y="3258865"/>
              <a:chExt cx="184961" cy="137268"/>
            </a:xfrm>
          </p:grpSpPr>
          <p:grpSp>
            <p:nvGrpSpPr>
              <p:cNvPr id="5788" name="Google Shape;5788;p72"/>
              <p:cNvGrpSpPr/>
              <p:nvPr/>
            </p:nvGrpSpPr>
            <p:grpSpPr>
              <a:xfrm>
                <a:off x="4107453" y="3271583"/>
                <a:ext cx="153470" cy="110275"/>
                <a:chOff x="4107453" y="3271583"/>
                <a:chExt cx="153470" cy="110275"/>
              </a:xfrm>
            </p:grpSpPr>
            <p:sp>
              <p:nvSpPr>
                <p:cNvPr id="5789" name="Google Shape;5789;p7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72"/>
              <p:cNvGrpSpPr/>
              <p:nvPr/>
            </p:nvGrpSpPr>
            <p:grpSpPr>
              <a:xfrm>
                <a:off x="4136947" y="3258865"/>
                <a:ext cx="31499" cy="27001"/>
                <a:chOff x="4136947" y="3258865"/>
                <a:chExt cx="31499" cy="27001"/>
              </a:xfrm>
            </p:grpSpPr>
            <p:sp>
              <p:nvSpPr>
                <p:cNvPr id="5794" name="Google Shape;5794;p7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72"/>
              <p:cNvGrpSpPr/>
              <p:nvPr/>
            </p:nvGrpSpPr>
            <p:grpSpPr>
              <a:xfrm>
                <a:off x="4084715" y="3266478"/>
                <a:ext cx="31468" cy="26898"/>
                <a:chOff x="4084715" y="3266478"/>
                <a:chExt cx="31468" cy="26898"/>
              </a:xfrm>
            </p:grpSpPr>
            <p:sp>
              <p:nvSpPr>
                <p:cNvPr id="5797" name="Google Shape;5797;p7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72"/>
              <p:cNvGrpSpPr/>
              <p:nvPr/>
            </p:nvGrpSpPr>
            <p:grpSpPr>
              <a:xfrm>
                <a:off x="4159213" y="3279849"/>
                <a:ext cx="31405" cy="26945"/>
                <a:chOff x="4159213" y="3279849"/>
                <a:chExt cx="31405" cy="26945"/>
              </a:xfrm>
            </p:grpSpPr>
            <p:sp>
              <p:nvSpPr>
                <p:cNvPr id="5800" name="Google Shape;5800;p7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72"/>
              <p:cNvGrpSpPr/>
              <p:nvPr/>
            </p:nvGrpSpPr>
            <p:grpSpPr>
              <a:xfrm>
                <a:off x="4201550" y="3266502"/>
                <a:ext cx="31405" cy="26883"/>
                <a:chOff x="4201550" y="3266502"/>
                <a:chExt cx="31405" cy="26883"/>
              </a:xfrm>
            </p:grpSpPr>
            <p:sp>
              <p:nvSpPr>
                <p:cNvPr id="5803" name="Google Shape;5803;p7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72"/>
              <p:cNvGrpSpPr/>
              <p:nvPr/>
            </p:nvGrpSpPr>
            <p:grpSpPr>
              <a:xfrm>
                <a:off x="4201550" y="3338278"/>
                <a:ext cx="31405" cy="26930"/>
                <a:chOff x="4201550" y="3338278"/>
                <a:chExt cx="31405" cy="26930"/>
              </a:xfrm>
            </p:grpSpPr>
            <p:sp>
              <p:nvSpPr>
                <p:cNvPr id="5806" name="Google Shape;5806;p7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2"/>
              <p:cNvGrpSpPr/>
              <p:nvPr/>
            </p:nvGrpSpPr>
            <p:grpSpPr>
              <a:xfrm>
                <a:off x="4238272" y="3369132"/>
                <a:ext cx="31405" cy="27001"/>
                <a:chOff x="4238272" y="3369132"/>
                <a:chExt cx="31405" cy="27001"/>
              </a:xfrm>
            </p:grpSpPr>
            <p:sp>
              <p:nvSpPr>
                <p:cNvPr id="5809" name="Google Shape;5809;p7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1" name="Google Shape;5811;p72"/>
            <p:cNvGrpSpPr/>
            <p:nvPr/>
          </p:nvGrpSpPr>
          <p:grpSpPr>
            <a:xfrm>
              <a:off x="4068639" y="3200169"/>
              <a:ext cx="77643" cy="37272"/>
              <a:chOff x="4068639" y="3200169"/>
              <a:chExt cx="77643" cy="37272"/>
            </a:xfrm>
          </p:grpSpPr>
          <p:sp>
            <p:nvSpPr>
              <p:cNvPr id="5812" name="Google Shape;5812;p7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3" name="Google Shape;5813;p72"/>
              <p:cNvGrpSpPr/>
              <p:nvPr/>
            </p:nvGrpSpPr>
            <p:grpSpPr>
              <a:xfrm>
                <a:off x="4114878" y="3200169"/>
                <a:ext cx="31405" cy="26993"/>
                <a:chOff x="4114878" y="3200169"/>
                <a:chExt cx="31405" cy="26993"/>
              </a:xfrm>
            </p:grpSpPr>
            <p:sp>
              <p:nvSpPr>
                <p:cNvPr id="5814" name="Google Shape;5814;p7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72"/>
              <p:cNvGrpSpPr/>
              <p:nvPr/>
            </p:nvGrpSpPr>
            <p:grpSpPr>
              <a:xfrm>
                <a:off x="4068639" y="3210535"/>
                <a:ext cx="31499" cy="26906"/>
                <a:chOff x="4068639" y="3210535"/>
                <a:chExt cx="31499" cy="26906"/>
              </a:xfrm>
            </p:grpSpPr>
            <p:sp>
              <p:nvSpPr>
                <p:cNvPr id="5817" name="Google Shape;5817;p7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9" name="Google Shape;5819;p72"/>
            <p:cNvGrpSpPr/>
            <p:nvPr/>
          </p:nvGrpSpPr>
          <p:grpSpPr>
            <a:xfrm>
              <a:off x="3869702" y="3066935"/>
              <a:ext cx="382664" cy="190294"/>
              <a:chOff x="3869702" y="3066935"/>
              <a:chExt cx="382664" cy="190294"/>
            </a:xfrm>
          </p:grpSpPr>
          <p:grpSp>
            <p:nvGrpSpPr>
              <p:cNvPr id="5820" name="Google Shape;5820;p72"/>
              <p:cNvGrpSpPr/>
              <p:nvPr/>
            </p:nvGrpSpPr>
            <p:grpSpPr>
              <a:xfrm>
                <a:off x="3888633" y="3082351"/>
                <a:ext cx="351172" cy="160698"/>
                <a:chOff x="3888633" y="3082351"/>
                <a:chExt cx="351172" cy="160698"/>
              </a:xfrm>
            </p:grpSpPr>
            <p:sp>
              <p:nvSpPr>
                <p:cNvPr id="5821" name="Google Shape;5821;p7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72"/>
              <p:cNvGrpSpPr/>
              <p:nvPr/>
            </p:nvGrpSpPr>
            <p:grpSpPr>
              <a:xfrm>
                <a:off x="4143703" y="3066935"/>
                <a:ext cx="37783" cy="32357"/>
                <a:chOff x="4143703" y="3066935"/>
                <a:chExt cx="37783" cy="32357"/>
              </a:xfrm>
            </p:grpSpPr>
            <p:sp>
              <p:nvSpPr>
                <p:cNvPr id="5828" name="Google Shape;5828;p7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72"/>
              <p:cNvGrpSpPr/>
              <p:nvPr/>
            </p:nvGrpSpPr>
            <p:grpSpPr>
              <a:xfrm>
                <a:off x="4044565" y="3103563"/>
                <a:ext cx="37783" cy="32451"/>
                <a:chOff x="4044565" y="3103563"/>
                <a:chExt cx="37783" cy="32451"/>
              </a:xfrm>
            </p:grpSpPr>
            <p:sp>
              <p:nvSpPr>
                <p:cNvPr id="5831" name="Google Shape;5831;p7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72"/>
              <p:cNvGrpSpPr/>
              <p:nvPr/>
            </p:nvGrpSpPr>
            <p:grpSpPr>
              <a:xfrm>
                <a:off x="4017454" y="3188237"/>
                <a:ext cx="37776" cy="32357"/>
                <a:chOff x="4017454" y="3188237"/>
                <a:chExt cx="37776" cy="32357"/>
              </a:xfrm>
            </p:grpSpPr>
            <p:sp>
              <p:nvSpPr>
                <p:cNvPr id="5834" name="Google Shape;5834;p7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72"/>
              <p:cNvGrpSpPr/>
              <p:nvPr/>
            </p:nvGrpSpPr>
            <p:grpSpPr>
              <a:xfrm>
                <a:off x="3921548" y="3157509"/>
                <a:ext cx="37783" cy="32357"/>
                <a:chOff x="3921548" y="3157509"/>
                <a:chExt cx="37783" cy="32357"/>
              </a:xfrm>
            </p:grpSpPr>
            <p:sp>
              <p:nvSpPr>
                <p:cNvPr id="5837" name="Google Shape;5837;p7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72"/>
              <p:cNvGrpSpPr/>
              <p:nvPr/>
            </p:nvGrpSpPr>
            <p:grpSpPr>
              <a:xfrm>
                <a:off x="3939056" y="3211620"/>
                <a:ext cx="37783" cy="32380"/>
                <a:chOff x="3939056" y="3211620"/>
                <a:chExt cx="37783" cy="32380"/>
              </a:xfrm>
            </p:grpSpPr>
            <p:sp>
              <p:nvSpPr>
                <p:cNvPr id="5840" name="Google Shape;5840;p7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72"/>
              <p:cNvGrpSpPr/>
              <p:nvPr/>
            </p:nvGrpSpPr>
            <p:grpSpPr>
              <a:xfrm>
                <a:off x="4176240" y="3136965"/>
                <a:ext cx="31405" cy="26930"/>
                <a:chOff x="4176240" y="3136965"/>
                <a:chExt cx="31405" cy="26930"/>
              </a:xfrm>
            </p:grpSpPr>
            <p:sp>
              <p:nvSpPr>
                <p:cNvPr id="5843" name="Google Shape;5843;p7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72"/>
              <p:cNvGrpSpPr/>
              <p:nvPr/>
            </p:nvGrpSpPr>
            <p:grpSpPr>
              <a:xfrm>
                <a:off x="4133148" y="3152593"/>
                <a:ext cx="31499" cy="27001"/>
                <a:chOff x="4133148" y="3152593"/>
                <a:chExt cx="31499" cy="27001"/>
              </a:xfrm>
            </p:grpSpPr>
            <p:sp>
              <p:nvSpPr>
                <p:cNvPr id="5846" name="Google Shape;5846;p7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72"/>
              <p:cNvGrpSpPr/>
              <p:nvPr/>
            </p:nvGrpSpPr>
            <p:grpSpPr>
              <a:xfrm>
                <a:off x="4220866" y="3073534"/>
                <a:ext cx="31499" cy="26898"/>
                <a:chOff x="4220866" y="3073534"/>
                <a:chExt cx="31499" cy="26898"/>
              </a:xfrm>
            </p:grpSpPr>
            <p:sp>
              <p:nvSpPr>
                <p:cNvPr id="5849" name="Google Shape;5849;p7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72"/>
              <p:cNvGrpSpPr/>
              <p:nvPr/>
            </p:nvGrpSpPr>
            <p:grpSpPr>
              <a:xfrm>
                <a:off x="3869702" y="3230323"/>
                <a:ext cx="31499" cy="26906"/>
                <a:chOff x="3869702" y="3230323"/>
                <a:chExt cx="31499" cy="26906"/>
              </a:xfrm>
            </p:grpSpPr>
            <p:sp>
              <p:nvSpPr>
                <p:cNvPr id="5852" name="Google Shape;5852;p7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4" name="Google Shape;5854;p72"/>
            <p:cNvGrpSpPr/>
            <p:nvPr/>
          </p:nvGrpSpPr>
          <p:grpSpPr>
            <a:xfrm>
              <a:off x="4271383" y="3065882"/>
              <a:ext cx="304556" cy="341663"/>
              <a:chOff x="4271383" y="3065882"/>
              <a:chExt cx="304556" cy="341663"/>
            </a:xfrm>
          </p:grpSpPr>
          <p:grpSp>
            <p:nvGrpSpPr>
              <p:cNvPr id="5855" name="Google Shape;5855;p72"/>
              <p:cNvGrpSpPr/>
              <p:nvPr/>
            </p:nvGrpSpPr>
            <p:grpSpPr>
              <a:xfrm>
                <a:off x="4293838" y="3078639"/>
                <a:ext cx="269353" cy="311973"/>
                <a:chOff x="4293838" y="3078639"/>
                <a:chExt cx="269353" cy="311973"/>
              </a:xfrm>
            </p:grpSpPr>
            <p:sp>
              <p:nvSpPr>
                <p:cNvPr id="5856" name="Google Shape;5856;p7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72"/>
              <p:cNvGrpSpPr/>
              <p:nvPr/>
            </p:nvGrpSpPr>
            <p:grpSpPr>
              <a:xfrm>
                <a:off x="4538164" y="3342061"/>
                <a:ext cx="37776" cy="32380"/>
                <a:chOff x="4538164" y="3342061"/>
                <a:chExt cx="37776" cy="32380"/>
              </a:xfrm>
            </p:grpSpPr>
            <p:sp>
              <p:nvSpPr>
                <p:cNvPr id="5874" name="Google Shape;5874;p7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72"/>
              <p:cNvGrpSpPr/>
              <p:nvPr/>
            </p:nvGrpSpPr>
            <p:grpSpPr>
              <a:xfrm>
                <a:off x="4271383" y="3194742"/>
                <a:ext cx="37783" cy="32420"/>
                <a:chOff x="4271383" y="3194742"/>
                <a:chExt cx="37783" cy="32420"/>
              </a:xfrm>
            </p:grpSpPr>
            <p:sp>
              <p:nvSpPr>
                <p:cNvPr id="5877" name="Google Shape;5877;p7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72"/>
              <p:cNvGrpSpPr/>
              <p:nvPr/>
            </p:nvGrpSpPr>
            <p:grpSpPr>
              <a:xfrm>
                <a:off x="4284416" y="3084058"/>
                <a:ext cx="37783" cy="32357"/>
                <a:chOff x="4284416" y="3084058"/>
                <a:chExt cx="37783" cy="32357"/>
              </a:xfrm>
            </p:grpSpPr>
            <p:sp>
              <p:nvSpPr>
                <p:cNvPr id="5880" name="Google Shape;5880;p7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72"/>
              <p:cNvGrpSpPr/>
              <p:nvPr/>
            </p:nvGrpSpPr>
            <p:grpSpPr>
              <a:xfrm>
                <a:off x="4478697" y="3297561"/>
                <a:ext cx="37776" cy="32451"/>
                <a:chOff x="4478697" y="3297561"/>
                <a:chExt cx="37776" cy="32451"/>
              </a:xfrm>
            </p:grpSpPr>
            <p:sp>
              <p:nvSpPr>
                <p:cNvPr id="5883" name="Google Shape;5883;p7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72"/>
              <p:cNvGrpSpPr/>
              <p:nvPr/>
            </p:nvGrpSpPr>
            <p:grpSpPr>
              <a:xfrm>
                <a:off x="4411813" y="3331711"/>
                <a:ext cx="37776" cy="32451"/>
                <a:chOff x="4411813" y="3331711"/>
                <a:chExt cx="37776" cy="32451"/>
              </a:xfrm>
            </p:grpSpPr>
            <p:sp>
              <p:nvSpPr>
                <p:cNvPr id="5886" name="Google Shape;5886;p7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72"/>
              <p:cNvGrpSpPr/>
              <p:nvPr/>
            </p:nvGrpSpPr>
            <p:grpSpPr>
              <a:xfrm>
                <a:off x="4337984" y="3375188"/>
                <a:ext cx="37776" cy="32357"/>
                <a:chOff x="4337984" y="3375188"/>
                <a:chExt cx="37776" cy="32357"/>
              </a:xfrm>
            </p:grpSpPr>
            <p:sp>
              <p:nvSpPr>
                <p:cNvPr id="5889" name="Google Shape;5889;p7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72"/>
              <p:cNvGrpSpPr/>
              <p:nvPr/>
            </p:nvGrpSpPr>
            <p:grpSpPr>
              <a:xfrm>
                <a:off x="4494867" y="3090530"/>
                <a:ext cx="37878" cy="32451"/>
                <a:chOff x="4494867" y="3090530"/>
                <a:chExt cx="37878" cy="32451"/>
              </a:xfrm>
            </p:grpSpPr>
            <p:sp>
              <p:nvSpPr>
                <p:cNvPr id="5892" name="Google Shape;5892;p7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72"/>
              <p:cNvGrpSpPr/>
              <p:nvPr/>
            </p:nvGrpSpPr>
            <p:grpSpPr>
              <a:xfrm>
                <a:off x="4525124" y="3207774"/>
                <a:ext cx="37783" cy="32420"/>
                <a:chOff x="4525124" y="3207774"/>
                <a:chExt cx="37783" cy="32420"/>
              </a:xfrm>
            </p:grpSpPr>
            <p:sp>
              <p:nvSpPr>
                <p:cNvPr id="5895" name="Google Shape;5895;p7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2"/>
              <p:cNvGrpSpPr/>
              <p:nvPr/>
            </p:nvGrpSpPr>
            <p:grpSpPr>
              <a:xfrm>
                <a:off x="4440544" y="3176479"/>
                <a:ext cx="31499" cy="26898"/>
                <a:chOff x="4440544" y="3176479"/>
                <a:chExt cx="31499" cy="26898"/>
              </a:xfrm>
            </p:grpSpPr>
            <p:sp>
              <p:nvSpPr>
                <p:cNvPr id="5898" name="Google Shape;5898;p7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72"/>
              <p:cNvGrpSpPr/>
              <p:nvPr/>
            </p:nvGrpSpPr>
            <p:grpSpPr>
              <a:xfrm>
                <a:off x="4350545" y="3156400"/>
                <a:ext cx="31405" cy="27001"/>
                <a:chOff x="4350545" y="3156400"/>
                <a:chExt cx="31405" cy="27001"/>
              </a:xfrm>
            </p:grpSpPr>
            <p:sp>
              <p:nvSpPr>
                <p:cNvPr id="5901" name="Google Shape;5901;p7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72"/>
              <p:cNvGrpSpPr/>
              <p:nvPr/>
            </p:nvGrpSpPr>
            <p:grpSpPr>
              <a:xfrm>
                <a:off x="4376703" y="3255058"/>
                <a:ext cx="31405" cy="27001"/>
                <a:chOff x="4376703" y="3255058"/>
                <a:chExt cx="31405" cy="27001"/>
              </a:xfrm>
            </p:grpSpPr>
            <p:sp>
              <p:nvSpPr>
                <p:cNvPr id="5904" name="Google Shape;5904;p7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72"/>
              <p:cNvGrpSpPr/>
              <p:nvPr/>
            </p:nvGrpSpPr>
            <p:grpSpPr>
              <a:xfrm>
                <a:off x="4331322" y="3283656"/>
                <a:ext cx="31405" cy="26945"/>
                <a:chOff x="4331322" y="3283656"/>
                <a:chExt cx="31405" cy="26945"/>
              </a:xfrm>
            </p:grpSpPr>
            <p:sp>
              <p:nvSpPr>
                <p:cNvPr id="5907" name="Google Shape;5907;p7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2"/>
              <p:cNvGrpSpPr/>
              <p:nvPr/>
            </p:nvGrpSpPr>
            <p:grpSpPr>
              <a:xfrm>
                <a:off x="4380510" y="3065882"/>
                <a:ext cx="31405" cy="26938"/>
                <a:chOff x="4380510" y="3065882"/>
                <a:chExt cx="31405" cy="26938"/>
              </a:xfrm>
            </p:grpSpPr>
            <p:sp>
              <p:nvSpPr>
                <p:cNvPr id="5910" name="Google Shape;5910;p7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2" name="Google Shape;5912;p72"/>
            <p:cNvGrpSpPr/>
            <p:nvPr/>
          </p:nvGrpSpPr>
          <p:grpSpPr>
            <a:xfrm>
              <a:off x="4558998" y="3188237"/>
              <a:ext cx="1280131" cy="1052746"/>
              <a:chOff x="4558998" y="3188237"/>
              <a:chExt cx="1280131" cy="1052746"/>
            </a:xfrm>
          </p:grpSpPr>
          <p:sp>
            <p:nvSpPr>
              <p:cNvPr id="5913" name="Google Shape;5913;p7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4" name="Google Shape;5914;p72"/>
              <p:cNvGrpSpPr/>
              <p:nvPr/>
            </p:nvGrpSpPr>
            <p:grpSpPr>
              <a:xfrm>
                <a:off x="4579164" y="3203653"/>
                <a:ext cx="1244833" cy="1020397"/>
                <a:chOff x="4579164" y="3203653"/>
                <a:chExt cx="1244833" cy="1020397"/>
              </a:xfrm>
            </p:grpSpPr>
            <p:sp>
              <p:nvSpPr>
                <p:cNvPr id="5915" name="Google Shape;5915;p7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7" name="Google Shape;5917;p72"/>
                <p:cNvGrpSpPr/>
                <p:nvPr/>
              </p:nvGrpSpPr>
              <p:grpSpPr>
                <a:xfrm>
                  <a:off x="4579164" y="3203653"/>
                  <a:ext cx="1244833" cy="1020397"/>
                  <a:chOff x="4579164" y="3203653"/>
                  <a:chExt cx="1244833" cy="1020397"/>
                </a:xfrm>
              </p:grpSpPr>
              <p:sp>
                <p:nvSpPr>
                  <p:cNvPr id="5918" name="Google Shape;5918;p7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0" name="Google Shape;5920;p72"/>
                  <p:cNvGrpSpPr/>
                  <p:nvPr/>
                </p:nvGrpSpPr>
                <p:grpSpPr>
                  <a:xfrm>
                    <a:off x="4579164" y="3203653"/>
                    <a:ext cx="1244833" cy="1020397"/>
                    <a:chOff x="4579164" y="3203653"/>
                    <a:chExt cx="1244833" cy="1020397"/>
                  </a:xfrm>
                </p:grpSpPr>
                <p:sp>
                  <p:nvSpPr>
                    <p:cNvPr id="5921" name="Google Shape;5921;p7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9" name="Google Shape;5929;p72"/>
                    <p:cNvGrpSpPr/>
                    <p:nvPr/>
                  </p:nvGrpSpPr>
                  <p:grpSpPr>
                    <a:xfrm>
                      <a:off x="4579164" y="3203653"/>
                      <a:ext cx="1244833" cy="1020397"/>
                      <a:chOff x="4579164" y="3203653"/>
                      <a:chExt cx="1244833" cy="1020397"/>
                    </a:xfrm>
                  </p:grpSpPr>
                  <p:sp>
                    <p:nvSpPr>
                      <p:cNvPr id="5930" name="Google Shape;5930;p7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4" name="Google Shape;5944;p72"/>
                      <p:cNvGrpSpPr/>
                      <p:nvPr/>
                    </p:nvGrpSpPr>
                    <p:grpSpPr>
                      <a:xfrm>
                        <a:off x="4579164" y="3203653"/>
                        <a:ext cx="1244833" cy="1020397"/>
                        <a:chOff x="4579164" y="3203653"/>
                        <a:chExt cx="1244833" cy="1020397"/>
                      </a:xfrm>
                    </p:grpSpPr>
                    <p:sp>
                      <p:nvSpPr>
                        <p:cNvPr id="5945" name="Google Shape;5945;p7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9" name="Google Shape;5969;p72"/>
                        <p:cNvGrpSpPr/>
                        <p:nvPr/>
                      </p:nvGrpSpPr>
                      <p:grpSpPr>
                        <a:xfrm>
                          <a:off x="4579164" y="3203653"/>
                          <a:ext cx="1244833" cy="1020397"/>
                          <a:chOff x="4579164" y="3203653"/>
                          <a:chExt cx="1244833" cy="1020397"/>
                        </a:xfrm>
                      </p:grpSpPr>
                      <p:sp>
                        <p:nvSpPr>
                          <p:cNvPr id="5970" name="Google Shape;5970;p7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1" name="Google Shape;5971;p72"/>
                          <p:cNvGrpSpPr/>
                          <p:nvPr/>
                        </p:nvGrpSpPr>
                        <p:grpSpPr>
                          <a:xfrm>
                            <a:off x="4579164" y="3203653"/>
                            <a:ext cx="1244833" cy="1020397"/>
                            <a:chOff x="4579164" y="3203653"/>
                            <a:chExt cx="1244833" cy="1020397"/>
                          </a:xfrm>
                        </p:grpSpPr>
                        <p:sp>
                          <p:nvSpPr>
                            <p:cNvPr id="5972" name="Google Shape;5972;p7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9" name="Google Shape;5979;p72"/>
                            <p:cNvGrpSpPr/>
                            <p:nvPr/>
                          </p:nvGrpSpPr>
                          <p:grpSpPr>
                            <a:xfrm>
                              <a:off x="4579164" y="3203653"/>
                              <a:ext cx="1244833" cy="1020397"/>
                              <a:chOff x="4579164" y="3203653"/>
                              <a:chExt cx="1244833" cy="1020397"/>
                            </a:xfrm>
                          </p:grpSpPr>
                          <p:sp>
                            <p:nvSpPr>
                              <p:cNvPr id="5980" name="Google Shape;5980;p7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3" name="Google Shape;5993;p72"/>
                              <p:cNvGrpSpPr/>
                              <p:nvPr/>
                            </p:nvGrpSpPr>
                            <p:grpSpPr>
                              <a:xfrm>
                                <a:off x="4579164" y="3203653"/>
                                <a:ext cx="1244833" cy="1020397"/>
                                <a:chOff x="4579164" y="3203653"/>
                                <a:chExt cx="1244833" cy="1020397"/>
                              </a:xfrm>
                            </p:grpSpPr>
                            <p:sp>
                              <p:nvSpPr>
                                <p:cNvPr id="5994" name="Google Shape;5994;p7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1" name="Google Shape;6001;p72"/>
                                <p:cNvGrpSpPr/>
                                <p:nvPr/>
                              </p:nvGrpSpPr>
                              <p:grpSpPr>
                                <a:xfrm>
                                  <a:off x="4579164" y="3203653"/>
                                  <a:ext cx="1244833" cy="1020397"/>
                                  <a:chOff x="4579164" y="3203653"/>
                                  <a:chExt cx="1244833" cy="1020397"/>
                                </a:xfrm>
                              </p:grpSpPr>
                              <p:sp>
                                <p:nvSpPr>
                                  <p:cNvPr id="6002" name="Google Shape;6002;p7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7" name="Google Shape;6007;p72"/>
                                  <p:cNvGrpSpPr/>
                                  <p:nvPr/>
                                </p:nvGrpSpPr>
                                <p:grpSpPr>
                                  <a:xfrm>
                                    <a:off x="4579164" y="3203653"/>
                                    <a:ext cx="1244833" cy="1020397"/>
                                    <a:chOff x="4579164" y="3203653"/>
                                    <a:chExt cx="1244833" cy="1020397"/>
                                  </a:xfrm>
                                </p:grpSpPr>
                                <p:sp>
                                  <p:nvSpPr>
                                    <p:cNvPr id="6008" name="Google Shape;6008;p7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12" name="Google Shape;6012;p7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15" name="Google Shape;6015;p7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016" name="Google Shape;6016;p72"/>
              <p:cNvGrpSpPr/>
              <p:nvPr/>
            </p:nvGrpSpPr>
            <p:grpSpPr>
              <a:xfrm>
                <a:off x="4595437" y="3598775"/>
                <a:ext cx="37776" cy="32451"/>
                <a:chOff x="4595437" y="3598775"/>
                <a:chExt cx="37776" cy="32451"/>
              </a:xfrm>
            </p:grpSpPr>
            <p:sp>
              <p:nvSpPr>
                <p:cNvPr id="6017" name="Google Shape;6017;p7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72"/>
              <p:cNvGrpSpPr/>
              <p:nvPr/>
            </p:nvGrpSpPr>
            <p:grpSpPr>
              <a:xfrm>
                <a:off x="4641864" y="3524443"/>
                <a:ext cx="37776" cy="32380"/>
                <a:chOff x="4641864" y="3524443"/>
                <a:chExt cx="37776" cy="32380"/>
              </a:xfrm>
            </p:grpSpPr>
            <p:sp>
              <p:nvSpPr>
                <p:cNvPr id="6020" name="Google Shape;6020;p7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72"/>
              <p:cNvGrpSpPr/>
              <p:nvPr/>
            </p:nvGrpSpPr>
            <p:grpSpPr>
              <a:xfrm>
                <a:off x="4648431" y="3893901"/>
                <a:ext cx="37776" cy="32357"/>
                <a:chOff x="4648431" y="3893901"/>
                <a:chExt cx="37776" cy="32357"/>
              </a:xfrm>
            </p:grpSpPr>
            <p:sp>
              <p:nvSpPr>
                <p:cNvPr id="6023" name="Google Shape;6023;p7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72"/>
              <p:cNvGrpSpPr/>
              <p:nvPr/>
            </p:nvGrpSpPr>
            <p:grpSpPr>
              <a:xfrm>
                <a:off x="4567752" y="3722908"/>
                <a:ext cx="37870" cy="32380"/>
                <a:chOff x="4567752" y="3722908"/>
                <a:chExt cx="37870" cy="32380"/>
              </a:xfrm>
            </p:grpSpPr>
            <p:sp>
              <p:nvSpPr>
                <p:cNvPr id="6026" name="Google Shape;6026;p7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2"/>
              <p:cNvGrpSpPr/>
              <p:nvPr/>
            </p:nvGrpSpPr>
            <p:grpSpPr>
              <a:xfrm>
                <a:off x="4617506" y="3652052"/>
                <a:ext cx="37783" cy="32357"/>
                <a:chOff x="4617506" y="3652052"/>
                <a:chExt cx="37783" cy="32357"/>
              </a:xfrm>
            </p:grpSpPr>
            <p:sp>
              <p:nvSpPr>
                <p:cNvPr id="6029" name="Google Shape;6029;p7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72"/>
              <p:cNvGrpSpPr/>
              <p:nvPr/>
            </p:nvGrpSpPr>
            <p:grpSpPr>
              <a:xfrm>
                <a:off x="4739005" y="3554149"/>
                <a:ext cx="37870" cy="32357"/>
                <a:chOff x="4739005" y="3554149"/>
                <a:chExt cx="37870" cy="32357"/>
              </a:xfrm>
            </p:grpSpPr>
            <p:sp>
              <p:nvSpPr>
                <p:cNvPr id="6032" name="Google Shape;6032;p7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72"/>
              <p:cNvGrpSpPr/>
              <p:nvPr/>
            </p:nvGrpSpPr>
            <p:grpSpPr>
              <a:xfrm>
                <a:off x="4806557" y="3630258"/>
                <a:ext cx="37776" cy="32364"/>
                <a:chOff x="4806557" y="3630258"/>
                <a:chExt cx="37776" cy="32364"/>
              </a:xfrm>
            </p:grpSpPr>
            <p:sp>
              <p:nvSpPr>
                <p:cNvPr id="6035" name="Google Shape;6035;p7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72"/>
              <p:cNvGrpSpPr/>
              <p:nvPr/>
            </p:nvGrpSpPr>
            <p:grpSpPr>
              <a:xfrm>
                <a:off x="4737007" y="4004357"/>
                <a:ext cx="37870" cy="32357"/>
                <a:chOff x="4737007" y="4004357"/>
                <a:chExt cx="37870" cy="32357"/>
              </a:xfrm>
            </p:grpSpPr>
            <p:sp>
              <p:nvSpPr>
                <p:cNvPr id="6038" name="Google Shape;6038;p7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72"/>
              <p:cNvGrpSpPr/>
              <p:nvPr/>
            </p:nvGrpSpPr>
            <p:grpSpPr>
              <a:xfrm>
                <a:off x="4773634" y="4208627"/>
                <a:ext cx="37776" cy="32357"/>
                <a:chOff x="4773634" y="4208627"/>
                <a:chExt cx="37776" cy="32357"/>
              </a:xfrm>
            </p:grpSpPr>
            <p:sp>
              <p:nvSpPr>
                <p:cNvPr id="6041" name="Google Shape;6041;p7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72"/>
              <p:cNvGrpSpPr/>
              <p:nvPr/>
            </p:nvGrpSpPr>
            <p:grpSpPr>
              <a:xfrm>
                <a:off x="4888282" y="4074764"/>
                <a:ext cx="37776" cy="32451"/>
                <a:chOff x="4888282" y="4074764"/>
                <a:chExt cx="37776" cy="32451"/>
              </a:xfrm>
            </p:grpSpPr>
            <p:sp>
              <p:nvSpPr>
                <p:cNvPr id="6044" name="Google Shape;6044;p7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2"/>
              <p:cNvGrpSpPr/>
              <p:nvPr/>
            </p:nvGrpSpPr>
            <p:grpSpPr>
              <a:xfrm>
                <a:off x="4901315" y="3804271"/>
                <a:ext cx="37776" cy="32364"/>
                <a:chOff x="4901315" y="3804271"/>
                <a:chExt cx="37776" cy="32364"/>
              </a:xfrm>
            </p:grpSpPr>
            <p:sp>
              <p:nvSpPr>
                <p:cNvPr id="6047" name="Google Shape;6047;p7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72"/>
              <p:cNvGrpSpPr/>
              <p:nvPr/>
            </p:nvGrpSpPr>
            <p:grpSpPr>
              <a:xfrm>
                <a:off x="4866394" y="3715035"/>
                <a:ext cx="37846" cy="32357"/>
                <a:chOff x="4866394" y="3715035"/>
                <a:chExt cx="37846" cy="32357"/>
              </a:xfrm>
            </p:grpSpPr>
            <p:sp>
              <p:nvSpPr>
                <p:cNvPr id="6050" name="Google Shape;6050;p7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72"/>
              <p:cNvGrpSpPr/>
              <p:nvPr/>
            </p:nvGrpSpPr>
            <p:grpSpPr>
              <a:xfrm>
                <a:off x="4979233" y="3839798"/>
                <a:ext cx="37878" cy="32420"/>
                <a:chOff x="4979233" y="3839798"/>
                <a:chExt cx="37878" cy="32420"/>
              </a:xfrm>
            </p:grpSpPr>
            <p:sp>
              <p:nvSpPr>
                <p:cNvPr id="6053" name="Google Shape;6053;p7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72"/>
              <p:cNvGrpSpPr/>
              <p:nvPr/>
            </p:nvGrpSpPr>
            <p:grpSpPr>
              <a:xfrm>
                <a:off x="4790662" y="3679147"/>
                <a:ext cx="37783" cy="32380"/>
                <a:chOff x="4790662" y="3679147"/>
                <a:chExt cx="37783" cy="32380"/>
              </a:xfrm>
            </p:grpSpPr>
            <p:sp>
              <p:nvSpPr>
                <p:cNvPr id="6056" name="Google Shape;6056;p7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2"/>
              <p:cNvGrpSpPr/>
              <p:nvPr/>
            </p:nvGrpSpPr>
            <p:grpSpPr>
              <a:xfrm>
                <a:off x="4857263" y="3557861"/>
                <a:ext cx="37776" cy="32357"/>
                <a:chOff x="4857263" y="3557861"/>
                <a:chExt cx="37776" cy="32357"/>
              </a:xfrm>
            </p:grpSpPr>
            <p:sp>
              <p:nvSpPr>
                <p:cNvPr id="6059" name="Google Shape;6059;p7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72"/>
              <p:cNvGrpSpPr/>
              <p:nvPr/>
            </p:nvGrpSpPr>
            <p:grpSpPr>
              <a:xfrm>
                <a:off x="4883902" y="3648033"/>
                <a:ext cx="37783" cy="32380"/>
                <a:chOff x="4883902" y="3648033"/>
                <a:chExt cx="37783" cy="32380"/>
              </a:xfrm>
            </p:grpSpPr>
            <p:sp>
              <p:nvSpPr>
                <p:cNvPr id="6062" name="Google Shape;6062;p7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72"/>
              <p:cNvGrpSpPr/>
              <p:nvPr/>
            </p:nvGrpSpPr>
            <p:grpSpPr>
              <a:xfrm>
                <a:off x="4907780" y="3347220"/>
                <a:ext cx="37878" cy="32357"/>
                <a:chOff x="4907780" y="3347220"/>
                <a:chExt cx="37878" cy="32357"/>
              </a:xfrm>
            </p:grpSpPr>
            <p:sp>
              <p:nvSpPr>
                <p:cNvPr id="6065" name="Google Shape;6065;p7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2"/>
              <p:cNvGrpSpPr/>
              <p:nvPr/>
            </p:nvGrpSpPr>
            <p:grpSpPr>
              <a:xfrm>
                <a:off x="5065048" y="3738150"/>
                <a:ext cx="37783" cy="32364"/>
                <a:chOff x="5065048" y="3738150"/>
                <a:chExt cx="37783" cy="32364"/>
              </a:xfrm>
            </p:grpSpPr>
            <p:sp>
              <p:nvSpPr>
                <p:cNvPr id="6068" name="Google Shape;6068;p7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72"/>
              <p:cNvGrpSpPr/>
              <p:nvPr/>
            </p:nvGrpSpPr>
            <p:grpSpPr>
              <a:xfrm>
                <a:off x="5071616" y="3284615"/>
                <a:ext cx="37783" cy="32357"/>
                <a:chOff x="5071616" y="3284615"/>
                <a:chExt cx="37783" cy="32357"/>
              </a:xfrm>
            </p:grpSpPr>
            <p:sp>
              <p:nvSpPr>
                <p:cNvPr id="6071" name="Google Shape;6071;p7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72"/>
              <p:cNvGrpSpPr/>
              <p:nvPr/>
            </p:nvGrpSpPr>
            <p:grpSpPr>
              <a:xfrm>
                <a:off x="5389291" y="3759921"/>
                <a:ext cx="37783" cy="32380"/>
                <a:chOff x="5389291" y="3759921"/>
                <a:chExt cx="37783" cy="32380"/>
              </a:xfrm>
            </p:grpSpPr>
            <p:sp>
              <p:nvSpPr>
                <p:cNvPr id="6074" name="Google Shape;6074;p7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72"/>
              <p:cNvGrpSpPr/>
              <p:nvPr/>
            </p:nvGrpSpPr>
            <p:grpSpPr>
              <a:xfrm>
                <a:off x="5431534" y="3632932"/>
                <a:ext cx="37878" cy="32451"/>
                <a:chOff x="5431534" y="3632932"/>
                <a:chExt cx="37878" cy="32451"/>
              </a:xfrm>
            </p:grpSpPr>
            <p:sp>
              <p:nvSpPr>
                <p:cNvPr id="6077" name="Google Shape;6077;p7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72"/>
              <p:cNvGrpSpPr/>
              <p:nvPr/>
            </p:nvGrpSpPr>
            <p:grpSpPr>
              <a:xfrm>
                <a:off x="5540755" y="3544829"/>
                <a:ext cx="37783" cy="32357"/>
                <a:chOff x="5540755" y="3544829"/>
                <a:chExt cx="37783" cy="32357"/>
              </a:xfrm>
            </p:grpSpPr>
            <p:sp>
              <p:nvSpPr>
                <p:cNvPr id="6080" name="Google Shape;6080;p7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72"/>
              <p:cNvGrpSpPr/>
              <p:nvPr/>
            </p:nvGrpSpPr>
            <p:grpSpPr>
              <a:xfrm>
                <a:off x="5579293" y="3412107"/>
                <a:ext cx="37776" cy="32357"/>
                <a:chOff x="5579293" y="3412107"/>
                <a:chExt cx="37776" cy="32357"/>
              </a:xfrm>
            </p:grpSpPr>
            <p:sp>
              <p:nvSpPr>
                <p:cNvPr id="6083" name="Google Shape;6083;p7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72"/>
              <p:cNvGrpSpPr/>
              <p:nvPr/>
            </p:nvGrpSpPr>
            <p:grpSpPr>
              <a:xfrm>
                <a:off x="5801346" y="3284615"/>
                <a:ext cx="37783" cy="32357"/>
                <a:chOff x="5801346" y="3284615"/>
                <a:chExt cx="37783" cy="32357"/>
              </a:xfrm>
            </p:grpSpPr>
            <p:sp>
              <p:nvSpPr>
                <p:cNvPr id="6086" name="Google Shape;6086;p7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72"/>
              <p:cNvGrpSpPr/>
              <p:nvPr/>
            </p:nvGrpSpPr>
            <p:grpSpPr>
              <a:xfrm>
                <a:off x="5763578" y="3399067"/>
                <a:ext cx="37776" cy="32364"/>
                <a:chOff x="5763578" y="3399067"/>
                <a:chExt cx="37776" cy="32364"/>
              </a:xfrm>
            </p:grpSpPr>
            <p:sp>
              <p:nvSpPr>
                <p:cNvPr id="6089" name="Google Shape;6089;p7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72"/>
              <p:cNvGrpSpPr/>
              <p:nvPr/>
            </p:nvGrpSpPr>
            <p:grpSpPr>
              <a:xfrm>
                <a:off x="5395858" y="3230952"/>
                <a:ext cx="37776" cy="32364"/>
                <a:chOff x="5395858" y="3230952"/>
                <a:chExt cx="37776" cy="32364"/>
              </a:xfrm>
            </p:grpSpPr>
            <p:sp>
              <p:nvSpPr>
                <p:cNvPr id="6092" name="Google Shape;6092;p7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72"/>
              <p:cNvGrpSpPr/>
              <p:nvPr/>
            </p:nvGrpSpPr>
            <p:grpSpPr>
              <a:xfrm>
                <a:off x="5264088" y="3188237"/>
                <a:ext cx="37776" cy="32357"/>
                <a:chOff x="5264088" y="3188237"/>
                <a:chExt cx="37776" cy="32357"/>
              </a:xfrm>
            </p:grpSpPr>
            <p:sp>
              <p:nvSpPr>
                <p:cNvPr id="6095" name="Google Shape;6095;p7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72"/>
              <p:cNvGrpSpPr/>
              <p:nvPr/>
            </p:nvGrpSpPr>
            <p:grpSpPr>
              <a:xfrm>
                <a:off x="5585758" y="3237425"/>
                <a:ext cx="37878" cy="32357"/>
                <a:chOff x="5585758" y="3237425"/>
                <a:chExt cx="37878" cy="32357"/>
              </a:xfrm>
            </p:grpSpPr>
            <p:sp>
              <p:nvSpPr>
                <p:cNvPr id="6098" name="Google Shape;6098;p7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72"/>
              <p:cNvGrpSpPr/>
              <p:nvPr/>
            </p:nvGrpSpPr>
            <p:grpSpPr>
              <a:xfrm>
                <a:off x="4874196" y="3291088"/>
                <a:ext cx="37878" cy="32451"/>
                <a:chOff x="4874196" y="3291088"/>
                <a:chExt cx="37878" cy="32451"/>
              </a:xfrm>
            </p:grpSpPr>
            <p:sp>
              <p:nvSpPr>
                <p:cNvPr id="6101" name="Google Shape;6101;p7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72"/>
              <p:cNvGrpSpPr/>
              <p:nvPr/>
            </p:nvGrpSpPr>
            <p:grpSpPr>
              <a:xfrm>
                <a:off x="5197770" y="3785466"/>
                <a:ext cx="37783" cy="32427"/>
                <a:chOff x="5197770" y="3785466"/>
                <a:chExt cx="37783" cy="32427"/>
              </a:xfrm>
            </p:grpSpPr>
            <p:sp>
              <p:nvSpPr>
                <p:cNvPr id="6104" name="Google Shape;6104;p7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72"/>
              <p:cNvGrpSpPr/>
              <p:nvPr/>
            </p:nvGrpSpPr>
            <p:grpSpPr>
              <a:xfrm>
                <a:off x="5177699" y="3492117"/>
                <a:ext cx="37776" cy="32357"/>
                <a:chOff x="5177699" y="3492117"/>
                <a:chExt cx="37776" cy="32357"/>
              </a:xfrm>
            </p:grpSpPr>
            <p:sp>
              <p:nvSpPr>
                <p:cNvPr id="6107" name="Google Shape;6107;p7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72"/>
              <p:cNvGrpSpPr/>
              <p:nvPr/>
            </p:nvGrpSpPr>
            <p:grpSpPr>
              <a:xfrm>
                <a:off x="5349431" y="3622346"/>
                <a:ext cx="37870" cy="32380"/>
                <a:chOff x="5349431" y="3622346"/>
                <a:chExt cx="37870" cy="32380"/>
              </a:xfrm>
            </p:grpSpPr>
            <p:sp>
              <p:nvSpPr>
                <p:cNvPr id="6110" name="Google Shape;6110;p7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72"/>
              <p:cNvGrpSpPr/>
              <p:nvPr/>
            </p:nvGrpSpPr>
            <p:grpSpPr>
              <a:xfrm>
                <a:off x="5068855" y="3563980"/>
                <a:ext cx="53954" cy="46223"/>
                <a:chOff x="5068855" y="3563980"/>
                <a:chExt cx="53954" cy="46223"/>
              </a:xfrm>
            </p:grpSpPr>
            <p:sp>
              <p:nvSpPr>
                <p:cNvPr id="6113" name="Google Shape;6113;p7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72"/>
              <p:cNvGrpSpPr/>
              <p:nvPr/>
            </p:nvGrpSpPr>
            <p:grpSpPr>
              <a:xfrm>
                <a:off x="5037654" y="3392507"/>
                <a:ext cx="37870" cy="32451"/>
                <a:chOff x="5037654" y="3392507"/>
                <a:chExt cx="37870" cy="32451"/>
              </a:xfrm>
            </p:grpSpPr>
            <p:sp>
              <p:nvSpPr>
                <p:cNvPr id="6116" name="Google Shape;6116;p7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72"/>
              <p:cNvGrpSpPr/>
              <p:nvPr/>
            </p:nvGrpSpPr>
            <p:grpSpPr>
              <a:xfrm>
                <a:off x="5456560" y="3368629"/>
                <a:ext cx="37870" cy="32451"/>
                <a:chOff x="5456560" y="3368629"/>
                <a:chExt cx="37870" cy="32451"/>
              </a:xfrm>
            </p:grpSpPr>
            <p:sp>
              <p:nvSpPr>
                <p:cNvPr id="6119" name="Google Shape;6119;p7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72"/>
              <p:cNvGrpSpPr/>
              <p:nvPr/>
            </p:nvGrpSpPr>
            <p:grpSpPr>
              <a:xfrm>
                <a:off x="4755749" y="3501516"/>
                <a:ext cx="46246" cy="39608"/>
                <a:chOff x="4755749" y="3501516"/>
                <a:chExt cx="46246" cy="39608"/>
              </a:xfrm>
            </p:grpSpPr>
            <p:sp>
              <p:nvSpPr>
                <p:cNvPr id="6122" name="Google Shape;6122;p7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2"/>
              <p:cNvGrpSpPr/>
              <p:nvPr/>
            </p:nvGrpSpPr>
            <p:grpSpPr>
              <a:xfrm>
                <a:off x="4681346" y="3485582"/>
                <a:ext cx="37783" cy="32427"/>
                <a:chOff x="4681346" y="3485582"/>
                <a:chExt cx="37783" cy="32427"/>
              </a:xfrm>
            </p:grpSpPr>
            <p:sp>
              <p:nvSpPr>
                <p:cNvPr id="6125" name="Google Shape;6125;p7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2"/>
              <p:cNvGrpSpPr/>
              <p:nvPr/>
            </p:nvGrpSpPr>
            <p:grpSpPr>
              <a:xfrm>
                <a:off x="4767067" y="3291088"/>
                <a:ext cx="37878" cy="32451"/>
                <a:chOff x="4767067" y="3291088"/>
                <a:chExt cx="37878" cy="32451"/>
              </a:xfrm>
            </p:grpSpPr>
            <p:sp>
              <p:nvSpPr>
                <p:cNvPr id="6128" name="Google Shape;6128;p7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72"/>
              <p:cNvGrpSpPr/>
              <p:nvPr/>
            </p:nvGrpSpPr>
            <p:grpSpPr>
              <a:xfrm>
                <a:off x="4687819" y="3405539"/>
                <a:ext cx="37776" cy="32451"/>
                <a:chOff x="4687819" y="3405539"/>
                <a:chExt cx="37776" cy="32451"/>
              </a:xfrm>
            </p:grpSpPr>
            <p:sp>
              <p:nvSpPr>
                <p:cNvPr id="6131" name="Google Shape;6131;p7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72"/>
              <p:cNvGrpSpPr/>
              <p:nvPr/>
            </p:nvGrpSpPr>
            <p:grpSpPr>
              <a:xfrm>
                <a:off x="4923101" y="3444809"/>
                <a:ext cx="52813" cy="45318"/>
                <a:chOff x="4923101" y="3444809"/>
                <a:chExt cx="52813" cy="45318"/>
              </a:xfrm>
            </p:grpSpPr>
            <p:sp>
              <p:nvSpPr>
                <p:cNvPr id="6134" name="Google Shape;6134;p7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72"/>
              <p:cNvGrpSpPr/>
              <p:nvPr/>
            </p:nvGrpSpPr>
            <p:grpSpPr>
              <a:xfrm>
                <a:off x="4846040" y="3654750"/>
                <a:ext cx="31405" cy="26993"/>
                <a:chOff x="4846040" y="3654750"/>
                <a:chExt cx="31405" cy="26993"/>
              </a:xfrm>
            </p:grpSpPr>
            <p:sp>
              <p:nvSpPr>
                <p:cNvPr id="6137" name="Google Shape;6137;p7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72"/>
              <p:cNvGrpSpPr/>
              <p:nvPr/>
            </p:nvGrpSpPr>
            <p:grpSpPr>
              <a:xfrm>
                <a:off x="4925673" y="3691700"/>
                <a:ext cx="40253" cy="34472"/>
                <a:chOff x="4925673" y="3691700"/>
                <a:chExt cx="40253" cy="34472"/>
              </a:xfrm>
            </p:grpSpPr>
            <p:sp>
              <p:nvSpPr>
                <p:cNvPr id="6140" name="Google Shape;6140;p7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72"/>
              <p:cNvGrpSpPr/>
              <p:nvPr/>
            </p:nvGrpSpPr>
            <p:grpSpPr>
              <a:xfrm>
                <a:off x="4894653" y="3740848"/>
                <a:ext cx="31405" cy="26906"/>
                <a:chOff x="4894653" y="3740848"/>
                <a:chExt cx="31405" cy="26906"/>
              </a:xfrm>
            </p:grpSpPr>
            <p:sp>
              <p:nvSpPr>
                <p:cNvPr id="6143" name="Google Shape;6143;p7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72"/>
              <p:cNvGrpSpPr/>
              <p:nvPr/>
            </p:nvGrpSpPr>
            <p:grpSpPr>
              <a:xfrm>
                <a:off x="4962300" y="3696348"/>
                <a:ext cx="38255" cy="32773"/>
                <a:chOff x="4962300" y="3696348"/>
                <a:chExt cx="38255" cy="32773"/>
              </a:xfrm>
            </p:grpSpPr>
            <p:sp>
              <p:nvSpPr>
                <p:cNvPr id="6146" name="Google Shape;6146;p7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72"/>
              <p:cNvGrpSpPr/>
              <p:nvPr/>
            </p:nvGrpSpPr>
            <p:grpSpPr>
              <a:xfrm>
                <a:off x="4980185" y="3743349"/>
                <a:ext cx="31499" cy="26969"/>
                <a:chOff x="4980185" y="3743349"/>
                <a:chExt cx="31499" cy="26969"/>
              </a:xfrm>
            </p:grpSpPr>
            <p:sp>
              <p:nvSpPr>
                <p:cNvPr id="6149" name="Google Shape;6149;p7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2"/>
              <p:cNvGrpSpPr/>
              <p:nvPr/>
            </p:nvGrpSpPr>
            <p:grpSpPr>
              <a:xfrm>
                <a:off x="5013768" y="3734312"/>
                <a:ext cx="31499" cy="26969"/>
                <a:chOff x="5013768" y="3734312"/>
                <a:chExt cx="31499" cy="26969"/>
              </a:xfrm>
            </p:grpSpPr>
            <p:sp>
              <p:nvSpPr>
                <p:cNvPr id="6152" name="Google Shape;6152;p7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72"/>
              <p:cNvGrpSpPr/>
              <p:nvPr/>
            </p:nvGrpSpPr>
            <p:grpSpPr>
              <a:xfrm>
                <a:off x="5036703" y="3764545"/>
                <a:ext cx="31499" cy="26898"/>
                <a:chOff x="5036703" y="3764545"/>
                <a:chExt cx="31499" cy="26898"/>
              </a:xfrm>
            </p:grpSpPr>
            <p:sp>
              <p:nvSpPr>
                <p:cNvPr id="6155" name="Google Shape;6155;p7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2"/>
              <p:cNvGrpSpPr/>
              <p:nvPr/>
            </p:nvGrpSpPr>
            <p:grpSpPr>
              <a:xfrm>
                <a:off x="4953546" y="3768352"/>
                <a:ext cx="31405" cy="26898"/>
                <a:chOff x="4953546" y="3768352"/>
                <a:chExt cx="31405" cy="26898"/>
              </a:xfrm>
            </p:grpSpPr>
            <p:sp>
              <p:nvSpPr>
                <p:cNvPr id="6158" name="Google Shape;6158;p7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72"/>
              <p:cNvGrpSpPr/>
              <p:nvPr/>
            </p:nvGrpSpPr>
            <p:grpSpPr>
              <a:xfrm>
                <a:off x="4964770" y="3814016"/>
                <a:ext cx="31499" cy="26993"/>
                <a:chOff x="4964770" y="3814016"/>
                <a:chExt cx="31499" cy="26993"/>
              </a:xfrm>
            </p:grpSpPr>
            <p:sp>
              <p:nvSpPr>
                <p:cNvPr id="6161" name="Google Shape;6161;p7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72"/>
              <p:cNvGrpSpPr/>
              <p:nvPr/>
            </p:nvGrpSpPr>
            <p:grpSpPr>
              <a:xfrm>
                <a:off x="4923290" y="3800504"/>
                <a:ext cx="31468" cy="26898"/>
                <a:chOff x="4923290" y="3800504"/>
                <a:chExt cx="31468" cy="26898"/>
              </a:xfrm>
            </p:grpSpPr>
            <p:sp>
              <p:nvSpPr>
                <p:cNvPr id="6164" name="Google Shape;6164;p7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72"/>
              <p:cNvGrpSpPr/>
              <p:nvPr/>
            </p:nvGrpSpPr>
            <p:grpSpPr>
              <a:xfrm>
                <a:off x="5108534" y="3650943"/>
                <a:ext cx="31405" cy="26993"/>
                <a:chOff x="5108534" y="3650943"/>
                <a:chExt cx="31405" cy="26993"/>
              </a:xfrm>
            </p:grpSpPr>
            <p:sp>
              <p:nvSpPr>
                <p:cNvPr id="6167" name="Google Shape;6167;p7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72"/>
              <p:cNvGrpSpPr/>
              <p:nvPr/>
            </p:nvGrpSpPr>
            <p:grpSpPr>
              <a:xfrm>
                <a:off x="5119380" y="3760739"/>
                <a:ext cx="31499" cy="26993"/>
                <a:chOff x="5119380" y="3760739"/>
                <a:chExt cx="31499" cy="26993"/>
              </a:xfrm>
            </p:grpSpPr>
            <p:sp>
              <p:nvSpPr>
                <p:cNvPr id="6170" name="Google Shape;6170;p7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72"/>
              <p:cNvGrpSpPr/>
              <p:nvPr/>
            </p:nvGrpSpPr>
            <p:grpSpPr>
              <a:xfrm>
                <a:off x="5119380" y="3788235"/>
                <a:ext cx="31499" cy="26993"/>
                <a:chOff x="5119380" y="3788235"/>
                <a:chExt cx="31499" cy="26993"/>
              </a:xfrm>
            </p:grpSpPr>
            <p:sp>
              <p:nvSpPr>
                <p:cNvPr id="6173" name="Google Shape;6173;p7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72"/>
              <p:cNvGrpSpPr/>
              <p:nvPr/>
            </p:nvGrpSpPr>
            <p:grpSpPr>
              <a:xfrm>
                <a:off x="5158005" y="3875284"/>
                <a:ext cx="31405" cy="27001"/>
                <a:chOff x="5158005" y="3875284"/>
                <a:chExt cx="31405" cy="27001"/>
              </a:xfrm>
            </p:grpSpPr>
            <p:sp>
              <p:nvSpPr>
                <p:cNvPr id="6176" name="Google Shape;6176;p7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72"/>
              <p:cNvGrpSpPr/>
              <p:nvPr/>
            </p:nvGrpSpPr>
            <p:grpSpPr>
              <a:xfrm>
                <a:off x="5233163" y="3764545"/>
                <a:ext cx="31499" cy="26898"/>
                <a:chOff x="5233163" y="3764545"/>
                <a:chExt cx="31499" cy="26898"/>
              </a:xfrm>
            </p:grpSpPr>
            <p:sp>
              <p:nvSpPr>
                <p:cNvPr id="6179" name="Google Shape;6179;p7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72"/>
              <p:cNvGrpSpPr/>
              <p:nvPr/>
            </p:nvGrpSpPr>
            <p:grpSpPr>
              <a:xfrm>
                <a:off x="5276168" y="3805545"/>
                <a:ext cx="31499" cy="26906"/>
                <a:chOff x="5276168" y="3805545"/>
                <a:chExt cx="31499" cy="26906"/>
              </a:xfrm>
            </p:grpSpPr>
            <p:sp>
              <p:nvSpPr>
                <p:cNvPr id="6182" name="Google Shape;6182;p7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72"/>
              <p:cNvGrpSpPr/>
              <p:nvPr/>
            </p:nvGrpSpPr>
            <p:grpSpPr>
              <a:xfrm>
                <a:off x="5294053" y="3851933"/>
                <a:ext cx="31405" cy="26945"/>
                <a:chOff x="5294053" y="3851933"/>
                <a:chExt cx="31405" cy="26945"/>
              </a:xfrm>
            </p:grpSpPr>
            <p:sp>
              <p:nvSpPr>
                <p:cNvPr id="6185" name="Google Shape;6185;p7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72"/>
              <p:cNvGrpSpPr/>
              <p:nvPr/>
            </p:nvGrpSpPr>
            <p:grpSpPr>
              <a:xfrm>
                <a:off x="5341723" y="3851902"/>
                <a:ext cx="31405" cy="26977"/>
                <a:chOff x="5341723" y="3851902"/>
                <a:chExt cx="31405" cy="26977"/>
              </a:xfrm>
            </p:grpSpPr>
            <p:sp>
              <p:nvSpPr>
                <p:cNvPr id="6188" name="Google Shape;6188;p7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72"/>
              <p:cNvGrpSpPr/>
              <p:nvPr/>
            </p:nvGrpSpPr>
            <p:grpSpPr>
              <a:xfrm>
                <a:off x="5054871" y="3507855"/>
                <a:ext cx="31405" cy="26993"/>
                <a:chOff x="5054871" y="3507855"/>
                <a:chExt cx="31405" cy="26993"/>
              </a:xfrm>
            </p:grpSpPr>
            <p:sp>
              <p:nvSpPr>
                <p:cNvPr id="6191" name="Google Shape;6191;p7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2"/>
              <p:cNvGrpSpPr/>
              <p:nvPr/>
            </p:nvGrpSpPr>
            <p:grpSpPr>
              <a:xfrm>
                <a:off x="4876579" y="3675325"/>
                <a:ext cx="31405" cy="26969"/>
                <a:chOff x="4876579" y="3675325"/>
                <a:chExt cx="31405" cy="26969"/>
              </a:xfrm>
            </p:grpSpPr>
            <p:sp>
              <p:nvSpPr>
                <p:cNvPr id="6194" name="Google Shape;6194;p7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72"/>
              <p:cNvGrpSpPr/>
              <p:nvPr/>
            </p:nvGrpSpPr>
            <p:grpSpPr>
              <a:xfrm>
                <a:off x="4842233" y="3688333"/>
                <a:ext cx="31405" cy="26993"/>
                <a:chOff x="4842233" y="3688333"/>
                <a:chExt cx="31405" cy="26993"/>
              </a:xfrm>
            </p:grpSpPr>
            <p:sp>
              <p:nvSpPr>
                <p:cNvPr id="6197" name="Google Shape;6197;p7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72"/>
              <p:cNvGrpSpPr/>
              <p:nvPr/>
            </p:nvGrpSpPr>
            <p:grpSpPr>
              <a:xfrm>
                <a:off x="5187876" y="3608032"/>
                <a:ext cx="31405" cy="27001"/>
                <a:chOff x="5187876" y="3608032"/>
                <a:chExt cx="31405" cy="27001"/>
              </a:xfrm>
            </p:grpSpPr>
            <p:sp>
              <p:nvSpPr>
                <p:cNvPr id="6200" name="Google Shape;6200;p7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2" name="Google Shape;6202;p7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4" name="Google Shape;6204;p72"/>
              <p:cNvGrpSpPr/>
              <p:nvPr/>
            </p:nvGrpSpPr>
            <p:grpSpPr>
              <a:xfrm>
                <a:off x="5269224" y="3304167"/>
                <a:ext cx="40253" cy="34402"/>
                <a:chOff x="5269224" y="3304167"/>
                <a:chExt cx="40253" cy="34402"/>
              </a:xfrm>
            </p:grpSpPr>
            <p:sp>
              <p:nvSpPr>
                <p:cNvPr id="6205" name="Google Shape;6205;p7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72"/>
              <p:cNvGrpSpPr/>
              <p:nvPr/>
            </p:nvGrpSpPr>
            <p:grpSpPr>
              <a:xfrm>
                <a:off x="5327354" y="3476615"/>
                <a:ext cx="49864" cy="42723"/>
                <a:chOff x="5327354" y="3476615"/>
                <a:chExt cx="49864" cy="42723"/>
              </a:xfrm>
            </p:grpSpPr>
            <p:sp>
              <p:nvSpPr>
                <p:cNvPr id="6208" name="Google Shape;6208;p7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0" name="Google Shape;6210;p7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2" name="Google Shape;6212;p72"/>
              <p:cNvGrpSpPr/>
              <p:nvPr/>
            </p:nvGrpSpPr>
            <p:grpSpPr>
              <a:xfrm>
                <a:off x="5341723" y="3775957"/>
                <a:ext cx="31405" cy="26898"/>
                <a:chOff x="5341723" y="3775957"/>
                <a:chExt cx="31405" cy="26898"/>
              </a:xfrm>
            </p:grpSpPr>
            <p:sp>
              <p:nvSpPr>
                <p:cNvPr id="6213" name="Google Shape;6213;p7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72"/>
              <p:cNvGrpSpPr/>
              <p:nvPr/>
            </p:nvGrpSpPr>
            <p:grpSpPr>
              <a:xfrm>
                <a:off x="5439053" y="3699274"/>
                <a:ext cx="31405" cy="26898"/>
                <a:chOff x="5439053" y="3699274"/>
                <a:chExt cx="31405" cy="26898"/>
              </a:xfrm>
            </p:grpSpPr>
            <p:sp>
              <p:nvSpPr>
                <p:cNvPr id="6216" name="Google Shape;6216;p7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72"/>
              <p:cNvGrpSpPr/>
              <p:nvPr/>
            </p:nvGrpSpPr>
            <p:grpSpPr>
              <a:xfrm>
                <a:off x="5412414" y="3622307"/>
                <a:ext cx="31499" cy="26993"/>
                <a:chOff x="5412414" y="3622307"/>
                <a:chExt cx="31499" cy="26993"/>
              </a:xfrm>
            </p:grpSpPr>
            <p:sp>
              <p:nvSpPr>
                <p:cNvPr id="6219" name="Google Shape;6219;p7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72"/>
              <p:cNvGrpSpPr/>
              <p:nvPr/>
            </p:nvGrpSpPr>
            <p:grpSpPr>
              <a:xfrm>
                <a:off x="5476254" y="3473949"/>
                <a:ext cx="26835" cy="26930"/>
                <a:chOff x="5476254" y="3473949"/>
                <a:chExt cx="26835" cy="26930"/>
              </a:xfrm>
            </p:grpSpPr>
            <p:sp>
              <p:nvSpPr>
                <p:cNvPr id="6222" name="Google Shape;6222;p7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2"/>
              <p:cNvGrpSpPr/>
              <p:nvPr/>
            </p:nvGrpSpPr>
            <p:grpSpPr>
              <a:xfrm>
                <a:off x="5564547" y="3481594"/>
                <a:ext cx="31397" cy="26898"/>
                <a:chOff x="5564547" y="3481594"/>
                <a:chExt cx="31397" cy="26898"/>
              </a:xfrm>
            </p:grpSpPr>
            <p:sp>
              <p:nvSpPr>
                <p:cNvPr id="6225" name="Google Shape;6225;p7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72"/>
              <p:cNvGrpSpPr/>
              <p:nvPr/>
            </p:nvGrpSpPr>
            <p:grpSpPr>
              <a:xfrm>
                <a:off x="5534101" y="3470174"/>
                <a:ext cx="31397" cy="26906"/>
                <a:chOff x="5534101" y="3470174"/>
                <a:chExt cx="31397" cy="26906"/>
              </a:xfrm>
            </p:grpSpPr>
            <p:sp>
              <p:nvSpPr>
                <p:cNvPr id="6228" name="Google Shape;6228;p7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72"/>
              <p:cNvGrpSpPr/>
              <p:nvPr/>
            </p:nvGrpSpPr>
            <p:grpSpPr>
              <a:xfrm>
                <a:off x="5610879" y="3314486"/>
                <a:ext cx="31499" cy="26938"/>
                <a:chOff x="5610879" y="3314486"/>
                <a:chExt cx="31499" cy="26938"/>
              </a:xfrm>
            </p:grpSpPr>
            <p:sp>
              <p:nvSpPr>
                <p:cNvPr id="6231" name="Google Shape;6231;p7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72"/>
              <p:cNvGrpSpPr/>
              <p:nvPr/>
            </p:nvGrpSpPr>
            <p:grpSpPr>
              <a:xfrm>
                <a:off x="4834525" y="3501382"/>
                <a:ext cx="31499" cy="26898"/>
                <a:chOff x="4834525" y="3501382"/>
                <a:chExt cx="31499" cy="26898"/>
              </a:xfrm>
            </p:grpSpPr>
            <p:sp>
              <p:nvSpPr>
                <p:cNvPr id="6234" name="Google Shape;6234;p7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2"/>
              <p:cNvGrpSpPr/>
              <p:nvPr/>
            </p:nvGrpSpPr>
            <p:grpSpPr>
              <a:xfrm>
                <a:off x="4898460" y="3580158"/>
                <a:ext cx="31405" cy="26898"/>
                <a:chOff x="4898460" y="3580158"/>
                <a:chExt cx="31405" cy="26898"/>
              </a:xfrm>
            </p:grpSpPr>
            <p:sp>
              <p:nvSpPr>
                <p:cNvPr id="6237" name="Google Shape;6237;p7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72"/>
              <p:cNvGrpSpPr/>
              <p:nvPr/>
            </p:nvGrpSpPr>
            <p:grpSpPr>
              <a:xfrm>
                <a:off x="4882667" y="3608032"/>
                <a:ext cx="31499" cy="27001"/>
                <a:chOff x="4882667" y="3608032"/>
                <a:chExt cx="31499" cy="27001"/>
              </a:xfrm>
            </p:grpSpPr>
            <p:sp>
              <p:nvSpPr>
                <p:cNvPr id="6240" name="Google Shape;6240;p7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72"/>
              <p:cNvGrpSpPr/>
              <p:nvPr/>
            </p:nvGrpSpPr>
            <p:grpSpPr>
              <a:xfrm>
                <a:off x="4843373" y="3631407"/>
                <a:ext cx="16273" cy="16186"/>
                <a:chOff x="4843373" y="3631407"/>
                <a:chExt cx="16273" cy="16186"/>
              </a:xfrm>
            </p:grpSpPr>
            <p:sp>
              <p:nvSpPr>
                <p:cNvPr id="6243" name="Google Shape;6243;p7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2"/>
              <p:cNvGrpSpPr/>
              <p:nvPr/>
            </p:nvGrpSpPr>
            <p:grpSpPr>
              <a:xfrm>
                <a:off x="4727773" y="3591578"/>
                <a:ext cx="31499" cy="26898"/>
                <a:chOff x="4727773" y="3591578"/>
                <a:chExt cx="31499" cy="26898"/>
              </a:xfrm>
            </p:grpSpPr>
            <p:sp>
              <p:nvSpPr>
                <p:cNvPr id="6246" name="Google Shape;6246;p7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8" name="Google Shape;6248;p7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0" name="Google Shape;6250;p72"/>
              <p:cNvGrpSpPr/>
              <p:nvPr/>
            </p:nvGrpSpPr>
            <p:grpSpPr>
              <a:xfrm>
                <a:off x="4609421" y="3577398"/>
                <a:ext cx="31499" cy="27001"/>
                <a:chOff x="4609421" y="3577398"/>
                <a:chExt cx="31499" cy="27001"/>
              </a:xfrm>
            </p:grpSpPr>
            <p:sp>
              <p:nvSpPr>
                <p:cNvPr id="6251" name="Google Shape;6251;p7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72"/>
              <p:cNvGrpSpPr/>
              <p:nvPr/>
            </p:nvGrpSpPr>
            <p:grpSpPr>
              <a:xfrm>
                <a:off x="4649289" y="3577398"/>
                <a:ext cx="31499" cy="27001"/>
                <a:chOff x="4649289" y="3577398"/>
                <a:chExt cx="31499" cy="27001"/>
              </a:xfrm>
            </p:grpSpPr>
            <p:sp>
              <p:nvSpPr>
                <p:cNvPr id="6254" name="Google Shape;6254;p7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2"/>
              <p:cNvGrpSpPr/>
              <p:nvPr/>
            </p:nvGrpSpPr>
            <p:grpSpPr>
              <a:xfrm>
                <a:off x="4605614" y="3639523"/>
                <a:ext cx="31499" cy="26906"/>
                <a:chOff x="4605614" y="3639523"/>
                <a:chExt cx="31499" cy="26906"/>
              </a:xfrm>
            </p:grpSpPr>
            <p:sp>
              <p:nvSpPr>
                <p:cNvPr id="6257" name="Google Shape;6257;p7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72"/>
              <p:cNvGrpSpPr/>
              <p:nvPr/>
            </p:nvGrpSpPr>
            <p:grpSpPr>
              <a:xfrm>
                <a:off x="4785149" y="3618846"/>
                <a:ext cx="26930" cy="26843"/>
                <a:chOff x="4785149" y="3618846"/>
                <a:chExt cx="26930" cy="26843"/>
              </a:xfrm>
            </p:grpSpPr>
            <p:sp>
              <p:nvSpPr>
                <p:cNvPr id="6260" name="Google Shape;6260;p7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72"/>
              <p:cNvGrpSpPr/>
              <p:nvPr/>
            </p:nvGrpSpPr>
            <p:grpSpPr>
              <a:xfrm>
                <a:off x="4810167" y="3601567"/>
                <a:ext cx="31405" cy="26898"/>
                <a:chOff x="4810167" y="3601567"/>
                <a:chExt cx="31405" cy="26898"/>
              </a:xfrm>
            </p:grpSpPr>
            <p:sp>
              <p:nvSpPr>
                <p:cNvPr id="6263" name="Google Shape;6263;p7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2"/>
              <p:cNvGrpSpPr/>
              <p:nvPr/>
            </p:nvGrpSpPr>
            <p:grpSpPr>
              <a:xfrm>
                <a:off x="4831002" y="3373230"/>
                <a:ext cx="31405" cy="26898"/>
                <a:chOff x="4831002" y="3373230"/>
                <a:chExt cx="31405" cy="26898"/>
              </a:xfrm>
            </p:grpSpPr>
            <p:sp>
              <p:nvSpPr>
                <p:cNvPr id="6266" name="Google Shape;6266;p7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2"/>
              <p:cNvGrpSpPr/>
              <p:nvPr/>
            </p:nvGrpSpPr>
            <p:grpSpPr>
              <a:xfrm>
                <a:off x="4719311" y="3355054"/>
                <a:ext cx="31499" cy="27001"/>
                <a:chOff x="4719311" y="3355054"/>
                <a:chExt cx="31499" cy="27001"/>
              </a:xfrm>
            </p:grpSpPr>
            <p:sp>
              <p:nvSpPr>
                <p:cNvPr id="6269" name="Google Shape;6269;p7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2"/>
              <p:cNvGrpSpPr/>
              <p:nvPr/>
            </p:nvGrpSpPr>
            <p:grpSpPr>
              <a:xfrm>
                <a:off x="4798755" y="3450260"/>
                <a:ext cx="26930" cy="26930"/>
                <a:chOff x="4798755" y="3450260"/>
                <a:chExt cx="26930" cy="26930"/>
              </a:xfrm>
            </p:grpSpPr>
            <p:sp>
              <p:nvSpPr>
                <p:cNvPr id="6272" name="Google Shape;6272;p7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72"/>
              <p:cNvGrpSpPr/>
              <p:nvPr/>
            </p:nvGrpSpPr>
            <p:grpSpPr>
              <a:xfrm>
                <a:off x="4645576" y="3467555"/>
                <a:ext cx="31405" cy="26953"/>
                <a:chOff x="4645576" y="3467555"/>
                <a:chExt cx="31405" cy="26953"/>
              </a:xfrm>
            </p:grpSpPr>
            <p:sp>
              <p:nvSpPr>
                <p:cNvPr id="6275" name="Google Shape;6275;p7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72"/>
              <p:cNvGrpSpPr/>
              <p:nvPr/>
            </p:nvGrpSpPr>
            <p:grpSpPr>
              <a:xfrm>
                <a:off x="4687631" y="3583965"/>
                <a:ext cx="31499" cy="26898"/>
                <a:chOff x="4687631" y="3583965"/>
                <a:chExt cx="31499" cy="26898"/>
              </a:xfrm>
            </p:grpSpPr>
            <p:sp>
              <p:nvSpPr>
                <p:cNvPr id="6278" name="Google Shape;6278;p7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72"/>
              <p:cNvGrpSpPr/>
              <p:nvPr/>
            </p:nvGrpSpPr>
            <p:grpSpPr>
              <a:xfrm>
                <a:off x="4719311" y="3471314"/>
                <a:ext cx="31499" cy="27001"/>
                <a:chOff x="4719311" y="3471314"/>
                <a:chExt cx="31499" cy="27001"/>
              </a:xfrm>
            </p:grpSpPr>
            <p:sp>
              <p:nvSpPr>
                <p:cNvPr id="6281" name="Google Shape;6281;p7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72"/>
              <p:cNvGrpSpPr/>
              <p:nvPr/>
            </p:nvGrpSpPr>
            <p:grpSpPr>
              <a:xfrm>
                <a:off x="4719311" y="3434404"/>
                <a:ext cx="31499" cy="26898"/>
                <a:chOff x="4719311" y="3434404"/>
                <a:chExt cx="31499" cy="26898"/>
              </a:xfrm>
            </p:grpSpPr>
            <p:sp>
              <p:nvSpPr>
                <p:cNvPr id="6284" name="Google Shape;6284;p7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72"/>
              <p:cNvGrpSpPr/>
              <p:nvPr/>
            </p:nvGrpSpPr>
            <p:grpSpPr>
              <a:xfrm>
                <a:off x="4768876" y="3401772"/>
                <a:ext cx="31499" cy="26898"/>
                <a:chOff x="4768876" y="3401772"/>
                <a:chExt cx="31499" cy="26898"/>
              </a:xfrm>
            </p:grpSpPr>
            <p:sp>
              <p:nvSpPr>
                <p:cNvPr id="6287" name="Google Shape;6287;p7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72"/>
              <p:cNvGrpSpPr/>
              <p:nvPr/>
            </p:nvGrpSpPr>
            <p:grpSpPr>
              <a:xfrm>
                <a:off x="4762214" y="3471377"/>
                <a:ext cx="26938" cy="26938"/>
                <a:chOff x="4762214" y="3471377"/>
                <a:chExt cx="26938" cy="26938"/>
              </a:xfrm>
            </p:grpSpPr>
            <p:sp>
              <p:nvSpPr>
                <p:cNvPr id="6290" name="Google Shape;6290;p7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2"/>
              <p:cNvGrpSpPr/>
              <p:nvPr/>
            </p:nvGrpSpPr>
            <p:grpSpPr>
              <a:xfrm>
                <a:off x="4790473" y="3344782"/>
                <a:ext cx="31405" cy="26898"/>
                <a:chOff x="4790473" y="3344782"/>
                <a:chExt cx="31405" cy="26898"/>
              </a:xfrm>
            </p:grpSpPr>
            <p:sp>
              <p:nvSpPr>
                <p:cNvPr id="6293" name="Google Shape;6293;p7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72"/>
              <p:cNvGrpSpPr/>
              <p:nvPr/>
            </p:nvGrpSpPr>
            <p:grpSpPr>
              <a:xfrm>
                <a:off x="4823774" y="3950733"/>
                <a:ext cx="37398" cy="32034"/>
                <a:chOff x="4823774" y="3950733"/>
                <a:chExt cx="37398" cy="32034"/>
              </a:xfrm>
            </p:grpSpPr>
            <p:sp>
              <p:nvSpPr>
                <p:cNvPr id="6296" name="Google Shape;6296;p7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72"/>
              <p:cNvGrpSpPr/>
              <p:nvPr/>
            </p:nvGrpSpPr>
            <p:grpSpPr>
              <a:xfrm>
                <a:off x="4823396" y="4110566"/>
                <a:ext cx="31405" cy="26906"/>
                <a:chOff x="4823396" y="4110566"/>
                <a:chExt cx="31405" cy="26906"/>
              </a:xfrm>
            </p:grpSpPr>
            <p:sp>
              <p:nvSpPr>
                <p:cNvPr id="6299" name="Google Shape;6299;p7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72"/>
              <p:cNvGrpSpPr/>
              <p:nvPr/>
            </p:nvGrpSpPr>
            <p:grpSpPr>
              <a:xfrm>
                <a:off x="4838332" y="3821150"/>
                <a:ext cx="31499" cy="26898"/>
                <a:chOff x="4838332" y="3821150"/>
                <a:chExt cx="31499" cy="26898"/>
              </a:xfrm>
            </p:grpSpPr>
            <p:sp>
              <p:nvSpPr>
                <p:cNvPr id="6302" name="Google Shape;6302;p7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72"/>
              <p:cNvGrpSpPr/>
              <p:nvPr/>
            </p:nvGrpSpPr>
            <p:grpSpPr>
              <a:xfrm>
                <a:off x="4661275" y="3815007"/>
                <a:ext cx="36824" cy="31523"/>
                <a:chOff x="4661275" y="3815007"/>
                <a:chExt cx="36824" cy="31523"/>
              </a:xfrm>
            </p:grpSpPr>
            <p:sp>
              <p:nvSpPr>
                <p:cNvPr id="6305" name="Google Shape;6305;p7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72"/>
              <p:cNvGrpSpPr/>
              <p:nvPr/>
            </p:nvGrpSpPr>
            <p:grpSpPr>
              <a:xfrm>
                <a:off x="4558998" y="3851037"/>
                <a:ext cx="33591" cy="28699"/>
                <a:chOff x="4558998" y="3851037"/>
                <a:chExt cx="33591" cy="28699"/>
              </a:xfrm>
            </p:grpSpPr>
            <p:sp>
              <p:nvSpPr>
                <p:cNvPr id="6308" name="Google Shape;6308;p7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2"/>
              <p:cNvGrpSpPr/>
              <p:nvPr/>
            </p:nvGrpSpPr>
            <p:grpSpPr>
              <a:xfrm>
                <a:off x="4696762" y="3638587"/>
                <a:ext cx="33591" cy="28794"/>
                <a:chOff x="4696762" y="3638587"/>
                <a:chExt cx="33591" cy="28794"/>
              </a:xfrm>
            </p:grpSpPr>
            <p:sp>
              <p:nvSpPr>
                <p:cNvPr id="6311" name="Google Shape;6311;p7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72"/>
              <p:cNvGrpSpPr/>
              <p:nvPr/>
            </p:nvGrpSpPr>
            <p:grpSpPr>
              <a:xfrm>
                <a:off x="4929479" y="3939140"/>
                <a:ext cx="33497" cy="28692"/>
                <a:chOff x="4929479" y="3939140"/>
                <a:chExt cx="33497" cy="28692"/>
              </a:xfrm>
            </p:grpSpPr>
            <p:sp>
              <p:nvSpPr>
                <p:cNvPr id="6314" name="Google Shape;6314;p7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2"/>
              <p:cNvGrpSpPr/>
              <p:nvPr/>
            </p:nvGrpSpPr>
            <p:grpSpPr>
              <a:xfrm>
                <a:off x="4907119" y="3986039"/>
                <a:ext cx="33497" cy="28699"/>
                <a:chOff x="4907119" y="3986039"/>
                <a:chExt cx="33497" cy="28699"/>
              </a:xfrm>
            </p:grpSpPr>
            <p:sp>
              <p:nvSpPr>
                <p:cNvPr id="6317" name="Google Shape;6317;p7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72"/>
              <p:cNvGrpSpPr/>
              <p:nvPr/>
            </p:nvGrpSpPr>
            <p:grpSpPr>
              <a:xfrm>
                <a:off x="4911783" y="4048102"/>
                <a:ext cx="33591" cy="28762"/>
                <a:chOff x="4911783" y="4048102"/>
                <a:chExt cx="33591" cy="28762"/>
              </a:xfrm>
            </p:grpSpPr>
            <p:sp>
              <p:nvSpPr>
                <p:cNvPr id="6320" name="Google Shape;6320;p7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2" name="Google Shape;6322;p7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4" name="Google Shape;6324;p72"/>
              <p:cNvGrpSpPr/>
              <p:nvPr/>
            </p:nvGrpSpPr>
            <p:grpSpPr>
              <a:xfrm>
                <a:off x="4762623" y="3837847"/>
                <a:ext cx="42416" cy="36273"/>
                <a:chOff x="4762623" y="3837847"/>
                <a:chExt cx="42416" cy="36273"/>
              </a:xfrm>
            </p:grpSpPr>
            <p:sp>
              <p:nvSpPr>
                <p:cNvPr id="6325" name="Google Shape;6325;p7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72"/>
              <p:cNvGrpSpPr/>
              <p:nvPr/>
            </p:nvGrpSpPr>
            <p:grpSpPr>
              <a:xfrm>
                <a:off x="4746044" y="4104966"/>
                <a:ext cx="33497" cy="28699"/>
                <a:chOff x="4746044" y="4104966"/>
                <a:chExt cx="33497" cy="28699"/>
              </a:xfrm>
            </p:grpSpPr>
            <p:sp>
              <p:nvSpPr>
                <p:cNvPr id="6328" name="Google Shape;6328;p7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2"/>
              <p:cNvGrpSpPr/>
              <p:nvPr/>
            </p:nvGrpSpPr>
            <p:grpSpPr>
              <a:xfrm>
                <a:off x="4859646" y="4162554"/>
                <a:ext cx="33591" cy="28762"/>
                <a:chOff x="4859646" y="4162554"/>
                <a:chExt cx="33591" cy="28762"/>
              </a:xfrm>
            </p:grpSpPr>
            <p:sp>
              <p:nvSpPr>
                <p:cNvPr id="6331" name="Google Shape;6331;p7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33" name="Google Shape;6333;p72"/>
            <p:cNvGrpSpPr/>
            <p:nvPr/>
          </p:nvGrpSpPr>
          <p:grpSpPr>
            <a:xfrm>
              <a:off x="3597785" y="3274438"/>
              <a:ext cx="855610" cy="1122100"/>
              <a:chOff x="3597785" y="3274438"/>
              <a:chExt cx="855610" cy="1122100"/>
            </a:xfrm>
          </p:grpSpPr>
          <p:grpSp>
            <p:nvGrpSpPr>
              <p:cNvPr id="6334" name="Google Shape;6334;p72"/>
              <p:cNvGrpSpPr/>
              <p:nvPr/>
            </p:nvGrpSpPr>
            <p:grpSpPr>
              <a:xfrm>
                <a:off x="3617857" y="3284717"/>
                <a:ext cx="826785" cy="1099165"/>
                <a:chOff x="3617857" y="3284717"/>
                <a:chExt cx="826785" cy="1099165"/>
              </a:xfrm>
            </p:grpSpPr>
            <p:sp>
              <p:nvSpPr>
                <p:cNvPr id="6335" name="Google Shape;6335;p7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72"/>
              <p:cNvGrpSpPr/>
              <p:nvPr/>
            </p:nvGrpSpPr>
            <p:grpSpPr>
              <a:xfrm>
                <a:off x="4180904" y="4251758"/>
                <a:ext cx="37783" cy="32420"/>
                <a:chOff x="4180904" y="4251758"/>
                <a:chExt cx="37783" cy="32420"/>
              </a:xfrm>
            </p:grpSpPr>
            <p:sp>
              <p:nvSpPr>
                <p:cNvPr id="6392" name="Google Shape;6392;p7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2"/>
              <p:cNvGrpSpPr/>
              <p:nvPr/>
            </p:nvGrpSpPr>
            <p:grpSpPr>
              <a:xfrm>
                <a:off x="4201644" y="4081324"/>
                <a:ext cx="37783" cy="32364"/>
                <a:chOff x="4201644" y="4081324"/>
                <a:chExt cx="37783" cy="32364"/>
              </a:xfrm>
            </p:grpSpPr>
            <p:sp>
              <p:nvSpPr>
                <p:cNvPr id="6395" name="Google Shape;6395;p7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2"/>
              <p:cNvGrpSpPr/>
              <p:nvPr/>
            </p:nvGrpSpPr>
            <p:grpSpPr>
              <a:xfrm>
                <a:off x="4284416" y="3887428"/>
                <a:ext cx="37783" cy="32451"/>
                <a:chOff x="4284416" y="3887428"/>
                <a:chExt cx="37783" cy="32451"/>
              </a:xfrm>
            </p:grpSpPr>
            <p:sp>
              <p:nvSpPr>
                <p:cNvPr id="6398" name="Google Shape;6398;p7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2"/>
              <p:cNvGrpSpPr/>
              <p:nvPr/>
            </p:nvGrpSpPr>
            <p:grpSpPr>
              <a:xfrm>
                <a:off x="4223721" y="3860404"/>
                <a:ext cx="37870" cy="32364"/>
                <a:chOff x="4223721" y="3860404"/>
                <a:chExt cx="37870" cy="32364"/>
              </a:xfrm>
            </p:grpSpPr>
            <p:sp>
              <p:nvSpPr>
                <p:cNvPr id="6401" name="Google Shape;6401;p7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72"/>
              <p:cNvGrpSpPr/>
              <p:nvPr/>
            </p:nvGrpSpPr>
            <p:grpSpPr>
              <a:xfrm>
                <a:off x="4104889" y="3699242"/>
                <a:ext cx="37776" cy="32357"/>
                <a:chOff x="4104889" y="3699242"/>
                <a:chExt cx="37776" cy="32357"/>
              </a:xfrm>
            </p:grpSpPr>
            <p:sp>
              <p:nvSpPr>
                <p:cNvPr id="6404" name="Google Shape;6404;p7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72"/>
              <p:cNvGrpSpPr/>
              <p:nvPr/>
            </p:nvGrpSpPr>
            <p:grpSpPr>
              <a:xfrm>
                <a:off x="4143608" y="3475121"/>
                <a:ext cx="37878" cy="32420"/>
                <a:chOff x="4143608" y="3475121"/>
                <a:chExt cx="37878" cy="32420"/>
              </a:xfrm>
            </p:grpSpPr>
            <p:sp>
              <p:nvSpPr>
                <p:cNvPr id="6407" name="Google Shape;6407;p7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72"/>
              <p:cNvGrpSpPr/>
              <p:nvPr/>
            </p:nvGrpSpPr>
            <p:grpSpPr>
              <a:xfrm>
                <a:off x="4217248" y="3570893"/>
                <a:ext cx="37776" cy="32364"/>
                <a:chOff x="4217248" y="3570893"/>
                <a:chExt cx="37776" cy="32364"/>
              </a:xfrm>
            </p:grpSpPr>
            <p:sp>
              <p:nvSpPr>
                <p:cNvPr id="6410" name="Google Shape;6410;p7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72"/>
              <p:cNvGrpSpPr/>
              <p:nvPr/>
            </p:nvGrpSpPr>
            <p:grpSpPr>
              <a:xfrm>
                <a:off x="4255307" y="3431612"/>
                <a:ext cx="37776" cy="32451"/>
                <a:chOff x="4255307" y="3431612"/>
                <a:chExt cx="37776" cy="32451"/>
              </a:xfrm>
            </p:grpSpPr>
            <p:sp>
              <p:nvSpPr>
                <p:cNvPr id="6413" name="Google Shape;6413;p7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72"/>
              <p:cNvGrpSpPr/>
              <p:nvPr/>
            </p:nvGrpSpPr>
            <p:grpSpPr>
              <a:xfrm>
                <a:off x="3853052" y="3577398"/>
                <a:ext cx="37776" cy="32420"/>
                <a:chOff x="3853052" y="3577398"/>
                <a:chExt cx="37776" cy="32420"/>
              </a:xfrm>
            </p:grpSpPr>
            <p:sp>
              <p:nvSpPr>
                <p:cNvPr id="6416" name="Google Shape;6416;p7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72"/>
              <p:cNvGrpSpPr/>
              <p:nvPr/>
            </p:nvGrpSpPr>
            <p:grpSpPr>
              <a:xfrm>
                <a:off x="4039908" y="3412107"/>
                <a:ext cx="37776" cy="32357"/>
                <a:chOff x="4039908" y="3412107"/>
                <a:chExt cx="37776" cy="32357"/>
              </a:xfrm>
            </p:grpSpPr>
            <p:sp>
              <p:nvSpPr>
                <p:cNvPr id="6419" name="Google Shape;6419;p7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72"/>
              <p:cNvGrpSpPr/>
              <p:nvPr/>
            </p:nvGrpSpPr>
            <p:grpSpPr>
              <a:xfrm>
                <a:off x="4017360" y="3342061"/>
                <a:ext cx="37870" cy="32380"/>
                <a:chOff x="4017360" y="3342061"/>
                <a:chExt cx="37870" cy="32380"/>
              </a:xfrm>
            </p:grpSpPr>
            <p:sp>
              <p:nvSpPr>
                <p:cNvPr id="6422" name="Google Shape;6422;p7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4" name="Google Shape;6424;p7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6" name="Google Shape;6426;p72"/>
              <p:cNvGrpSpPr/>
              <p:nvPr/>
            </p:nvGrpSpPr>
            <p:grpSpPr>
              <a:xfrm>
                <a:off x="3750870" y="3418650"/>
                <a:ext cx="37776" cy="32380"/>
                <a:chOff x="3750870" y="3418650"/>
                <a:chExt cx="37776" cy="32380"/>
              </a:xfrm>
            </p:grpSpPr>
            <p:sp>
              <p:nvSpPr>
                <p:cNvPr id="6427" name="Google Shape;6427;p7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72"/>
              <p:cNvGrpSpPr/>
              <p:nvPr/>
            </p:nvGrpSpPr>
            <p:grpSpPr>
              <a:xfrm>
                <a:off x="3632509" y="3274438"/>
                <a:ext cx="37783" cy="32357"/>
                <a:chOff x="3632509" y="3274438"/>
                <a:chExt cx="37783" cy="32357"/>
              </a:xfrm>
            </p:grpSpPr>
            <p:sp>
              <p:nvSpPr>
                <p:cNvPr id="6430" name="Google Shape;6430;p7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72"/>
              <p:cNvGrpSpPr/>
              <p:nvPr/>
            </p:nvGrpSpPr>
            <p:grpSpPr>
              <a:xfrm>
                <a:off x="3906424" y="3297561"/>
                <a:ext cx="37776" cy="32451"/>
                <a:chOff x="3906424" y="3297561"/>
                <a:chExt cx="37776" cy="32451"/>
              </a:xfrm>
            </p:grpSpPr>
            <p:sp>
              <p:nvSpPr>
                <p:cNvPr id="6433" name="Google Shape;6433;p7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72"/>
              <p:cNvGrpSpPr/>
              <p:nvPr/>
            </p:nvGrpSpPr>
            <p:grpSpPr>
              <a:xfrm>
                <a:off x="3866084" y="3412107"/>
                <a:ext cx="37776" cy="32357"/>
                <a:chOff x="3866084" y="3412107"/>
                <a:chExt cx="37776" cy="32357"/>
              </a:xfrm>
            </p:grpSpPr>
            <p:sp>
              <p:nvSpPr>
                <p:cNvPr id="6436" name="Google Shape;6436;p7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72"/>
              <p:cNvGrpSpPr/>
              <p:nvPr/>
            </p:nvGrpSpPr>
            <p:grpSpPr>
              <a:xfrm>
                <a:off x="4023919" y="3766409"/>
                <a:ext cx="37783" cy="32357"/>
                <a:chOff x="4023919" y="3766409"/>
                <a:chExt cx="37783" cy="32357"/>
              </a:xfrm>
            </p:grpSpPr>
            <p:sp>
              <p:nvSpPr>
                <p:cNvPr id="6439" name="Google Shape;6439;p7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72"/>
              <p:cNvGrpSpPr/>
              <p:nvPr/>
            </p:nvGrpSpPr>
            <p:grpSpPr>
              <a:xfrm>
                <a:off x="3973882" y="3779449"/>
                <a:ext cx="37776" cy="32357"/>
                <a:chOff x="3973882" y="3779449"/>
                <a:chExt cx="37776" cy="32357"/>
              </a:xfrm>
            </p:grpSpPr>
            <p:sp>
              <p:nvSpPr>
                <p:cNvPr id="6442" name="Google Shape;6442;p7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72"/>
              <p:cNvGrpSpPr/>
              <p:nvPr/>
            </p:nvGrpSpPr>
            <p:grpSpPr>
              <a:xfrm>
                <a:off x="4073398" y="3838028"/>
                <a:ext cx="37776" cy="32380"/>
                <a:chOff x="4073398" y="3838028"/>
                <a:chExt cx="37776" cy="32380"/>
              </a:xfrm>
            </p:grpSpPr>
            <p:sp>
              <p:nvSpPr>
                <p:cNvPr id="6445" name="Google Shape;6445;p7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72"/>
              <p:cNvGrpSpPr/>
              <p:nvPr/>
            </p:nvGrpSpPr>
            <p:grpSpPr>
              <a:xfrm>
                <a:off x="4342672" y="4144496"/>
                <a:ext cx="37752" cy="32364"/>
                <a:chOff x="4342672" y="4144496"/>
                <a:chExt cx="37752" cy="32364"/>
              </a:xfrm>
            </p:grpSpPr>
            <p:sp>
              <p:nvSpPr>
                <p:cNvPr id="6448" name="Google Shape;6448;p7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72"/>
              <p:cNvGrpSpPr/>
              <p:nvPr/>
            </p:nvGrpSpPr>
            <p:grpSpPr>
              <a:xfrm>
                <a:off x="4406386" y="4056872"/>
                <a:ext cx="37783" cy="32364"/>
                <a:chOff x="4406386" y="4056872"/>
                <a:chExt cx="37783" cy="32364"/>
              </a:xfrm>
            </p:grpSpPr>
            <p:sp>
              <p:nvSpPr>
                <p:cNvPr id="6451" name="Google Shape;6451;p7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72"/>
              <p:cNvGrpSpPr/>
              <p:nvPr/>
            </p:nvGrpSpPr>
            <p:grpSpPr>
              <a:xfrm>
                <a:off x="4284416" y="4245254"/>
                <a:ext cx="37783" cy="32357"/>
                <a:chOff x="4284416" y="4245254"/>
                <a:chExt cx="37783" cy="32357"/>
              </a:xfrm>
            </p:grpSpPr>
            <p:sp>
              <p:nvSpPr>
                <p:cNvPr id="6454" name="Google Shape;6454;p7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72"/>
              <p:cNvGrpSpPr/>
              <p:nvPr/>
            </p:nvGrpSpPr>
            <p:grpSpPr>
              <a:xfrm>
                <a:off x="4219057" y="4331258"/>
                <a:ext cx="37776" cy="32364"/>
                <a:chOff x="4219057" y="4331258"/>
                <a:chExt cx="37776" cy="32364"/>
              </a:xfrm>
            </p:grpSpPr>
            <p:sp>
              <p:nvSpPr>
                <p:cNvPr id="6457" name="Google Shape;6457;p7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72"/>
              <p:cNvGrpSpPr/>
              <p:nvPr/>
            </p:nvGrpSpPr>
            <p:grpSpPr>
              <a:xfrm>
                <a:off x="4204122" y="4141688"/>
                <a:ext cx="33497" cy="28699"/>
                <a:chOff x="4204122" y="4141688"/>
                <a:chExt cx="33497" cy="28699"/>
              </a:xfrm>
            </p:grpSpPr>
            <p:sp>
              <p:nvSpPr>
                <p:cNvPr id="6460" name="Google Shape;6460;p7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72"/>
              <p:cNvGrpSpPr/>
              <p:nvPr/>
            </p:nvGrpSpPr>
            <p:grpSpPr>
              <a:xfrm>
                <a:off x="4301546" y="4003869"/>
                <a:ext cx="38916" cy="33324"/>
                <a:chOff x="4301546" y="4003869"/>
                <a:chExt cx="38916" cy="33324"/>
              </a:xfrm>
            </p:grpSpPr>
            <p:sp>
              <p:nvSpPr>
                <p:cNvPr id="6463" name="Google Shape;6463;p7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2"/>
              <p:cNvGrpSpPr/>
              <p:nvPr/>
            </p:nvGrpSpPr>
            <p:grpSpPr>
              <a:xfrm>
                <a:off x="4210681" y="3924669"/>
                <a:ext cx="36549" cy="31366"/>
                <a:chOff x="4210681" y="3924669"/>
                <a:chExt cx="36549" cy="31366"/>
              </a:xfrm>
            </p:grpSpPr>
            <p:sp>
              <p:nvSpPr>
                <p:cNvPr id="6466" name="Google Shape;6466;p7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72"/>
              <p:cNvGrpSpPr/>
              <p:nvPr/>
            </p:nvGrpSpPr>
            <p:grpSpPr>
              <a:xfrm>
                <a:off x="3987771" y="3628874"/>
                <a:ext cx="31499" cy="26993"/>
                <a:chOff x="3987771" y="3628874"/>
                <a:chExt cx="31499" cy="26993"/>
              </a:xfrm>
            </p:grpSpPr>
            <p:sp>
              <p:nvSpPr>
                <p:cNvPr id="6469" name="Google Shape;6469;p7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72"/>
              <p:cNvGrpSpPr/>
              <p:nvPr/>
            </p:nvGrpSpPr>
            <p:grpSpPr>
              <a:xfrm>
                <a:off x="4087382" y="3775674"/>
                <a:ext cx="31405" cy="26898"/>
                <a:chOff x="4087382" y="3775674"/>
                <a:chExt cx="31405" cy="26898"/>
              </a:xfrm>
            </p:grpSpPr>
            <p:sp>
              <p:nvSpPr>
                <p:cNvPr id="6472" name="Google Shape;6472;p7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72"/>
              <p:cNvGrpSpPr/>
              <p:nvPr/>
            </p:nvGrpSpPr>
            <p:grpSpPr>
              <a:xfrm>
                <a:off x="4118873" y="3856637"/>
                <a:ext cx="31405" cy="26906"/>
                <a:chOff x="4118873" y="3856637"/>
                <a:chExt cx="31405" cy="26906"/>
              </a:xfrm>
            </p:grpSpPr>
            <p:sp>
              <p:nvSpPr>
                <p:cNvPr id="6475" name="Google Shape;6475;p7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2"/>
              <p:cNvGrpSpPr/>
              <p:nvPr/>
            </p:nvGrpSpPr>
            <p:grpSpPr>
              <a:xfrm>
                <a:off x="4168541" y="3639523"/>
                <a:ext cx="31499" cy="26906"/>
                <a:chOff x="4168541" y="3639523"/>
                <a:chExt cx="31499" cy="26906"/>
              </a:xfrm>
            </p:grpSpPr>
            <p:sp>
              <p:nvSpPr>
                <p:cNvPr id="6478" name="Google Shape;6478;p7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72"/>
              <p:cNvGrpSpPr/>
              <p:nvPr/>
            </p:nvGrpSpPr>
            <p:grpSpPr>
              <a:xfrm>
                <a:off x="3965789" y="3393545"/>
                <a:ext cx="31405" cy="26945"/>
                <a:chOff x="3965789" y="3393545"/>
                <a:chExt cx="31405" cy="26945"/>
              </a:xfrm>
            </p:grpSpPr>
            <p:sp>
              <p:nvSpPr>
                <p:cNvPr id="6481" name="Google Shape;6481;p7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72"/>
              <p:cNvGrpSpPr/>
              <p:nvPr/>
            </p:nvGrpSpPr>
            <p:grpSpPr>
              <a:xfrm>
                <a:off x="3925166" y="3491008"/>
                <a:ext cx="31405" cy="27001"/>
                <a:chOff x="3925166" y="3491008"/>
                <a:chExt cx="31405" cy="27001"/>
              </a:xfrm>
            </p:grpSpPr>
            <p:sp>
              <p:nvSpPr>
                <p:cNvPr id="6484" name="Google Shape;6484;p7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72"/>
              <p:cNvGrpSpPr/>
              <p:nvPr/>
            </p:nvGrpSpPr>
            <p:grpSpPr>
              <a:xfrm>
                <a:off x="3682845" y="3340976"/>
                <a:ext cx="31397" cy="26898"/>
                <a:chOff x="3682845" y="3340976"/>
                <a:chExt cx="31397" cy="26898"/>
              </a:xfrm>
            </p:grpSpPr>
            <p:sp>
              <p:nvSpPr>
                <p:cNvPr id="6487" name="Google Shape;6487;p7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72"/>
              <p:cNvGrpSpPr/>
              <p:nvPr/>
            </p:nvGrpSpPr>
            <p:grpSpPr>
              <a:xfrm>
                <a:off x="3795393" y="3353725"/>
                <a:ext cx="31499" cy="26993"/>
                <a:chOff x="3795393" y="3353725"/>
                <a:chExt cx="31499" cy="26993"/>
              </a:xfrm>
            </p:grpSpPr>
            <p:sp>
              <p:nvSpPr>
                <p:cNvPr id="6490" name="Google Shape;6490;p7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72"/>
              <p:cNvGrpSpPr/>
              <p:nvPr/>
            </p:nvGrpSpPr>
            <p:grpSpPr>
              <a:xfrm>
                <a:off x="4176909" y="4363221"/>
                <a:ext cx="38924" cy="33316"/>
                <a:chOff x="4176909" y="4363221"/>
                <a:chExt cx="38924" cy="33316"/>
              </a:xfrm>
            </p:grpSpPr>
            <p:sp>
              <p:nvSpPr>
                <p:cNvPr id="6493" name="Google Shape;6493;p7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72"/>
              <p:cNvGrpSpPr/>
              <p:nvPr/>
            </p:nvGrpSpPr>
            <p:grpSpPr>
              <a:xfrm>
                <a:off x="4226191" y="4007660"/>
                <a:ext cx="33560" cy="28770"/>
                <a:chOff x="4226191" y="4007660"/>
                <a:chExt cx="33560" cy="28770"/>
              </a:xfrm>
            </p:grpSpPr>
            <p:sp>
              <p:nvSpPr>
                <p:cNvPr id="6496" name="Google Shape;6496;p7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72"/>
              <p:cNvGrpSpPr/>
              <p:nvPr/>
            </p:nvGrpSpPr>
            <p:grpSpPr>
              <a:xfrm>
                <a:off x="3597785" y="3377045"/>
                <a:ext cx="33591" cy="28699"/>
                <a:chOff x="3597785" y="3377045"/>
                <a:chExt cx="33591" cy="28699"/>
              </a:xfrm>
            </p:grpSpPr>
            <p:sp>
              <p:nvSpPr>
                <p:cNvPr id="6499" name="Google Shape;6499;p7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72"/>
              <p:cNvGrpSpPr/>
              <p:nvPr/>
            </p:nvGrpSpPr>
            <p:grpSpPr>
              <a:xfrm>
                <a:off x="3887870" y="3669796"/>
                <a:ext cx="33591" cy="28692"/>
                <a:chOff x="3887870" y="3669796"/>
                <a:chExt cx="33591" cy="28692"/>
              </a:xfrm>
            </p:grpSpPr>
            <p:sp>
              <p:nvSpPr>
                <p:cNvPr id="6502" name="Google Shape;6502;p7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72"/>
              <p:cNvGrpSpPr/>
              <p:nvPr/>
            </p:nvGrpSpPr>
            <p:grpSpPr>
              <a:xfrm>
                <a:off x="3818320" y="3481625"/>
                <a:ext cx="33497" cy="28770"/>
                <a:chOff x="3818320" y="3481625"/>
                <a:chExt cx="33497" cy="28770"/>
              </a:xfrm>
            </p:grpSpPr>
            <p:sp>
              <p:nvSpPr>
                <p:cNvPr id="6505" name="Google Shape;6505;p7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72"/>
              <p:cNvGrpSpPr/>
              <p:nvPr/>
            </p:nvGrpSpPr>
            <p:grpSpPr>
              <a:xfrm>
                <a:off x="4278139" y="4120948"/>
                <a:ext cx="37492" cy="32129"/>
                <a:chOff x="4278139" y="4120948"/>
                <a:chExt cx="37492" cy="32129"/>
              </a:xfrm>
            </p:grpSpPr>
            <p:sp>
              <p:nvSpPr>
                <p:cNvPr id="6508" name="Google Shape;6508;p7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72"/>
              <p:cNvGrpSpPr/>
              <p:nvPr/>
            </p:nvGrpSpPr>
            <p:grpSpPr>
              <a:xfrm>
                <a:off x="4419898" y="3977388"/>
                <a:ext cx="33497" cy="28692"/>
                <a:chOff x="4419898" y="3977388"/>
                <a:chExt cx="33497" cy="28692"/>
              </a:xfrm>
            </p:grpSpPr>
            <p:sp>
              <p:nvSpPr>
                <p:cNvPr id="6511" name="Google Shape;6511;p7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72"/>
              <p:cNvGrpSpPr/>
              <p:nvPr/>
            </p:nvGrpSpPr>
            <p:grpSpPr>
              <a:xfrm>
                <a:off x="4158930" y="4034684"/>
                <a:ext cx="33497" cy="28762"/>
                <a:chOff x="4158930" y="4034684"/>
                <a:chExt cx="33497" cy="28762"/>
              </a:xfrm>
            </p:grpSpPr>
            <p:sp>
              <p:nvSpPr>
                <p:cNvPr id="6514" name="Google Shape;6514;p7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72"/>
              <p:cNvGrpSpPr/>
              <p:nvPr/>
            </p:nvGrpSpPr>
            <p:grpSpPr>
              <a:xfrm>
                <a:off x="4134949" y="3957049"/>
                <a:ext cx="33497" cy="28770"/>
                <a:chOff x="4134949" y="3957049"/>
                <a:chExt cx="33497" cy="28770"/>
              </a:xfrm>
            </p:grpSpPr>
            <p:sp>
              <p:nvSpPr>
                <p:cNvPr id="6517" name="Google Shape;6517;p7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72"/>
              <p:cNvGrpSpPr/>
              <p:nvPr/>
            </p:nvGrpSpPr>
            <p:grpSpPr>
              <a:xfrm>
                <a:off x="4193653" y="4184403"/>
                <a:ext cx="43580" cy="37264"/>
                <a:chOff x="4193653" y="4184403"/>
                <a:chExt cx="43580" cy="37264"/>
              </a:xfrm>
            </p:grpSpPr>
            <p:sp>
              <p:nvSpPr>
                <p:cNvPr id="6520" name="Google Shape;6520;p7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72"/>
              <p:cNvGrpSpPr/>
              <p:nvPr/>
            </p:nvGrpSpPr>
            <p:grpSpPr>
              <a:xfrm>
                <a:off x="4343600" y="3943844"/>
                <a:ext cx="43580" cy="37312"/>
                <a:chOff x="4343600" y="3943844"/>
                <a:chExt cx="43580" cy="37312"/>
              </a:xfrm>
            </p:grpSpPr>
            <p:sp>
              <p:nvSpPr>
                <p:cNvPr id="6523" name="Google Shape;6523;p7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72"/>
              <p:cNvGrpSpPr/>
              <p:nvPr/>
            </p:nvGrpSpPr>
            <p:grpSpPr>
              <a:xfrm>
                <a:off x="4172339" y="3381693"/>
                <a:ext cx="31499" cy="27001"/>
                <a:chOff x="4172339" y="3381693"/>
                <a:chExt cx="31499" cy="27001"/>
              </a:xfrm>
            </p:grpSpPr>
            <p:sp>
              <p:nvSpPr>
                <p:cNvPr id="6526" name="Google Shape;6526;p7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28" name="Google Shape;6528;p72"/>
          <p:cNvGrpSpPr/>
          <p:nvPr/>
        </p:nvGrpSpPr>
        <p:grpSpPr>
          <a:xfrm>
            <a:off x="1201746" y="4668700"/>
            <a:ext cx="2546213" cy="1376342"/>
            <a:chOff x="2654821" y="2311071"/>
            <a:chExt cx="2279715" cy="1262120"/>
          </a:xfrm>
        </p:grpSpPr>
        <p:grpSp>
          <p:nvGrpSpPr>
            <p:cNvPr id="6529" name="Google Shape;6529;p72"/>
            <p:cNvGrpSpPr/>
            <p:nvPr/>
          </p:nvGrpSpPr>
          <p:grpSpPr>
            <a:xfrm>
              <a:off x="4034269" y="2840745"/>
              <a:ext cx="40212" cy="36437"/>
              <a:chOff x="4293400" y="2574725"/>
              <a:chExt cx="84425" cy="80100"/>
            </a:xfrm>
          </p:grpSpPr>
          <p:sp>
            <p:nvSpPr>
              <p:cNvPr id="6530" name="Google Shape;6530;p7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6531" name="Google Shape;6531;p7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72"/>
            <p:cNvGrpSpPr/>
            <p:nvPr/>
          </p:nvGrpSpPr>
          <p:grpSpPr>
            <a:xfrm>
              <a:off x="3894606" y="2334874"/>
              <a:ext cx="913198" cy="518984"/>
              <a:chOff x="4000175" y="1462675"/>
              <a:chExt cx="1917275" cy="1140875"/>
            </a:xfrm>
          </p:grpSpPr>
          <p:sp>
            <p:nvSpPr>
              <p:cNvPr id="6533" name="Google Shape;6533;p7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6534" name="Google Shape;6534;p72"/>
              <p:cNvGrpSpPr/>
              <p:nvPr/>
            </p:nvGrpSpPr>
            <p:grpSpPr>
              <a:xfrm>
                <a:off x="4000175" y="1462675"/>
                <a:ext cx="1917275" cy="1140875"/>
                <a:chOff x="4000175" y="1462675"/>
                <a:chExt cx="1917275" cy="1140875"/>
              </a:xfrm>
            </p:grpSpPr>
            <p:sp>
              <p:nvSpPr>
                <p:cNvPr id="6535" name="Google Shape;6535;p7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6536" name="Google Shape;6536;p7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540" name="Google Shape;6540;p7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1" name="Google Shape;6541;p72"/>
            <p:cNvGrpSpPr/>
            <p:nvPr/>
          </p:nvGrpSpPr>
          <p:grpSpPr>
            <a:xfrm>
              <a:off x="3875768" y="2846704"/>
              <a:ext cx="44796" cy="47366"/>
              <a:chOff x="3960625" y="2587825"/>
              <a:chExt cx="94050" cy="104125"/>
            </a:xfrm>
          </p:grpSpPr>
          <p:sp>
            <p:nvSpPr>
              <p:cNvPr id="6542" name="Google Shape;6542;p7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6543" name="Google Shape;6543;p7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72"/>
            <p:cNvGrpSpPr/>
            <p:nvPr/>
          </p:nvGrpSpPr>
          <p:grpSpPr>
            <a:xfrm>
              <a:off x="3782759" y="2807162"/>
              <a:ext cx="82686" cy="85487"/>
              <a:chOff x="3765350" y="2500900"/>
              <a:chExt cx="173600" cy="187925"/>
            </a:xfrm>
          </p:grpSpPr>
          <p:sp>
            <p:nvSpPr>
              <p:cNvPr id="6545" name="Google Shape;6545;p7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6546" name="Google Shape;6546;p7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72"/>
            <p:cNvGrpSpPr/>
            <p:nvPr/>
          </p:nvGrpSpPr>
          <p:grpSpPr>
            <a:xfrm>
              <a:off x="3775674" y="2798496"/>
              <a:ext cx="40545" cy="23564"/>
              <a:chOff x="3750475" y="2481850"/>
              <a:chExt cx="85125" cy="51800"/>
            </a:xfrm>
          </p:grpSpPr>
          <p:sp>
            <p:nvSpPr>
              <p:cNvPr id="6552" name="Google Shape;6552;p7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6554" name="Google Shape;6554;p72"/>
            <p:cNvGrpSpPr/>
            <p:nvPr/>
          </p:nvGrpSpPr>
          <p:grpSpPr>
            <a:xfrm>
              <a:off x="3716946" y="2776024"/>
              <a:ext cx="81971" cy="76912"/>
              <a:chOff x="3627175" y="2432450"/>
              <a:chExt cx="172100" cy="169075"/>
            </a:xfrm>
          </p:grpSpPr>
          <p:sp>
            <p:nvSpPr>
              <p:cNvPr id="6555" name="Google Shape;6555;p7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6557" name="Google Shape;6557;p7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6558" name="Google Shape;6558;p72"/>
            <p:cNvGrpSpPr/>
            <p:nvPr/>
          </p:nvGrpSpPr>
          <p:grpSpPr>
            <a:xfrm>
              <a:off x="3685682" y="2845624"/>
              <a:ext cx="29311" cy="45055"/>
              <a:chOff x="3561536" y="2585450"/>
              <a:chExt cx="61539" cy="99045"/>
            </a:xfrm>
          </p:grpSpPr>
          <p:sp>
            <p:nvSpPr>
              <p:cNvPr id="6559" name="Google Shape;6559;p7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6561" name="Google Shape;6561;p72"/>
            <p:cNvGrpSpPr/>
            <p:nvPr/>
          </p:nvGrpSpPr>
          <p:grpSpPr>
            <a:xfrm>
              <a:off x="3849905" y="2572252"/>
              <a:ext cx="74339" cy="119559"/>
              <a:chOff x="3906325" y="1984500"/>
              <a:chExt cx="156075" cy="262825"/>
            </a:xfrm>
          </p:grpSpPr>
          <p:sp>
            <p:nvSpPr>
              <p:cNvPr id="6562" name="Google Shape;6562;p7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6563" name="Google Shape;6563;p7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2"/>
            <p:cNvGrpSpPr/>
            <p:nvPr/>
          </p:nvGrpSpPr>
          <p:grpSpPr>
            <a:xfrm>
              <a:off x="2654821" y="2414345"/>
              <a:ext cx="667570" cy="558731"/>
              <a:chOff x="1397225" y="1637375"/>
              <a:chExt cx="1401575" cy="1228250"/>
            </a:xfrm>
          </p:grpSpPr>
          <p:sp>
            <p:nvSpPr>
              <p:cNvPr id="6565" name="Google Shape;6565;p7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6566" name="Google Shape;6566;p72"/>
              <p:cNvGrpSpPr/>
              <p:nvPr/>
            </p:nvGrpSpPr>
            <p:grpSpPr>
              <a:xfrm>
                <a:off x="1397225" y="1637375"/>
                <a:ext cx="1398775" cy="1228250"/>
                <a:chOff x="1397225" y="1637375"/>
                <a:chExt cx="1398775" cy="1228250"/>
              </a:xfrm>
            </p:grpSpPr>
            <p:sp>
              <p:nvSpPr>
                <p:cNvPr id="6567" name="Google Shape;6567;p7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9" name="Google Shape;6569;p72"/>
            <p:cNvGrpSpPr/>
            <p:nvPr/>
          </p:nvGrpSpPr>
          <p:grpSpPr>
            <a:xfrm>
              <a:off x="3230417" y="3103734"/>
              <a:ext cx="282982" cy="280332"/>
              <a:chOff x="2605700" y="3152850"/>
              <a:chExt cx="594125" cy="616250"/>
            </a:xfrm>
          </p:grpSpPr>
          <p:sp>
            <p:nvSpPr>
              <p:cNvPr id="6570" name="Google Shape;6570;p7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6571" name="Google Shape;6571;p7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6572" name="Google Shape;6572;p72"/>
            <p:cNvGrpSpPr/>
            <p:nvPr/>
          </p:nvGrpSpPr>
          <p:grpSpPr>
            <a:xfrm>
              <a:off x="3265985" y="3226989"/>
              <a:ext cx="87151" cy="346202"/>
              <a:chOff x="2680375" y="3423800"/>
              <a:chExt cx="182975" cy="761050"/>
            </a:xfrm>
          </p:grpSpPr>
          <p:sp>
            <p:nvSpPr>
              <p:cNvPr id="6573" name="Google Shape;6573;p7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6574" name="Google Shape;6574;p7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72"/>
            <p:cNvGrpSpPr/>
            <p:nvPr/>
          </p:nvGrpSpPr>
          <p:grpSpPr>
            <a:xfrm>
              <a:off x="3855466" y="3289811"/>
              <a:ext cx="112514" cy="94210"/>
              <a:chOff x="3918000" y="3561900"/>
              <a:chExt cx="236225" cy="207100"/>
            </a:xfrm>
          </p:grpSpPr>
          <p:sp>
            <p:nvSpPr>
              <p:cNvPr id="6576" name="Google Shape;6576;p7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6577" name="Google Shape;6577;p7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8" name="Google Shape;6578;p7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6581" name="Google Shape;6581;p72"/>
            <p:cNvGrpSpPr/>
            <p:nvPr/>
          </p:nvGrpSpPr>
          <p:grpSpPr>
            <a:xfrm>
              <a:off x="2905224" y="2311071"/>
              <a:ext cx="596721" cy="528992"/>
              <a:chOff x="1922950" y="1410350"/>
              <a:chExt cx="1252825" cy="1162875"/>
            </a:xfrm>
          </p:grpSpPr>
          <p:sp>
            <p:nvSpPr>
              <p:cNvPr id="6582" name="Google Shape;6582;p7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6598" name="Google Shape;6598;p7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618" name="Google Shape;6618;p7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619" name="Google Shape;6619;p7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0" name="Google Shape;6620;p72"/>
            <p:cNvGrpSpPr/>
            <p:nvPr/>
          </p:nvGrpSpPr>
          <p:grpSpPr>
            <a:xfrm>
              <a:off x="3280929" y="3294542"/>
              <a:ext cx="109894" cy="272224"/>
              <a:chOff x="2711750" y="3572300"/>
              <a:chExt cx="230725" cy="598425"/>
            </a:xfrm>
          </p:grpSpPr>
          <p:sp>
            <p:nvSpPr>
              <p:cNvPr id="6621" name="Google Shape;6621;p7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3" name="Google Shape;6623;p7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4" name="Google Shape;6624;p72"/>
            <p:cNvGrpSpPr/>
            <p:nvPr/>
          </p:nvGrpSpPr>
          <p:grpSpPr>
            <a:xfrm>
              <a:off x="3790439" y="2408636"/>
              <a:ext cx="73017" cy="75684"/>
              <a:chOff x="3781475" y="1624825"/>
              <a:chExt cx="153300" cy="166375"/>
            </a:xfrm>
          </p:grpSpPr>
          <p:sp>
            <p:nvSpPr>
              <p:cNvPr id="6625" name="Google Shape;6625;p7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9" name="Google Shape;6629;p7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6" name="Google Shape;6636;p72"/>
            <p:cNvGrpSpPr/>
            <p:nvPr/>
          </p:nvGrpSpPr>
          <p:grpSpPr>
            <a:xfrm>
              <a:off x="4403342" y="3107749"/>
              <a:ext cx="316680" cy="101374"/>
              <a:chOff x="5068275" y="3161675"/>
              <a:chExt cx="664875" cy="222850"/>
            </a:xfrm>
          </p:grpSpPr>
          <p:sp>
            <p:nvSpPr>
              <p:cNvPr id="6637" name="Google Shape;6637;p7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1" name="Google Shape;6641;p7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0" name="Google Shape;6670;p72"/>
            <p:cNvGrpSpPr/>
            <p:nvPr/>
          </p:nvGrpSpPr>
          <p:grpSpPr>
            <a:xfrm>
              <a:off x="3697513" y="2707266"/>
              <a:ext cx="59549" cy="79733"/>
              <a:chOff x="3586375" y="2281300"/>
              <a:chExt cx="125025" cy="175275"/>
            </a:xfrm>
          </p:grpSpPr>
          <p:sp>
            <p:nvSpPr>
              <p:cNvPr id="6671" name="Google Shape;6671;p7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3" name="Google Shape;6673;p7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4" name="Google Shape;6674;p72"/>
            <p:cNvGrpSpPr/>
            <p:nvPr/>
          </p:nvGrpSpPr>
          <p:grpSpPr>
            <a:xfrm>
              <a:off x="4513224" y="3221724"/>
              <a:ext cx="274563" cy="280321"/>
              <a:chOff x="5298975" y="3412225"/>
              <a:chExt cx="576450" cy="616225"/>
            </a:xfrm>
          </p:grpSpPr>
          <p:sp>
            <p:nvSpPr>
              <p:cNvPr id="6675" name="Google Shape;6675;p7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676" name="Google Shape;6676;p7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72"/>
            <p:cNvGrpSpPr/>
            <p:nvPr/>
          </p:nvGrpSpPr>
          <p:grpSpPr>
            <a:xfrm>
              <a:off x="4824403" y="3421846"/>
              <a:ext cx="110132" cy="130647"/>
              <a:chOff x="5952300" y="3852150"/>
              <a:chExt cx="231225" cy="287200"/>
            </a:xfrm>
          </p:grpSpPr>
          <p:sp>
            <p:nvSpPr>
              <p:cNvPr id="6678" name="Google Shape;6678;p7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0" name="Google Shape;6680;p7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8" name="Google Shape;6688;p72"/>
            <p:cNvGrpSpPr/>
            <p:nvPr/>
          </p:nvGrpSpPr>
          <p:grpSpPr>
            <a:xfrm>
              <a:off x="4295710" y="3079670"/>
              <a:ext cx="14968" cy="27135"/>
              <a:chOff x="4842300" y="3099950"/>
              <a:chExt cx="31425" cy="59650"/>
            </a:xfrm>
          </p:grpSpPr>
          <p:sp>
            <p:nvSpPr>
              <p:cNvPr id="6689" name="Google Shape;6689;p7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3" name="Google Shape;6693;p7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1" name="Google Shape;6701;p72"/>
            <p:cNvGrpSpPr/>
            <p:nvPr/>
          </p:nvGrpSpPr>
          <p:grpSpPr>
            <a:xfrm>
              <a:off x="3831056" y="2816010"/>
              <a:ext cx="37378" cy="27612"/>
              <a:chOff x="3866750" y="2520350"/>
              <a:chExt cx="78475" cy="60700"/>
            </a:xfrm>
          </p:grpSpPr>
          <p:sp>
            <p:nvSpPr>
              <p:cNvPr id="6702" name="Google Shape;6702;p7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7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723" name="Google Shape;6723;p7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735" name="Google Shape;6735;p7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8" name="Google Shape;6748;p72"/>
            <p:cNvGrpSpPr/>
            <p:nvPr/>
          </p:nvGrpSpPr>
          <p:grpSpPr>
            <a:xfrm>
              <a:off x="3632736" y="3051591"/>
              <a:ext cx="63288" cy="45217"/>
              <a:chOff x="3450375" y="3038225"/>
              <a:chExt cx="132875" cy="99400"/>
            </a:xfrm>
          </p:grpSpPr>
          <p:sp>
            <p:nvSpPr>
              <p:cNvPr id="6749" name="Google Shape;6749;p7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1" name="Google Shape;6751;p7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760" name="Google Shape;6760;p7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770" name="Google Shape;6770;p7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776" name="Google Shape;6776;p7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72"/>
          <p:cNvGrpSpPr/>
          <p:nvPr/>
        </p:nvGrpSpPr>
        <p:grpSpPr>
          <a:xfrm>
            <a:off x="6482077" y="4702650"/>
            <a:ext cx="2514471" cy="1307991"/>
            <a:chOff x="233350" y="949250"/>
            <a:chExt cx="7137300" cy="3802300"/>
          </a:xfrm>
        </p:grpSpPr>
        <p:sp>
          <p:nvSpPr>
            <p:cNvPr id="6787" name="Google Shape;6787;p7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1" name="Shape 6841"/>
        <p:cNvGrpSpPr/>
        <p:nvPr/>
      </p:nvGrpSpPr>
      <p:grpSpPr>
        <a:xfrm>
          <a:off x="0" y="0"/>
          <a:ext cx="0" cy="0"/>
          <a:chOff x="0" y="0"/>
          <a:chExt cx="0" cy="0"/>
        </a:xfrm>
      </p:grpSpPr>
      <p:grpSp>
        <p:nvGrpSpPr>
          <p:cNvPr id="6842" name="Google Shape;6842;p73"/>
          <p:cNvGrpSpPr/>
          <p:nvPr/>
        </p:nvGrpSpPr>
        <p:grpSpPr>
          <a:xfrm>
            <a:off x="1674459" y="4006604"/>
            <a:ext cx="1679938" cy="1019883"/>
            <a:chOff x="548861" y="389676"/>
            <a:chExt cx="3843371" cy="2390163"/>
          </a:xfrm>
        </p:grpSpPr>
        <p:cxnSp>
          <p:nvCxnSpPr>
            <p:cNvPr id="6843" name="Google Shape;6843;p73"/>
            <p:cNvCxnSpPr/>
            <p:nvPr/>
          </p:nvCxnSpPr>
          <p:spPr>
            <a:xfrm flipH="1" rot="10800000">
              <a:off x="3486925" y="1917950"/>
              <a:ext cx="741600" cy="6906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44" name="Google Shape;6844;p73"/>
            <p:cNvCxnSpPr/>
            <p:nvPr/>
          </p:nvCxnSpPr>
          <p:spPr>
            <a:xfrm>
              <a:off x="3486925" y="577350"/>
              <a:ext cx="650100" cy="6504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45" name="Google Shape;6845;p73"/>
            <p:cNvCxnSpPr/>
            <p:nvPr/>
          </p:nvCxnSpPr>
          <p:spPr>
            <a:xfrm>
              <a:off x="2725450" y="576000"/>
              <a:ext cx="14103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846" name="Google Shape;6846;p73"/>
            <p:cNvCxnSpPr/>
            <p:nvPr/>
          </p:nvCxnSpPr>
          <p:spPr>
            <a:xfrm flipH="1" rot="10800000">
              <a:off x="756500" y="578575"/>
              <a:ext cx="1705500" cy="10485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847" name="Google Shape;6847;p73"/>
            <p:cNvCxnSpPr/>
            <p:nvPr/>
          </p:nvCxnSpPr>
          <p:spPr>
            <a:xfrm>
              <a:off x="760067" y="1625791"/>
              <a:ext cx="1688700" cy="9747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848" name="Google Shape;6848;p7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49" name="Google Shape;6849;p7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850" name="Google Shape;6850;p7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73"/>
          <p:cNvGrpSpPr/>
          <p:nvPr/>
        </p:nvGrpSpPr>
        <p:grpSpPr>
          <a:xfrm>
            <a:off x="5294496" y="11065634"/>
            <a:ext cx="3317971" cy="1109746"/>
            <a:chOff x="6895650" y="3126697"/>
            <a:chExt cx="1436662" cy="492105"/>
          </a:xfrm>
        </p:grpSpPr>
        <p:sp>
          <p:nvSpPr>
            <p:cNvPr id="6857" name="Google Shape;6857;p7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2" name="Google Shape;6862;p73"/>
            <p:cNvGrpSpPr/>
            <p:nvPr/>
          </p:nvGrpSpPr>
          <p:grpSpPr>
            <a:xfrm>
              <a:off x="6995957" y="3335810"/>
              <a:ext cx="1230393" cy="71754"/>
              <a:chOff x="6995957" y="3287964"/>
              <a:chExt cx="1230393" cy="71754"/>
            </a:xfrm>
          </p:grpSpPr>
          <p:sp>
            <p:nvSpPr>
              <p:cNvPr id="6863" name="Google Shape;6863;p7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8" name="Google Shape;6868;p73"/>
          <p:cNvGrpSpPr/>
          <p:nvPr/>
        </p:nvGrpSpPr>
        <p:grpSpPr>
          <a:xfrm>
            <a:off x="5350546" y="8351245"/>
            <a:ext cx="3206186" cy="1450615"/>
            <a:chOff x="634175" y="2986275"/>
            <a:chExt cx="3147949" cy="1458344"/>
          </a:xfrm>
        </p:grpSpPr>
        <p:cxnSp>
          <p:nvCxnSpPr>
            <p:cNvPr id="6869" name="Google Shape;6869;p73"/>
            <p:cNvCxnSpPr>
              <a:stCxn id="6870" idx="4"/>
              <a:endCxn id="687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872" name="Google Shape;6872;p73"/>
            <p:cNvCxnSpPr>
              <a:stCxn id="6871" idx="0"/>
              <a:endCxn id="687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874" name="Google Shape;6874;p73"/>
            <p:cNvCxnSpPr>
              <a:stCxn id="6873" idx="4"/>
              <a:endCxn id="687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876" name="Google Shape;6876;p73"/>
            <p:cNvCxnSpPr>
              <a:stCxn id="6875" idx="0"/>
              <a:endCxn id="687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877" name="Google Shape;6877;p7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873" name="Google Shape;6873;p7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870" name="Google Shape;6870;p7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875" name="Google Shape;6875;p7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871" name="Google Shape;6871;p7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878" name="Google Shape;6878;p73"/>
          <p:cNvGrpSpPr/>
          <p:nvPr/>
        </p:nvGrpSpPr>
        <p:grpSpPr>
          <a:xfrm>
            <a:off x="1674524" y="6941591"/>
            <a:ext cx="1975280" cy="962300"/>
            <a:chOff x="724986" y="3605478"/>
            <a:chExt cx="1368681" cy="682918"/>
          </a:xfrm>
        </p:grpSpPr>
        <p:grpSp>
          <p:nvGrpSpPr>
            <p:cNvPr id="6879" name="Google Shape;6879;p73"/>
            <p:cNvGrpSpPr/>
            <p:nvPr/>
          </p:nvGrpSpPr>
          <p:grpSpPr>
            <a:xfrm>
              <a:off x="1289102" y="3823629"/>
              <a:ext cx="240442" cy="250435"/>
              <a:chOff x="-165066" y="3843615"/>
              <a:chExt cx="221259" cy="230455"/>
            </a:xfrm>
          </p:grpSpPr>
          <p:sp>
            <p:nvSpPr>
              <p:cNvPr id="6880" name="Google Shape;6880;p7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73"/>
            <p:cNvGrpSpPr/>
            <p:nvPr/>
          </p:nvGrpSpPr>
          <p:grpSpPr>
            <a:xfrm>
              <a:off x="724986" y="3605478"/>
              <a:ext cx="1368681" cy="682918"/>
              <a:chOff x="724986" y="3605478"/>
              <a:chExt cx="1368681" cy="682918"/>
            </a:xfrm>
          </p:grpSpPr>
          <p:grpSp>
            <p:nvGrpSpPr>
              <p:cNvPr id="6901" name="Google Shape;6901;p73"/>
              <p:cNvGrpSpPr/>
              <p:nvPr/>
            </p:nvGrpSpPr>
            <p:grpSpPr>
              <a:xfrm>
                <a:off x="1498221" y="4047614"/>
                <a:ext cx="529172" cy="240783"/>
                <a:chOff x="1498221" y="4047614"/>
                <a:chExt cx="529172" cy="240783"/>
              </a:xfrm>
            </p:grpSpPr>
            <p:grpSp>
              <p:nvGrpSpPr>
                <p:cNvPr id="6902" name="Google Shape;6902;p73"/>
                <p:cNvGrpSpPr/>
                <p:nvPr/>
              </p:nvGrpSpPr>
              <p:grpSpPr>
                <a:xfrm>
                  <a:off x="1826655" y="4224370"/>
                  <a:ext cx="200738" cy="25631"/>
                  <a:chOff x="1826655" y="4224370"/>
                  <a:chExt cx="200738" cy="25631"/>
                </a:xfrm>
              </p:grpSpPr>
              <p:sp>
                <p:nvSpPr>
                  <p:cNvPr id="6903" name="Google Shape;6903;p7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73"/>
                <p:cNvGrpSpPr/>
                <p:nvPr/>
              </p:nvGrpSpPr>
              <p:grpSpPr>
                <a:xfrm>
                  <a:off x="1498221" y="4047614"/>
                  <a:ext cx="328444" cy="240783"/>
                  <a:chOff x="1498221" y="4047614"/>
                  <a:chExt cx="328444" cy="240783"/>
                </a:xfrm>
              </p:grpSpPr>
              <p:sp>
                <p:nvSpPr>
                  <p:cNvPr id="6906" name="Google Shape;6906;p7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7" name="Google Shape;6907;p73"/>
                  <p:cNvGrpSpPr/>
                  <p:nvPr/>
                </p:nvGrpSpPr>
                <p:grpSpPr>
                  <a:xfrm>
                    <a:off x="1498221" y="4047614"/>
                    <a:ext cx="150566" cy="190416"/>
                    <a:chOff x="1498221" y="4047614"/>
                    <a:chExt cx="150566" cy="190416"/>
                  </a:xfrm>
                </p:grpSpPr>
                <p:sp>
                  <p:nvSpPr>
                    <p:cNvPr id="6908" name="Google Shape;6908;p7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10" name="Google Shape;6910;p73"/>
              <p:cNvGrpSpPr/>
              <p:nvPr/>
            </p:nvGrpSpPr>
            <p:grpSpPr>
              <a:xfrm>
                <a:off x="1560718" y="3800594"/>
                <a:ext cx="532948" cy="302090"/>
                <a:chOff x="1560718" y="3800594"/>
                <a:chExt cx="532948" cy="302090"/>
              </a:xfrm>
            </p:grpSpPr>
            <p:grpSp>
              <p:nvGrpSpPr>
                <p:cNvPr id="6911" name="Google Shape;6911;p73"/>
                <p:cNvGrpSpPr/>
                <p:nvPr/>
              </p:nvGrpSpPr>
              <p:grpSpPr>
                <a:xfrm>
                  <a:off x="1912179" y="3827344"/>
                  <a:ext cx="181487" cy="25631"/>
                  <a:chOff x="1912179" y="3827344"/>
                  <a:chExt cx="181487" cy="25631"/>
                </a:xfrm>
              </p:grpSpPr>
              <p:sp>
                <p:nvSpPr>
                  <p:cNvPr id="6912" name="Google Shape;6912;p7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73"/>
                <p:cNvGrpSpPr/>
                <p:nvPr/>
              </p:nvGrpSpPr>
              <p:grpSpPr>
                <a:xfrm>
                  <a:off x="1912179" y="4044505"/>
                  <a:ext cx="181487" cy="25622"/>
                  <a:chOff x="1912179" y="4044506"/>
                  <a:chExt cx="181487" cy="25622"/>
                </a:xfrm>
              </p:grpSpPr>
              <p:sp>
                <p:nvSpPr>
                  <p:cNvPr id="6915" name="Google Shape;6915;p7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73"/>
                <p:cNvGrpSpPr/>
                <p:nvPr/>
              </p:nvGrpSpPr>
              <p:grpSpPr>
                <a:xfrm>
                  <a:off x="1560718" y="3800594"/>
                  <a:ext cx="351472" cy="302090"/>
                  <a:chOff x="1560718" y="3800594"/>
                  <a:chExt cx="351472" cy="302090"/>
                </a:xfrm>
              </p:grpSpPr>
              <p:grpSp>
                <p:nvGrpSpPr>
                  <p:cNvPr id="6918" name="Google Shape;6918;p73"/>
                  <p:cNvGrpSpPr/>
                  <p:nvPr/>
                </p:nvGrpSpPr>
                <p:grpSpPr>
                  <a:xfrm>
                    <a:off x="1560718" y="3842857"/>
                    <a:ext cx="173586" cy="217131"/>
                    <a:chOff x="1560718" y="3842857"/>
                    <a:chExt cx="173586" cy="217131"/>
                  </a:xfrm>
                </p:grpSpPr>
                <p:sp>
                  <p:nvSpPr>
                    <p:cNvPr id="6919" name="Google Shape;6919;p7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2" name="Google Shape;6922;p7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24" name="Google Shape;6924;p7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5" name="Google Shape;6925;p73"/>
              <p:cNvGrpSpPr/>
              <p:nvPr/>
            </p:nvGrpSpPr>
            <p:grpSpPr>
              <a:xfrm>
                <a:off x="785350" y="3605478"/>
                <a:ext cx="535311" cy="249245"/>
                <a:chOff x="785350" y="3605478"/>
                <a:chExt cx="535311" cy="249245"/>
              </a:xfrm>
            </p:grpSpPr>
            <p:grpSp>
              <p:nvGrpSpPr>
                <p:cNvPr id="6926" name="Google Shape;6926;p73"/>
                <p:cNvGrpSpPr/>
                <p:nvPr/>
              </p:nvGrpSpPr>
              <p:grpSpPr>
                <a:xfrm>
                  <a:off x="785350" y="3605478"/>
                  <a:ext cx="376191" cy="102736"/>
                  <a:chOff x="785350" y="3605478"/>
                  <a:chExt cx="376191" cy="102736"/>
                </a:xfrm>
              </p:grpSpPr>
              <p:sp>
                <p:nvSpPr>
                  <p:cNvPr id="6927" name="Google Shape;6927;p7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73"/>
                <p:cNvGrpSpPr/>
                <p:nvPr/>
              </p:nvGrpSpPr>
              <p:grpSpPr>
                <a:xfrm>
                  <a:off x="1161530" y="3655851"/>
                  <a:ext cx="159131" cy="198872"/>
                  <a:chOff x="1161530" y="3655851"/>
                  <a:chExt cx="159131" cy="198872"/>
                </a:xfrm>
              </p:grpSpPr>
              <p:sp>
                <p:nvSpPr>
                  <p:cNvPr id="6931" name="Google Shape;6931;p7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3" name="Google Shape;6933;p73"/>
              <p:cNvGrpSpPr/>
              <p:nvPr/>
            </p:nvGrpSpPr>
            <p:grpSpPr>
              <a:xfrm>
                <a:off x="785350" y="4047614"/>
                <a:ext cx="535311" cy="240783"/>
                <a:chOff x="785350" y="4047614"/>
                <a:chExt cx="535311" cy="240783"/>
              </a:xfrm>
            </p:grpSpPr>
            <p:grpSp>
              <p:nvGrpSpPr>
                <p:cNvPr id="6934" name="Google Shape;6934;p73"/>
                <p:cNvGrpSpPr/>
                <p:nvPr/>
              </p:nvGrpSpPr>
              <p:grpSpPr>
                <a:xfrm>
                  <a:off x="1161636" y="4047614"/>
                  <a:ext cx="159025" cy="190415"/>
                  <a:chOff x="1161636" y="4047614"/>
                  <a:chExt cx="159025" cy="190415"/>
                </a:xfrm>
              </p:grpSpPr>
              <p:sp>
                <p:nvSpPr>
                  <p:cNvPr id="6935" name="Google Shape;6935;p7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73"/>
                <p:cNvGrpSpPr/>
                <p:nvPr/>
              </p:nvGrpSpPr>
              <p:grpSpPr>
                <a:xfrm>
                  <a:off x="785350" y="4185661"/>
                  <a:ext cx="376191" cy="102736"/>
                  <a:chOff x="785350" y="4185661"/>
                  <a:chExt cx="376191" cy="102736"/>
                </a:xfrm>
              </p:grpSpPr>
              <p:sp>
                <p:nvSpPr>
                  <p:cNvPr id="6938" name="Google Shape;6938;p7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41" name="Google Shape;6941;p73"/>
              <p:cNvGrpSpPr/>
              <p:nvPr/>
            </p:nvGrpSpPr>
            <p:grpSpPr>
              <a:xfrm>
                <a:off x="1501054" y="3605478"/>
                <a:ext cx="526340" cy="249240"/>
                <a:chOff x="1501054" y="3605478"/>
                <a:chExt cx="526340" cy="249240"/>
              </a:xfrm>
            </p:grpSpPr>
            <p:grpSp>
              <p:nvGrpSpPr>
                <p:cNvPr id="6942" name="Google Shape;6942;p73"/>
                <p:cNvGrpSpPr/>
                <p:nvPr/>
              </p:nvGrpSpPr>
              <p:grpSpPr>
                <a:xfrm>
                  <a:off x="1834208" y="3643867"/>
                  <a:ext cx="193185" cy="25622"/>
                  <a:chOff x="1834208" y="3643867"/>
                  <a:chExt cx="193185" cy="25622"/>
                </a:xfrm>
              </p:grpSpPr>
              <p:sp>
                <p:nvSpPr>
                  <p:cNvPr id="6943" name="Google Shape;6943;p7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3"/>
                <p:cNvGrpSpPr/>
                <p:nvPr/>
              </p:nvGrpSpPr>
              <p:grpSpPr>
                <a:xfrm>
                  <a:off x="1501054" y="3605478"/>
                  <a:ext cx="333165" cy="249240"/>
                  <a:chOff x="1501054" y="3605478"/>
                  <a:chExt cx="333165" cy="249240"/>
                </a:xfrm>
              </p:grpSpPr>
              <p:sp>
                <p:nvSpPr>
                  <p:cNvPr id="6946" name="Google Shape;6946;p7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7" name="Google Shape;6947;p73"/>
                  <p:cNvGrpSpPr/>
                  <p:nvPr/>
                </p:nvGrpSpPr>
                <p:grpSpPr>
                  <a:xfrm>
                    <a:off x="1501054" y="3655851"/>
                    <a:ext cx="155286" cy="198867"/>
                    <a:chOff x="1501054" y="3655851"/>
                    <a:chExt cx="155286" cy="198867"/>
                  </a:xfrm>
                </p:grpSpPr>
                <p:sp>
                  <p:nvSpPr>
                    <p:cNvPr id="6948" name="Google Shape;6948;p7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950" name="Google Shape;6950;p73"/>
              <p:cNvGrpSpPr/>
              <p:nvPr/>
            </p:nvGrpSpPr>
            <p:grpSpPr>
              <a:xfrm>
                <a:off x="724986" y="3800594"/>
                <a:ext cx="532950" cy="302090"/>
                <a:chOff x="724986" y="3800594"/>
                <a:chExt cx="532950" cy="302090"/>
              </a:xfrm>
            </p:grpSpPr>
            <p:grpSp>
              <p:nvGrpSpPr>
                <p:cNvPr id="6951" name="Google Shape;6951;p73"/>
                <p:cNvGrpSpPr/>
                <p:nvPr/>
              </p:nvGrpSpPr>
              <p:grpSpPr>
                <a:xfrm>
                  <a:off x="724986" y="4044367"/>
                  <a:ext cx="181314" cy="25626"/>
                  <a:chOff x="724986" y="4044367"/>
                  <a:chExt cx="181314" cy="25626"/>
                </a:xfrm>
              </p:grpSpPr>
              <p:sp>
                <p:nvSpPr>
                  <p:cNvPr id="6952" name="Google Shape;6952;p7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73"/>
                <p:cNvGrpSpPr/>
                <p:nvPr/>
              </p:nvGrpSpPr>
              <p:grpSpPr>
                <a:xfrm>
                  <a:off x="906290" y="3800594"/>
                  <a:ext cx="351646" cy="302090"/>
                  <a:chOff x="906290" y="3800594"/>
                  <a:chExt cx="351646" cy="302090"/>
                </a:xfrm>
              </p:grpSpPr>
              <p:grpSp>
                <p:nvGrpSpPr>
                  <p:cNvPr id="6955" name="Google Shape;6955;p73"/>
                  <p:cNvGrpSpPr/>
                  <p:nvPr/>
                </p:nvGrpSpPr>
                <p:grpSpPr>
                  <a:xfrm>
                    <a:off x="1084172" y="3842857"/>
                    <a:ext cx="173764" cy="217131"/>
                    <a:chOff x="1084172" y="3842857"/>
                    <a:chExt cx="173764" cy="217131"/>
                  </a:xfrm>
                </p:grpSpPr>
                <p:grpSp>
                  <p:nvGrpSpPr>
                    <p:cNvPr id="6956" name="Google Shape;6956;p73"/>
                    <p:cNvGrpSpPr/>
                    <p:nvPr/>
                  </p:nvGrpSpPr>
                  <p:grpSpPr>
                    <a:xfrm>
                      <a:off x="1156862" y="3936509"/>
                      <a:ext cx="101073" cy="25622"/>
                      <a:chOff x="1156862" y="3936509"/>
                      <a:chExt cx="101073" cy="25622"/>
                    </a:xfrm>
                  </p:grpSpPr>
                  <p:sp>
                    <p:nvSpPr>
                      <p:cNvPr id="6957" name="Google Shape;6957;p7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9" name="Google Shape;6959;p7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0" name="Google Shape;6960;p7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73"/>
                <p:cNvGrpSpPr/>
                <p:nvPr/>
              </p:nvGrpSpPr>
              <p:grpSpPr>
                <a:xfrm>
                  <a:off x="724986" y="3830189"/>
                  <a:ext cx="189533" cy="25626"/>
                  <a:chOff x="724986" y="3830189"/>
                  <a:chExt cx="189533" cy="25626"/>
                </a:xfrm>
              </p:grpSpPr>
              <p:sp>
                <p:nvSpPr>
                  <p:cNvPr id="6963" name="Google Shape;6963;p7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965" name="Google Shape;6965;p73"/>
          <p:cNvGrpSpPr/>
          <p:nvPr/>
        </p:nvGrpSpPr>
        <p:grpSpPr>
          <a:xfrm>
            <a:off x="2020355" y="8389024"/>
            <a:ext cx="2772123" cy="3151870"/>
            <a:chOff x="1839112" y="2209163"/>
            <a:chExt cx="1918159" cy="2233784"/>
          </a:xfrm>
        </p:grpSpPr>
        <p:sp>
          <p:nvSpPr>
            <p:cNvPr id="6966" name="Google Shape;6966;p7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9" name="Google Shape;6969;p73"/>
            <p:cNvCxnSpPr>
              <a:stCxn id="6967" idx="4"/>
              <a:endCxn id="697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971" name="Google Shape;6971;p73"/>
            <p:cNvCxnSpPr>
              <a:stCxn id="6970" idx="6"/>
              <a:endCxn id="6968" idx="2"/>
            </p:cNvCxnSpPr>
            <p:nvPr/>
          </p:nvCxnSpPr>
          <p:spPr>
            <a:xfrm>
              <a:off x="2414212" y="3328316"/>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972" name="Google Shape;6972;p73"/>
            <p:cNvCxnSpPr>
              <a:stCxn id="6968" idx="4"/>
              <a:endCxn id="697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970" name="Google Shape;6970;p7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5" name="Google Shape;6975;p73"/>
            <p:cNvCxnSpPr>
              <a:endCxn id="6974" idx="2"/>
            </p:cNvCxnSpPr>
            <p:nvPr/>
          </p:nvCxnSpPr>
          <p:spPr>
            <a:xfrm>
              <a:off x="2366171" y="4154498"/>
              <a:ext cx="816000" cy="9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976" name="Google Shape;6976;p73"/>
            <p:cNvCxnSpPr>
              <a:stCxn id="6966" idx="6"/>
              <a:endCxn id="6967" idx="2"/>
            </p:cNvCxnSpPr>
            <p:nvPr/>
          </p:nvCxnSpPr>
          <p:spPr>
            <a:xfrm>
              <a:off x="2414212" y="2496713"/>
              <a:ext cx="768000" cy="300"/>
            </a:xfrm>
            <a:prstGeom prst="bentConnector3">
              <a:avLst>
                <a:gd fmla="val 49997" name="adj1"/>
              </a:avLst>
            </a:prstGeom>
            <a:noFill/>
            <a:ln cap="flat" cmpd="sng" w="19050">
              <a:solidFill>
                <a:srgbClr val="374957"/>
              </a:solidFill>
              <a:prstDash val="solid"/>
              <a:round/>
              <a:headEnd len="med" w="med" type="none"/>
              <a:tailEnd len="med" w="med" type="none"/>
            </a:ln>
          </p:spPr>
        </p:cxnSp>
      </p:grpSp>
      <p:grpSp>
        <p:nvGrpSpPr>
          <p:cNvPr id="6977" name="Google Shape;6977;p73"/>
          <p:cNvGrpSpPr/>
          <p:nvPr/>
        </p:nvGrpSpPr>
        <p:grpSpPr>
          <a:xfrm>
            <a:off x="1674373" y="5439713"/>
            <a:ext cx="2183742" cy="956620"/>
            <a:chOff x="1187400" y="2529299"/>
            <a:chExt cx="6769193" cy="2241903"/>
          </a:xfrm>
        </p:grpSpPr>
        <p:sp>
          <p:nvSpPr>
            <p:cNvPr id="6978" name="Google Shape;6978;p7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79" name="Google Shape;6979;p7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980" name="Google Shape;6980;p7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981" name="Google Shape;6981;p7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982" name="Google Shape;6982;p7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983" name="Google Shape;6983;p7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984" name="Google Shape;6984;p7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985" name="Google Shape;6985;p73"/>
            <p:cNvCxnSpPr>
              <a:stCxn id="6978" idx="2"/>
              <a:endCxn id="6979" idx="0"/>
            </p:cNvCxnSpPr>
            <p:nvPr/>
          </p:nvCxnSpPr>
          <p:spPr>
            <a:xfrm flipH="1" rot="-5400000">
              <a:off x="5228543" y="2315249"/>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986" name="Google Shape;6986;p73"/>
            <p:cNvCxnSpPr>
              <a:stCxn id="6980" idx="0"/>
              <a:endCxn id="6978" idx="2"/>
            </p:cNvCxnSpPr>
            <p:nvPr/>
          </p:nvCxnSpPr>
          <p:spPr>
            <a:xfrm rot="-5400000">
              <a:off x="3458247" y="2315250"/>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987" name="Google Shape;6987;p73"/>
            <p:cNvCxnSpPr>
              <a:stCxn id="6980" idx="2"/>
              <a:endCxn id="6982" idx="0"/>
            </p:cNvCxnSpPr>
            <p:nvPr/>
          </p:nvCxnSpPr>
          <p:spPr>
            <a:xfrm flipH="1" rot="-5400000">
              <a:off x="2995647" y="3677550"/>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988" name="Google Shape;6988;p73"/>
            <p:cNvCxnSpPr>
              <a:stCxn id="6981" idx="0"/>
              <a:endCxn id="6980" idx="2"/>
            </p:cNvCxnSpPr>
            <p:nvPr/>
          </p:nvCxnSpPr>
          <p:spPr>
            <a:xfrm rot="-5400000">
              <a:off x="21504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989" name="Google Shape;6989;p73"/>
            <p:cNvCxnSpPr>
              <a:stCxn id="6979" idx="2"/>
              <a:endCxn id="6984" idx="0"/>
            </p:cNvCxnSpPr>
            <p:nvPr/>
          </p:nvCxnSpPr>
          <p:spPr>
            <a:xfrm flipH="1" rot="-5400000">
              <a:off x="6536390" y="3677400"/>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990" name="Google Shape;6990;p73"/>
            <p:cNvCxnSpPr>
              <a:stCxn id="6983" idx="0"/>
              <a:endCxn id="6979" idx="2"/>
            </p:cNvCxnSpPr>
            <p:nvPr/>
          </p:nvCxnSpPr>
          <p:spPr>
            <a:xfrm rot="-5400000">
              <a:off x="56910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grpSp>
      <p:grpSp>
        <p:nvGrpSpPr>
          <p:cNvPr id="6991" name="Google Shape;6991;p73"/>
          <p:cNvGrpSpPr/>
          <p:nvPr/>
        </p:nvGrpSpPr>
        <p:grpSpPr>
          <a:xfrm>
            <a:off x="4189476" y="5308773"/>
            <a:ext cx="1267275" cy="1220107"/>
            <a:chOff x="2253298" y="2428317"/>
            <a:chExt cx="948701" cy="935378"/>
          </a:xfrm>
        </p:grpSpPr>
        <p:sp>
          <p:nvSpPr>
            <p:cNvPr id="6992" name="Google Shape;6992;p7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73"/>
          <p:cNvGrpSpPr/>
          <p:nvPr/>
        </p:nvGrpSpPr>
        <p:grpSpPr>
          <a:xfrm>
            <a:off x="4052057" y="6869275"/>
            <a:ext cx="1541425" cy="1107448"/>
            <a:chOff x="2183288" y="3555572"/>
            <a:chExt cx="1136241" cy="835873"/>
          </a:xfrm>
        </p:grpSpPr>
        <p:sp>
          <p:nvSpPr>
            <p:cNvPr id="7026" name="Google Shape;7026;p7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7" name="Google Shape;7027;p73"/>
            <p:cNvGrpSpPr/>
            <p:nvPr/>
          </p:nvGrpSpPr>
          <p:grpSpPr>
            <a:xfrm>
              <a:off x="2205895" y="3637269"/>
              <a:ext cx="1089848" cy="724993"/>
              <a:chOff x="2205895" y="3637269"/>
              <a:chExt cx="1089848" cy="724993"/>
            </a:xfrm>
          </p:grpSpPr>
          <p:sp>
            <p:nvSpPr>
              <p:cNvPr id="7028" name="Google Shape;7028;p7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4" name="Google Shape;7034;p7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5" name="Google Shape;7035;p7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036" name="Google Shape;7036;p73"/>
            <p:cNvGrpSpPr/>
            <p:nvPr/>
          </p:nvGrpSpPr>
          <p:grpSpPr>
            <a:xfrm>
              <a:off x="3173850" y="3779426"/>
              <a:ext cx="145679" cy="70048"/>
              <a:chOff x="3173850" y="3779426"/>
              <a:chExt cx="145679" cy="70048"/>
            </a:xfrm>
          </p:grpSpPr>
          <p:cxnSp>
            <p:nvCxnSpPr>
              <p:cNvPr id="7037" name="Google Shape;7037;p7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7038" name="Google Shape;7038;p7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3"/>
            <p:cNvGrpSpPr/>
            <p:nvPr/>
          </p:nvGrpSpPr>
          <p:grpSpPr>
            <a:xfrm>
              <a:off x="2183288" y="4139483"/>
              <a:ext cx="145133" cy="70048"/>
              <a:chOff x="2183288" y="4139483"/>
              <a:chExt cx="145133" cy="70048"/>
            </a:xfrm>
          </p:grpSpPr>
          <p:cxnSp>
            <p:nvCxnSpPr>
              <p:cNvPr id="7040" name="Google Shape;7040;p7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7041" name="Google Shape;7041;p7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2" name="Google Shape;7042;p7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3" name="Google Shape;7043;p7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044" name="Google Shape;7044;p73"/>
            <p:cNvGrpSpPr/>
            <p:nvPr/>
          </p:nvGrpSpPr>
          <p:grpSpPr>
            <a:xfrm>
              <a:off x="2943836" y="4268886"/>
              <a:ext cx="60717" cy="122559"/>
              <a:chOff x="2943836" y="4268886"/>
              <a:chExt cx="60717" cy="122559"/>
            </a:xfrm>
          </p:grpSpPr>
          <p:sp>
            <p:nvSpPr>
              <p:cNvPr id="7045" name="Google Shape;7045;p7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6" name="Google Shape;7046;p7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7047" name="Google Shape;7047;p73"/>
          <p:cNvGrpSpPr/>
          <p:nvPr/>
        </p:nvGrpSpPr>
        <p:grpSpPr>
          <a:xfrm>
            <a:off x="5813902" y="5909383"/>
            <a:ext cx="2279317" cy="416736"/>
            <a:chOff x="998425" y="1182125"/>
            <a:chExt cx="1065400" cy="199500"/>
          </a:xfrm>
        </p:grpSpPr>
        <p:sp>
          <p:nvSpPr>
            <p:cNvPr id="7048" name="Google Shape;7048;p7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3"/>
          <p:cNvGrpSpPr/>
          <p:nvPr/>
        </p:nvGrpSpPr>
        <p:grpSpPr>
          <a:xfrm>
            <a:off x="5813782" y="7287128"/>
            <a:ext cx="2279259" cy="698024"/>
            <a:chOff x="5194708" y="3484366"/>
            <a:chExt cx="3148148" cy="987304"/>
          </a:xfrm>
        </p:grpSpPr>
        <p:grpSp>
          <p:nvGrpSpPr>
            <p:cNvPr id="7054" name="Google Shape;7054;p73"/>
            <p:cNvGrpSpPr/>
            <p:nvPr/>
          </p:nvGrpSpPr>
          <p:grpSpPr>
            <a:xfrm>
              <a:off x="7531521" y="3484366"/>
              <a:ext cx="811335" cy="987304"/>
              <a:chOff x="3379425" y="1617275"/>
              <a:chExt cx="1090650" cy="1327200"/>
            </a:xfrm>
          </p:grpSpPr>
          <p:sp>
            <p:nvSpPr>
              <p:cNvPr id="7055" name="Google Shape;7055;p7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73"/>
            <p:cNvGrpSpPr/>
            <p:nvPr/>
          </p:nvGrpSpPr>
          <p:grpSpPr>
            <a:xfrm>
              <a:off x="6752546" y="3484366"/>
              <a:ext cx="811428" cy="987304"/>
              <a:chOff x="2332275" y="1617275"/>
              <a:chExt cx="1090775" cy="1327200"/>
            </a:xfrm>
          </p:grpSpPr>
          <p:sp>
            <p:nvSpPr>
              <p:cNvPr id="7059" name="Google Shape;7059;p7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73"/>
            <p:cNvGrpSpPr/>
            <p:nvPr/>
          </p:nvGrpSpPr>
          <p:grpSpPr>
            <a:xfrm>
              <a:off x="5973664" y="3484366"/>
              <a:ext cx="811335" cy="987304"/>
              <a:chOff x="1285250" y="1617275"/>
              <a:chExt cx="1090650" cy="1327200"/>
            </a:xfrm>
          </p:grpSpPr>
          <p:sp>
            <p:nvSpPr>
              <p:cNvPr id="7063" name="Google Shape;7063;p7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3"/>
            <p:cNvGrpSpPr/>
            <p:nvPr/>
          </p:nvGrpSpPr>
          <p:grpSpPr>
            <a:xfrm>
              <a:off x="5194708" y="3484366"/>
              <a:ext cx="811409" cy="987304"/>
              <a:chOff x="238125" y="1617275"/>
              <a:chExt cx="1090750" cy="1327200"/>
            </a:xfrm>
          </p:grpSpPr>
          <p:sp>
            <p:nvSpPr>
              <p:cNvPr id="7067" name="Google Shape;7067;p7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0" name="Google Shape;7070;p73"/>
          <p:cNvGrpSpPr/>
          <p:nvPr/>
        </p:nvGrpSpPr>
        <p:grpSpPr>
          <a:xfrm>
            <a:off x="5852749" y="6575692"/>
            <a:ext cx="2201458" cy="460519"/>
            <a:chOff x="1808063" y="4294338"/>
            <a:chExt cx="3370782" cy="721817"/>
          </a:xfrm>
        </p:grpSpPr>
        <p:sp>
          <p:nvSpPr>
            <p:cNvPr id="7071" name="Google Shape;7071;p7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73"/>
          <p:cNvGrpSpPr/>
          <p:nvPr/>
        </p:nvGrpSpPr>
        <p:grpSpPr>
          <a:xfrm>
            <a:off x="5829646" y="5165225"/>
            <a:ext cx="2248156" cy="520181"/>
            <a:chOff x="3512551" y="2358270"/>
            <a:chExt cx="1597383" cy="378533"/>
          </a:xfrm>
        </p:grpSpPr>
        <p:cxnSp>
          <p:nvCxnSpPr>
            <p:cNvPr id="7082" name="Google Shape;7082;p73"/>
            <p:cNvCxnSpPr>
              <a:stCxn id="7083" idx="6"/>
              <a:endCxn id="708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7085" name="Google Shape;7085;p73"/>
            <p:cNvGrpSpPr/>
            <p:nvPr/>
          </p:nvGrpSpPr>
          <p:grpSpPr>
            <a:xfrm>
              <a:off x="3512551" y="2358270"/>
              <a:ext cx="225647" cy="307714"/>
              <a:chOff x="2182679" y="2004714"/>
              <a:chExt cx="792300" cy="1080458"/>
            </a:xfrm>
          </p:grpSpPr>
          <p:cxnSp>
            <p:nvCxnSpPr>
              <p:cNvPr id="7086" name="Google Shape;7086;p73"/>
              <p:cNvCxnSpPr>
                <a:stCxn id="708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083" name="Google Shape;7083;p7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73"/>
            <p:cNvGrpSpPr/>
            <p:nvPr/>
          </p:nvGrpSpPr>
          <p:grpSpPr>
            <a:xfrm>
              <a:off x="3969644" y="2440153"/>
              <a:ext cx="225853" cy="296651"/>
              <a:chOff x="3775710" y="1729289"/>
              <a:chExt cx="136500" cy="179289"/>
            </a:xfrm>
          </p:grpSpPr>
          <p:cxnSp>
            <p:nvCxnSpPr>
              <p:cNvPr id="7089" name="Google Shape;7089;p7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7090" name="Google Shape;7090;p7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73"/>
            <p:cNvGrpSpPr/>
            <p:nvPr/>
          </p:nvGrpSpPr>
          <p:grpSpPr>
            <a:xfrm>
              <a:off x="4427051" y="2358270"/>
              <a:ext cx="225647" cy="307714"/>
              <a:chOff x="5393704" y="2004714"/>
              <a:chExt cx="792300" cy="1080458"/>
            </a:xfrm>
          </p:grpSpPr>
          <p:cxnSp>
            <p:nvCxnSpPr>
              <p:cNvPr id="7093" name="Google Shape;7093;p73"/>
              <p:cNvCxnSpPr>
                <a:stCxn id="709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095" name="Google Shape;7095;p7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73"/>
            <p:cNvGrpSpPr/>
            <p:nvPr/>
          </p:nvGrpSpPr>
          <p:grpSpPr>
            <a:xfrm>
              <a:off x="4884287" y="2440252"/>
              <a:ext cx="225647" cy="296532"/>
              <a:chOff x="6999166" y="2292572"/>
              <a:chExt cx="792300" cy="1041192"/>
            </a:xfrm>
          </p:grpSpPr>
          <p:cxnSp>
            <p:nvCxnSpPr>
              <p:cNvPr id="7097" name="Google Shape;7097;p7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7084" name="Google Shape;7084;p7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99" name="Google Shape;7099;p73"/>
          <p:cNvGrpSpPr/>
          <p:nvPr/>
        </p:nvGrpSpPr>
        <p:grpSpPr>
          <a:xfrm>
            <a:off x="5795649" y="3522033"/>
            <a:ext cx="2316066" cy="213971"/>
            <a:chOff x="238125" y="2506075"/>
            <a:chExt cx="7115411" cy="673075"/>
          </a:xfrm>
        </p:grpSpPr>
        <p:sp>
          <p:nvSpPr>
            <p:cNvPr id="7100" name="Google Shape;7100;p7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73"/>
          <p:cNvGrpSpPr/>
          <p:nvPr/>
        </p:nvGrpSpPr>
        <p:grpSpPr>
          <a:xfrm>
            <a:off x="1898334" y="3503029"/>
            <a:ext cx="3647870" cy="292890"/>
            <a:chOff x="106648" y="895722"/>
            <a:chExt cx="4481413" cy="374300"/>
          </a:xfrm>
        </p:grpSpPr>
        <p:grpSp>
          <p:nvGrpSpPr>
            <p:cNvPr id="7106" name="Google Shape;7106;p73"/>
            <p:cNvGrpSpPr/>
            <p:nvPr/>
          </p:nvGrpSpPr>
          <p:grpSpPr>
            <a:xfrm>
              <a:off x="2233276" y="895722"/>
              <a:ext cx="1082667" cy="223591"/>
              <a:chOff x="4808316" y="2800065"/>
              <a:chExt cx="1999386" cy="412910"/>
            </a:xfrm>
          </p:grpSpPr>
          <p:sp>
            <p:nvSpPr>
              <p:cNvPr id="7107" name="Google Shape;7107;p7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8" name="Google Shape;7108;p73"/>
              <p:cNvGrpSpPr/>
              <p:nvPr/>
            </p:nvGrpSpPr>
            <p:grpSpPr>
              <a:xfrm>
                <a:off x="4808316" y="2800065"/>
                <a:ext cx="92400" cy="411825"/>
                <a:chOff x="845575" y="2563700"/>
                <a:chExt cx="92400" cy="411825"/>
              </a:xfrm>
            </p:grpSpPr>
            <p:cxnSp>
              <p:nvCxnSpPr>
                <p:cNvPr id="7109" name="Google Shape;7109;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10" name="Google Shape;7110;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1" name="Google Shape;7111;p73"/>
            <p:cNvGrpSpPr/>
            <p:nvPr/>
          </p:nvGrpSpPr>
          <p:grpSpPr>
            <a:xfrm>
              <a:off x="106648" y="895722"/>
              <a:ext cx="1088401" cy="223591"/>
              <a:chOff x="881025" y="2800065"/>
              <a:chExt cx="2009975" cy="412910"/>
            </a:xfrm>
          </p:grpSpPr>
          <p:sp>
            <p:nvSpPr>
              <p:cNvPr id="7112" name="Google Shape;7112;p7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3" name="Google Shape;7113;p73"/>
              <p:cNvGrpSpPr/>
              <p:nvPr/>
            </p:nvGrpSpPr>
            <p:grpSpPr>
              <a:xfrm>
                <a:off x="881025" y="2800065"/>
                <a:ext cx="92400" cy="411825"/>
                <a:chOff x="845575" y="2563700"/>
                <a:chExt cx="92400" cy="411825"/>
              </a:xfrm>
            </p:grpSpPr>
            <p:cxnSp>
              <p:nvCxnSpPr>
                <p:cNvPr id="7114" name="Google Shape;7114;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15" name="Google Shape;7115;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6" name="Google Shape;7116;p73"/>
            <p:cNvGrpSpPr/>
            <p:nvPr/>
          </p:nvGrpSpPr>
          <p:grpSpPr>
            <a:xfrm>
              <a:off x="1172346" y="1047018"/>
              <a:ext cx="1083151" cy="223003"/>
              <a:chOff x="2849073" y="3079467"/>
              <a:chExt cx="2000279" cy="411825"/>
            </a:xfrm>
          </p:grpSpPr>
          <p:sp>
            <p:nvSpPr>
              <p:cNvPr id="7117" name="Google Shape;7117;p7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8" name="Google Shape;7118;p73"/>
              <p:cNvGrpSpPr/>
              <p:nvPr/>
            </p:nvGrpSpPr>
            <p:grpSpPr>
              <a:xfrm rot="10800000">
                <a:off x="2849073" y="3079467"/>
                <a:ext cx="92400" cy="411825"/>
                <a:chOff x="2070100" y="2563700"/>
                <a:chExt cx="92400" cy="411825"/>
              </a:xfrm>
            </p:grpSpPr>
            <p:cxnSp>
              <p:nvCxnSpPr>
                <p:cNvPr id="7119" name="Google Shape;7119;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20" name="Google Shape;7120;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1" name="Google Shape;7121;p73"/>
            <p:cNvGrpSpPr/>
            <p:nvPr/>
          </p:nvGrpSpPr>
          <p:grpSpPr>
            <a:xfrm>
              <a:off x="3290132" y="1047018"/>
              <a:ext cx="1297929" cy="223003"/>
              <a:chOff x="6760035" y="3079467"/>
              <a:chExt cx="2396914" cy="411825"/>
            </a:xfrm>
          </p:grpSpPr>
          <p:sp>
            <p:nvSpPr>
              <p:cNvPr id="7122" name="Google Shape;7122;p7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3" name="Google Shape;7123;p73"/>
              <p:cNvGrpSpPr/>
              <p:nvPr/>
            </p:nvGrpSpPr>
            <p:grpSpPr>
              <a:xfrm rot="10800000">
                <a:off x="6760035" y="3079467"/>
                <a:ext cx="92400" cy="411825"/>
                <a:chOff x="2070100" y="2563700"/>
                <a:chExt cx="92400" cy="411825"/>
              </a:xfrm>
            </p:grpSpPr>
            <p:cxnSp>
              <p:nvCxnSpPr>
                <p:cNvPr id="7124" name="Google Shape;7124;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25" name="Google Shape;7125;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26" name="Google Shape;7126;p73"/>
          <p:cNvGrpSpPr/>
          <p:nvPr/>
        </p:nvGrpSpPr>
        <p:grpSpPr>
          <a:xfrm>
            <a:off x="5320680" y="10022037"/>
            <a:ext cx="3265732" cy="746851"/>
            <a:chOff x="1247650" y="2075423"/>
            <a:chExt cx="6648477" cy="1557238"/>
          </a:xfrm>
        </p:grpSpPr>
        <p:sp>
          <p:nvSpPr>
            <p:cNvPr id="7127" name="Google Shape;7127;p7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73"/>
          <p:cNvGrpSpPr/>
          <p:nvPr/>
        </p:nvGrpSpPr>
        <p:grpSpPr>
          <a:xfrm>
            <a:off x="4145391" y="3955741"/>
            <a:ext cx="1355356" cy="1070951"/>
            <a:chOff x="803162" y="1474292"/>
            <a:chExt cx="1086719" cy="879487"/>
          </a:xfrm>
        </p:grpSpPr>
        <p:grpSp>
          <p:nvGrpSpPr>
            <p:cNvPr id="7134" name="Google Shape;7134;p73"/>
            <p:cNvGrpSpPr/>
            <p:nvPr/>
          </p:nvGrpSpPr>
          <p:grpSpPr>
            <a:xfrm>
              <a:off x="803162" y="1625948"/>
              <a:ext cx="445856" cy="576579"/>
              <a:chOff x="803162" y="1625948"/>
              <a:chExt cx="445856" cy="576579"/>
            </a:xfrm>
          </p:grpSpPr>
          <p:sp>
            <p:nvSpPr>
              <p:cNvPr id="7135" name="Google Shape;7135;p7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73"/>
              <p:cNvGrpSpPr/>
              <p:nvPr/>
            </p:nvGrpSpPr>
            <p:grpSpPr>
              <a:xfrm>
                <a:off x="1056023" y="1625948"/>
                <a:ext cx="192995" cy="576579"/>
                <a:chOff x="1056023" y="1625948"/>
                <a:chExt cx="192995" cy="576579"/>
              </a:xfrm>
            </p:grpSpPr>
            <p:sp>
              <p:nvSpPr>
                <p:cNvPr id="7137" name="Google Shape;7137;p7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2" name="Google Shape;7142;p73"/>
            <p:cNvGrpSpPr/>
            <p:nvPr/>
          </p:nvGrpSpPr>
          <p:grpSpPr>
            <a:xfrm>
              <a:off x="1371406" y="1474292"/>
              <a:ext cx="518475" cy="879487"/>
              <a:chOff x="1398231" y="1474292"/>
              <a:chExt cx="518475" cy="879487"/>
            </a:xfrm>
          </p:grpSpPr>
          <p:grpSp>
            <p:nvGrpSpPr>
              <p:cNvPr id="7143" name="Google Shape;7143;p73"/>
              <p:cNvGrpSpPr/>
              <p:nvPr/>
            </p:nvGrpSpPr>
            <p:grpSpPr>
              <a:xfrm>
                <a:off x="1398231" y="1474292"/>
                <a:ext cx="518475" cy="341643"/>
                <a:chOff x="1398231" y="1474292"/>
                <a:chExt cx="518475" cy="341643"/>
              </a:xfrm>
            </p:grpSpPr>
            <p:sp>
              <p:nvSpPr>
                <p:cNvPr id="7144" name="Google Shape;7144;p7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5" name="Google Shape;7145;p73"/>
                <p:cNvGrpSpPr/>
                <p:nvPr/>
              </p:nvGrpSpPr>
              <p:grpSpPr>
                <a:xfrm>
                  <a:off x="1616453" y="1474292"/>
                  <a:ext cx="300253" cy="341643"/>
                  <a:chOff x="1616453" y="1475379"/>
                  <a:chExt cx="300253" cy="341643"/>
                </a:xfrm>
              </p:grpSpPr>
              <p:sp>
                <p:nvSpPr>
                  <p:cNvPr id="7146" name="Google Shape;7146;p7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3" name="Google Shape;7153;p73"/>
                  <p:cNvGrpSpPr/>
                  <p:nvPr/>
                </p:nvGrpSpPr>
                <p:grpSpPr>
                  <a:xfrm>
                    <a:off x="1839639" y="1475379"/>
                    <a:ext cx="77067" cy="341643"/>
                    <a:chOff x="1839639" y="1475379"/>
                    <a:chExt cx="77067" cy="341643"/>
                  </a:xfrm>
                </p:grpSpPr>
                <p:sp>
                  <p:nvSpPr>
                    <p:cNvPr id="7154" name="Google Shape;7154;p7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56" name="Google Shape;7156;p73"/>
              <p:cNvGrpSpPr/>
              <p:nvPr/>
            </p:nvGrpSpPr>
            <p:grpSpPr>
              <a:xfrm>
                <a:off x="1398451" y="2012951"/>
                <a:ext cx="518255" cy="340828"/>
                <a:chOff x="1398451" y="2012951"/>
                <a:chExt cx="518255" cy="340828"/>
              </a:xfrm>
            </p:grpSpPr>
            <p:sp>
              <p:nvSpPr>
                <p:cNvPr id="7157" name="Google Shape;7157;p7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8" name="Google Shape;7158;p73"/>
                <p:cNvGrpSpPr/>
                <p:nvPr/>
              </p:nvGrpSpPr>
              <p:grpSpPr>
                <a:xfrm>
                  <a:off x="1616453" y="2012951"/>
                  <a:ext cx="300253" cy="340828"/>
                  <a:chOff x="1616453" y="2013538"/>
                  <a:chExt cx="300253" cy="340828"/>
                </a:xfrm>
              </p:grpSpPr>
              <p:sp>
                <p:nvSpPr>
                  <p:cNvPr id="7159" name="Google Shape;7159;p7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6" name="Google Shape;7166;p73"/>
                  <p:cNvGrpSpPr/>
                  <p:nvPr/>
                </p:nvGrpSpPr>
                <p:grpSpPr>
                  <a:xfrm>
                    <a:off x="1839639" y="2013538"/>
                    <a:ext cx="77067" cy="340828"/>
                    <a:chOff x="1839639" y="2013538"/>
                    <a:chExt cx="77067" cy="340828"/>
                  </a:xfrm>
                </p:grpSpPr>
                <p:sp>
                  <p:nvSpPr>
                    <p:cNvPr id="7167" name="Google Shape;7167;p7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169" name="Google Shape;7169;p73"/>
          <p:cNvGrpSpPr/>
          <p:nvPr/>
        </p:nvGrpSpPr>
        <p:grpSpPr>
          <a:xfrm>
            <a:off x="5401750" y="13782610"/>
            <a:ext cx="3104291" cy="1002458"/>
            <a:chOff x="6853641" y="2534077"/>
            <a:chExt cx="1515545" cy="501229"/>
          </a:xfrm>
        </p:grpSpPr>
        <p:grpSp>
          <p:nvGrpSpPr>
            <p:cNvPr id="7170" name="Google Shape;7170;p73"/>
            <p:cNvGrpSpPr/>
            <p:nvPr/>
          </p:nvGrpSpPr>
          <p:grpSpPr>
            <a:xfrm>
              <a:off x="6853641" y="2618923"/>
              <a:ext cx="1515545" cy="324556"/>
              <a:chOff x="6853641" y="2618923"/>
              <a:chExt cx="1515545" cy="324556"/>
            </a:xfrm>
          </p:grpSpPr>
          <p:sp>
            <p:nvSpPr>
              <p:cNvPr id="7171" name="Google Shape;7171;p7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6" name="Google Shape;7176;p7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73"/>
          <p:cNvGrpSpPr/>
          <p:nvPr/>
        </p:nvGrpSpPr>
        <p:grpSpPr>
          <a:xfrm>
            <a:off x="1968426" y="13891192"/>
            <a:ext cx="2875490" cy="694738"/>
            <a:chOff x="4234950" y="2101012"/>
            <a:chExt cx="4219974" cy="1044090"/>
          </a:xfrm>
        </p:grpSpPr>
        <p:sp>
          <p:nvSpPr>
            <p:cNvPr id="7182" name="Google Shape;7182;p7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3"/>
          <p:cNvGrpSpPr/>
          <p:nvPr/>
        </p:nvGrpSpPr>
        <p:grpSpPr>
          <a:xfrm>
            <a:off x="5401626" y="12369659"/>
            <a:ext cx="3103447" cy="1246450"/>
            <a:chOff x="6777990" y="3710194"/>
            <a:chExt cx="1646915" cy="677382"/>
          </a:xfrm>
        </p:grpSpPr>
        <p:grpSp>
          <p:nvGrpSpPr>
            <p:cNvPr id="7199" name="Google Shape;7199;p73"/>
            <p:cNvGrpSpPr/>
            <p:nvPr/>
          </p:nvGrpSpPr>
          <p:grpSpPr>
            <a:xfrm>
              <a:off x="6777990" y="3874492"/>
              <a:ext cx="411129" cy="513083"/>
              <a:chOff x="6777990" y="3874492"/>
              <a:chExt cx="411129" cy="513083"/>
            </a:xfrm>
          </p:grpSpPr>
          <p:cxnSp>
            <p:nvCxnSpPr>
              <p:cNvPr id="7200" name="Google Shape;7200;p7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201" name="Google Shape;7201;p7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73"/>
            <p:cNvGrpSpPr/>
            <p:nvPr/>
          </p:nvGrpSpPr>
          <p:grpSpPr>
            <a:xfrm>
              <a:off x="7188425" y="3710194"/>
              <a:ext cx="411123" cy="520535"/>
              <a:chOff x="7188425" y="3710194"/>
              <a:chExt cx="411123" cy="520535"/>
            </a:xfrm>
          </p:grpSpPr>
          <p:cxnSp>
            <p:nvCxnSpPr>
              <p:cNvPr id="7203" name="Google Shape;7203;p7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7204" name="Google Shape;7204;p7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73"/>
            <p:cNvGrpSpPr/>
            <p:nvPr/>
          </p:nvGrpSpPr>
          <p:grpSpPr>
            <a:xfrm>
              <a:off x="7603341" y="3874492"/>
              <a:ext cx="411474" cy="513083"/>
              <a:chOff x="7603341" y="3874492"/>
              <a:chExt cx="411474" cy="513083"/>
            </a:xfrm>
          </p:grpSpPr>
          <p:cxnSp>
            <p:nvCxnSpPr>
              <p:cNvPr id="7206" name="Google Shape;7206;p7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207" name="Google Shape;7207;p7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3"/>
            <p:cNvGrpSpPr/>
            <p:nvPr/>
          </p:nvGrpSpPr>
          <p:grpSpPr>
            <a:xfrm>
              <a:off x="8013776" y="3722847"/>
              <a:ext cx="411129" cy="507881"/>
              <a:chOff x="8013776" y="3722847"/>
              <a:chExt cx="411129" cy="507881"/>
            </a:xfrm>
          </p:grpSpPr>
          <p:cxnSp>
            <p:nvCxnSpPr>
              <p:cNvPr id="7209" name="Google Shape;7209;p7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7210" name="Google Shape;7210;p7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1" name="Google Shape;7211;p73"/>
          <p:cNvGrpSpPr/>
          <p:nvPr/>
        </p:nvGrpSpPr>
        <p:grpSpPr>
          <a:xfrm>
            <a:off x="2116111" y="11893869"/>
            <a:ext cx="2580997" cy="1808899"/>
            <a:chOff x="5190863" y="2824811"/>
            <a:chExt cx="1544860" cy="1108869"/>
          </a:xfrm>
        </p:grpSpPr>
        <p:grpSp>
          <p:nvGrpSpPr>
            <p:cNvPr id="7212" name="Google Shape;7212;p73"/>
            <p:cNvGrpSpPr/>
            <p:nvPr/>
          </p:nvGrpSpPr>
          <p:grpSpPr>
            <a:xfrm>
              <a:off x="5938695" y="3176919"/>
              <a:ext cx="685761" cy="404739"/>
              <a:chOff x="5938695" y="3176919"/>
              <a:chExt cx="685761" cy="404739"/>
            </a:xfrm>
          </p:grpSpPr>
          <p:grpSp>
            <p:nvGrpSpPr>
              <p:cNvPr id="7213" name="Google Shape;7213;p73"/>
              <p:cNvGrpSpPr/>
              <p:nvPr/>
            </p:nvGrpSpPr>
            <p:grpSpPr>
              <a:xfrm>
                <a:off x="5938695" y="3176919"/>
                <a:ext cx="685761" cy="404739"/>
                <a:chOff x="5938695" y="3176919"/>
                <a:chExt cx="685761" cy="404739"/>
              </a:xfrm>
            </p:grpSpPr>
            <p:sp>
              <p:nvSpPr>
                <p:cNvPr id="7214" name="Google Shape;7214;p7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6" name="Google Shape;7216;p7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3"/>
            <p:cNvGrpSpPr/>
            <p:nvPr/>
          </p:nvGrpSpPr>
          <p:grpSpPr>
            <a:xfrm>
              <a:off x="5305233" y="3176835"/>
              <a:ext cx="685971" cy="404655"/>
              <a:chOff x="5305233" y="3176835"/>
              <a:chExt cx="685971" cy="404655"/>
            </a:xfrm>
          </p:grpSpPr>
          <p:grpSp>
            <p:nvGrpSpPr>
              <p:cNvPr id="7218" name="Google Shape;7218;p73"/>
              <p:cNvGrpSpPr/>
              <p:nvPr/>
            </p:nvGrpSpPr>
            <p:grpSpPr>
              <a:xfrm>
                <a:off x="5305233" y="3176835"/>
                <a:ext cx="685971" cy="404655"/>
                <a:chOff x="5305233" y="3176835"/>
                <a:chExt cx="685971" cy="404655"/>
              </a:xfrm>
            </p:grpSpPr>
            <p:sp>
              <p:nvSpPr>
                <p:cNvPr id="7219" name="Google Shape;7219;p7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1" name="Google Shape;7221;p7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2" name="Google Shape;7222;p7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3" name="Google Shape;7223;p73"/>
            <p:cNvGrpSpPr/>
            <p:nvPr/>
          </p:nvGrpSpPr>
          <p:grpSpPr>
            <a:xfrm>
              <a:off x="5657361" y="2824811"/>
              <a:ext cx="1078361" cy="404655"/>
              <a:chOff x="5657361" y="2824811"/>
              <a:chExt cx="1078361" cy="404655"/>
            </a:xfrm>
          </p:grpSpPr>
          <p:grpSp>
            <p:nvGrpSpPr>
              <p:cNvPr id="7224" name="Google Shape;7224;p73"/>
              <p:cNvGrpSpPr/>
              <p:nvPr/>
            </p:nvGrpSpPr>
            <p:grpSpPr>
              <a:xfrm>
                <a:off x="5657361" y="2824811"/>
                <a:ext cx="1078361" cy="404655"/>
                <a:chOff x="5657361" y="2824811"/>
                <a:chExt cx="1078361" cy="404655"/>
              </a:xfrm>
            </p:grpSpPr>
            <p:grpSp>
              <p:nvGrpSpPr>
                <p:cNvPr id="7225" name="Google Shape;7225;p73"/>
                <p:cNvGrpSpPr/>
                <p:nvPr/>
              </p:nvGrpSpPr>
              <p:grpSpPr>
                <a:xfrm>
                  <a:off x="5938485" y="2824811"/>
                  <a:ext cx="797237" cy="404655"/>
                  <a:chOff x="5938485" y="2824811"/>
                  <a:chExt cx="797237" cy="404655"/>
                </a:xfrm>
              </p:grpSpPr>
              <p:sp>
                <p:nvSpPr>
                  <p:cNvPr id="7226" name="Google Shape;7226;p7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8" name="Google Shape;7228;p7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9" name="Google Shape;7229;p7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73"/>
            <p:cNvGrpSpPr/>
            <p:nvPr/>
          </p:nvGrpSpPr>
          <p:grpSpPr>
            <a:xfrm>
              <a:off x="5190863" y="3528942"/>
              <a:ext cx="1078026" cy="404739"/>
              <a:chOff x="5190863" y="3528942"/>
              <a:chExt cx="1078026" cy="404739"/>
            </a:xfrm>
          </p:grpSpPr>
          <p:sp>
            <p:nvSpPr>
              <p:cNvPr id="7231" name="Google Shape;7231;p7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2" name="Google Shape;7232;p73"/>
              <p:cNvGrpSpPr/>
              <p:nvPr/>
            </p:nvGrpSpPr>
            <p:grpSpPr>
              <a:xfrm>
                <a:off x="5190863" y="3528942"/>
                <a:ext cx="1078026" cy="404739"/>
                <a:chOff x="5190863" y="3528942"/>
                <a:chExt cx="1078026" cy="404739"/>
              </a:xfrm>
            </p:grpSpPr>
            <p:sp>
              <p:nvSpPr>
                <p:cNvPr id="7233" name="Google Shape;7233;p7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35" name="Google Shape;7235;p73"/>
          <p:cNvGrpSpPr/>
          <p:nvPr/>
        </p:nvGrpSpPr>
        <p:grpSpPr>
          <a:xfrm>
            <a:off x="5813443" y="3931366"/>
            <a:ext cx="2280364" cy="1007444"/>
            <a:chOff x="3530532" y="1496185"/>
            <a:chExt cx="1562000" cy="706730"/>
          </a:xfrm>
        </p:grpSpPr>
        <p:cxnSp>
          <p:nvCxnSpPr>
            <p:cNvPr id="7236" name="Google Shape;7236;p7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7237" name="Google Shape;7237;p73"/>
            <p:cNvGrpSpPr/>
            <p:nvPr/>
          </p:nvGrpSpPr>
          <p:grpSpPr>
            <a:xfrm>
              <a:off x="3530532" y="1496185"/>
              <a:ext cx="323430" cy="463587"/>
              <a:chOff x="3530532" y="1496185"/>
              <a:chExt cx="323430" cy="463587"/>
            </a:xfrm>
          </p:grpSpPr>
          <p:grpSp>
            <p:nvGrpSpPr>
              <p:cNvPr id="7238" name="Google Shape;7238;p73"/>
              <p:cNvGrpSpPr/>
              <p:nvPr/>
            </p:nvGrpSpPr>
            <p:grpSpPr>
              <a:xfrm>
                <a:off x="3567462" y="1496185"/>
                <a:ext cx="286500" cy="361376"/>
                <a:chOff x="3567462" y="1496185"/>
                <a:chExt cx="286500" cy="361376"/>
              </a:xfrm>
            </p:grpSpPr>
            <p:cxnSp>
              <p:nvCxnSpPr>
                <p:cNvPr id="7239" name="Google Shape;7239;p7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240" name="Google Shape;7240;p7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1" name="Google Shape;7241;p7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73"/>
            <p:cNvGrpSpPr/>
            <p:nvPr/>
          </p:nvGrpSpPr>
          <p:grpSpPr>
            <a:xfrm>
              <a:off x="3891569" y="1779209"/>
              <a:ext cx="323945" cy="423706"/>
              <a:chOff x="3891569" y="1779209"/>
              <a:chExt cx="323945" cy="423706"/>
            </a:xfrm>
          </p:grpSpPr>
          <p:grpSp>
            <p:nvGrpSpPr>
              <p:cNvPr id="7243" name="Google Shape;7243;p73"/>
              <p:cNvGrpSpPr/>
              <p:nvPr/>
            </p:nvGrpSpPr>
            <p:grpSpPr>
              <a:xfrm>
                <a:off x="3929014" y="1881638"/>
                <a:ext cx="286500" cy="321278"/>
                <a:chOff x="3929014" y="1881638"/>
                <a:chExt cx="286500" cy="321278"/>
              </a:xfrm>
            </p:grpSpPr>
            <p:cxnSp>
              <p:nvCxnSpPr>
                <p:cNvPr id="7244" name="Google Shape;7244;p7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7245" name="Google Shape;7245;p7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6" name="Google Shape;7246;p7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3"/>
            <p:cNvGrpSpPr/>
            <p:nvPr/>
          </p:nvGrpSpPr>
          <p:grpSpPr>
            <a:xfrm>
              <a:off x="4252606" y="1496185"/>
              <a:ext cx="324721" cy="463587"/>
              <a:chOff x="4252606" y="1496185"/>
              <a:chExt cx="324721" cy="463587"/>
            </a:xfrm>
          </p:grpSpPr>
          <p:grpSp>
            <p:nvGrpSpPr>
              <p:cNvPr id="7248" name="Google Shape;7248;p73"/>
              <p:cNvGrpSpPr/>
              <p:nvPr/>
            </p:nvGrpSpPr>
            <p:grpSpPr>
              <a:xfrm>
                <a:off x="4290828" y="1496185"/>
                <a:ext cx="286500" cy="361376"/>
                <a:chOff x="4290828" y="1496185"/>
                <a:chExt cx="286500" cy="361376"/>
              </a:xfrm>
            </p:grpSpPr>
            <p:cxnSp>
              <p:nvCxnSpPr>
                <p:cNvPr id="7249" name="Google Shape;7249;p7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250" name="Google Shape;7250;p7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1" name="Google Shape;7251;p7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3"/>
            <p:cNvGrpSpPr/>
            <p:nvPr/>
          </p:nvGrpSpPr>
          <p:grpSpPr>
            <a:xfrm>
              <a:off x="4613643" y="1763716"/>
              <a:ext cx="325308" cy="439200"/>
              <a:chOff x="4613643" y="1763716"/>
              <a:chExt cx="325308" cy="439200"/>
            </a:xfrm>
          </p:grpSpPr>
          <p:grpSp>
            <p:nvGrpSpPr>
              <p:cNvPr id="7253" name="Google Shape;7253;p73"/>
              <p:cNvGrpSpPr/>
              <p:nvPr/>
            </p:nvGrpSpPr>
            <p:grpSpPr>
              <a:xfrm>
                <a:off x="4652451" y="1879538"/>
                <a:ext cx="286500" cy="323378"/>
                <a:chOff x="4652451" y="1879538"/>
                <a:chExt cx="286500" cy="323378"/>
              </a:xfrm>
            </p:grpSpPr>
            <p:cxnSp>
              <p:nvCxnSpPr>
                <p:cNvPr id="7254" name="Google Shape;7254;p7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7255" name="Google Shape;7255;p7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6" name="Google Shape;7256;p7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0" name="Shape 7260"/>
        <p:cNvGrpSpPr/>
        <p:nvPr/>
      </p:nvGrpSpPr>
      <p:grpSpPr>
        <a:xfrm>
          <a:off x="0" y="0"/>
          <a:ext cx="0" cy="0"/>
          <a:chOff x="0" y="0"/>
          <a:chExt cx="0" cy="0"/>
        </a:xfrm>
      </p:grpSpPr>
      <p:graphicFrame>
        <p:nvGraphicFramePr>
          <p:cNvPr id="7261" name="Google Shape;7261;p74"/>
          <p:cNvGraphicFramePr/>
          <p:nvPr/>
        </p:nvGraphicFramePr>
        <p:xfrm>
          <a:off x="1712475" y="9563975"/>
          <a:ext cx="3000000" cy="3000000"/>
        </p:xfrm>
        <a:graphic>
          <a:graphicData uri="http://schemas.openxmlformats.org/drawingml/2006/table">
            <a:tbl>
              <a:tblPr>
                <a:noFill/>
                <a:tableStyleId>{DBA92A2E-C274-4B88-A4F7-F39B955CA983}</a:tableStyleId>
              </a:tblPr>
              <a:tblGrid>
                <a:gridCol w="824975"/>
                <a:gridCol w="824975"/>
                <a:gridCol w="824975"/>
                <a:gridCol w="824975"/>
              </a:tblGrid>
              <a:tr h="4737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473700">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473700">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262" name="Google Shape;7262;p74"/>
          <p:cNvGrpSpPr/>
          <p:nvPr/>
        </p:nvGrpSpPr>
        <p:grpSpPr>
          <a:xfrm>
            <a:off x="3446278" y="10677368"/>
            <a:ext cx="1413950" cy="117898"/>
            <a:chOff x="3980086" y="2804397"/>
            <a:chExt cx="1227600" cy="66900"/>
          </a:xfrm>
        </p:grpSpPr>
        <p:sp>
          <p:nvSpPr>
            <p:cNvPr id="7263" name="Google Shape;7263;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74"/>
          <p:cNvGrpSpPr/>
          <p:nvPr/>
        </p:nvGrpSpPr>
        <p:grpSpPr>
          <a:xfrm>
            <a:off x="2295791" y="10215584"/>
            <a:ext cx="2402659" cy="117898"/>
            <a:chOff x="3980086" y="2804397"/>
            <a:chExt cx="1227600" cy="66900"/>
          </a:xfrm>
        </p:grpSpPr>
        <p:sp>
          <p:nvSpPr>
            <p:cNvPr id="7266" name="Google Shape;7266;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268" name="Google Shape;7268;p74"/>
          <p:cNvGraphicFramePr/>
          <p:nvPr/>
        </p:nvGraphicFramePr>
        <p:xfrm>
          <a:off x="5309000" y="9554212"/>
          <a:ext cx="3000000" cy="3000000"/>
        </p:xfrm>
        <a:graphic>
          <a:graphicData uri="http://schemas.openxmlformats.org/drawingml/2006/table">
            <a:tbl>
              <a:tblPr>
                <a:noFill/>
                <a:tableStyleId>{DBA92A2E-C274-4B88-A4F7-F39B955CA983}</a:tableStyleId>
              </a:tblPr>
              <a:tblGrid>
                <a:gridCol w="824975"/>
                <a:gridCol w="824975"/>
                <a:gridCol w="824975"/>
                <a:gridCol w="824975"/>
              </a:tblGrid>
              <a:tr h="355275">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355275">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355275">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355275">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269" name="Google Shape;7269;p74"/>
          <p:cNvGrpSpPr/>
          <p:nvPr/>
        </p:nvGrpSpPr>
        <p:grpSpPr>
          <a:xfrm>
            <a:off x="5351227" y="11650448"/>
            <a:ext cx="3215667" cy="1368787"/>
            <a:chOff x="3358415" y="3361302"/>
            <a:chExt cx="2363244" cy="1024695"/>
          </a:xfrm>
        </p:grpSpPr>
        <p:grpSp>
          <p:nvGrpSpPr>
            <p:cNvPr id="7270" name="Google Shape;7270;p74"/>
            <p:cNvGrpSpPr/>
            <p:nvPr/>
          </p:nvGrpSpPr>
          <p:grpSpPr>
            <a:xfrm>
              <a:off x="3358415" y="3361302"/>
              <a:ext cx="441300" cy="1024695"/>
              <a:chOff x="3358415" y="3361302"/>
              <a:chExt cx="441300" cy="1024695"/>
            </a:xfrm>
          </p:grpSpPr>
          <p:sp>
            <p:nvSpPr>
              <p:cNvPr id="7271" name="Google Shape;7271;p7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74"/>
            <p:cNvGrpSpPr/>
            <p:nvPr/>
          </p:nvGrpSpPr>
          <p:grpSpPr>
            <a:xfrm>
              <a:off x="3838901" y="3361302"/>
              <a:ext cx="441300" cy="1024695"/>
              <a:chOff x="3838901" y="3361302"/>
              <a:chExt cx="441300" cy="1024695"/>
            </a:xfrm>
          </p:grpSpPr>
          <p:sp>
            <p:nvSpPr>
              <p:cNvPr id="7278" name="Google Shape;7278;p7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4"/>
            <p:cNvGrpSpPr/>
            <p:nvPr/>
          </p:nvGrpSpPr>
          <p:grpSpPr>
            <a:xfrm>
              <a:off x="4319387" y="3361302"/>
              <a:ext cx="441300" cy="1024695"/>
              <a:chOff x="4319387" y="3361302"/>
              <a:chExt cx="441300" cy="1024695"/>
            </a:xfrm>
          </p:grpSpPr>
          <p:sp>
            <p:nvSpPr>
              <p:cNvPr id="7285" name="Google Shape;7285;p7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74"/>
            <p:cNvGrpSpPr/>
            <p:nvPr/>
          </p:nvGrpSpPr>
          <p:grpSpPr>
            <a:xfrm>
              <a:off x="4799873" y="3361302"/>
              <a:ext cx="441300" cy="1024695"/>
              <a:chOff x="4799873" y="3361302"/>
              <a:chExt cx="441300" cy="1024695"/>
            </a:xfrm>
          </p:grpSpPr>
          <p:sp>
            <p:nvSpPr>
              <p:cNvPr id="7292" name="Google Shape;7292;p7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4"/>
            <p:cNvGrpSpPr/>
            <p:nvPr/>
          </p:nvGrpSpPr>
          <p:grpSpPr>
            <a:xfrm>
              <a:off x="5280360" y="3361302"/>
              <a:ext cx="441300" cy="1024695"/>
              <a:chOff x="5280360" y="3361302"/>
              <a:chExt cx="441300" cy="1024695"/>
            </a:xfrm>
          </p:grpSpPr>
          <p:sp>
            <p:nvSpPr>
              <p:cNvPr id="7299" name="Google Shape;7299;p7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305" name="Google Shape;7305;p74"/>
          <p:cNvGraphicFramePr/>
          <p:nvPr/>
        </p:nvGraphicFramePr>
        <p:xfrm>
          <a:off x="5309000" y="7515587"/>
          <a:ext cx="3000000" cy="3000000"/>
        </p:xfrm>
        <a:graphic>
          <a:graphicData uri="http://schemas.openxmlformats.org/drawingml/2006/table">
            <a:tbl>
              <a:tblPr>
                <a:noFill/>
                <a:tableStyleId>{DBA92A2E-C274-4B88-A4F7-F39B955CA983}</a:tableStyleId>
              </a:tblPr>
              <a:tblGrid>
                <a:gridCol w="824975"/>
                <a:gridCol w="824975"/>
                <a:gridCol w="824975"/>
                <a:gridCol w="824975"/>
              </a:tblGrid>
              <a:tr h="4545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4545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4545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306" name="Google Shape;7306;p74"/>
          <p:cNvGrpSpPr/>
          <p:nvPr/>
        </p:nvGrpSpPr>
        <p:grpSpPr>
          <a:xfrm>
            <a:off x="1677979" y="11669947"/>
            <a:ext cx="3368906" cy="1409869"/>
            <a:chOff x="726450" y="3372825"/>
            <a:chExt cx="2403614" cy="1005900"/>
          </a:xfrm>
        </p:grpSpPr>
        <p:grpSp>
          <p:nvGrpSpPr>
            <p:cNvPr id="7307" name="Google Shape;7307;p74"/>
            <p:cNvGrpSpPr/>
            <p:nvPr/>
          </p:nvGrpSpPr>
          <p:grpSpPr>
            <a:xfrm>
              <a:off x="726450" y="3696000"/>
              <a:ext cx="2403614" cy="500898"/>
              <a:chOff x="726450" y="3696000"/>
              <a:chExt cx="2403614" cy="500898"/>
            </a:xfrm>
          </p:grpSpPr>
          <p:sp>
            <p:nvSpPr>
              <p:cNvPr id="7308" name="Google Shape;7308;p7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09" name="Google Shape;7309;p7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310" name="Google Shape;7310;p74"/>
            <p:cNvGrpSpPr/>
            <p:nvPr/>
          </p:nvGrpSpPr>
          <p:grpSpPr>
            <a:xfrm>
              <a:off x="1348050" y="3372825"/>
              <a:ext cx="1720425" cy="1005900"/>
              <a:chOff x="1348050" y="3372825"/>
              <a:chExt cx="1720425" cy="1005900"/>
            </a:xfrm>
          </p:grpSpPr>
          <p:sp>
            <p:nvSpPr>
              <p:cNvPr id="7311" name="Google Shape;7311;p7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12" name="Google Shape;7312;p7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13" name="Google Shape;7313;p7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14" name="Google Shape;7314;p7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15" name="Google Shape;7315;p7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316" name="Google Shape;7316;p74"/>
            <p:cNvGrpSpPr/>
            <p:nvPr/>
          </p:nvGrpSpPr>
          <p:grpSpPr>
            <a:xfrm>
              <a:off x="1455707" y="3731058"/>
              <a:ext cx="1491150" cy="417657"/>
              <a:chOff x="1455707" y="3731058"/>
              <a:chExt cx="1491150" cy="417657"/>
            </a:xfrm>
          </p:grpSpPr>
          <p:grpSp>
            <p:nvGrpSpPr>
              <p:cNvPr id="7317" name="Google Shape;7317;p74"/>
              <p:cNvGrpSpPr/>
              <p:nvPr/>
            </p:nvGrpSpPr>
            <p:grpSpPr>
              <a:xfrm>
                <a:off x="1472938" y="3745828"/>
                <a:ext cx="72126" cy="53788"/>
                <a:chOff x="1472938" y="3745828"/>
                <a:chExt cx="72126" cy="53788"/>
              </a:xfrm>
            </p:grpSpPr>
            <p:sp>
              <p:nvSpPr>
                <p:cNvPr id="7318" name="Google Shape;7318;p7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74"/>
              <p:cNvGrpSpPr/>
              <p:nvPr/>
            </p:nvGrpSpPr>
            <p:grpSpPr>
              <a:xfrm>
                <a:off x="1819181" y="4089633"/>
                <a:ext cx="72126" cy="53788"/>
                <a:chOff x="1819181" y="4089633"/>
                <a:chExt cx="72126" cy="53788"/>
              </a:xfrm>
            </p:grpSpPr>
            <p:sp>
              <p:nvSpPr>
                <p:cNvPr id="7321" name="Google Shape;7321;p7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74"/>
              <p:cNvGrpSpPr/>
              <p:nvPr/>
            </p:nvGrpSpPr>
            <p:grpSpPr>
              <a:xfrm>
                <a:off x="1455707" y="4084171"/>
                <a:ext cx="64321" cy="64544"/>
                <a:chOff x="1455707" y="4084171"/>
                <a:chExt cx="64321" cy="64544"/>
              </a:xfrm>
            </p:grpSpPr>
            <p:sp>
              <p:nvSpPr>
                <p:cNvPr id="7324" name="Google Shape;7324;p7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74"/>
              <p:cNvGrpSpPr/>
              <p:nvPr/>
            </p:nvGrpSpPr>
            <p:grpSpPr>
              <a:xfrm>
                <a:off x="1818610" y="3731058"/>
                <a:ext cx="64321" cy="64544"/>
                <a:chOff x="1818610" y="3731058"/>
                <a:chExt cx="64321" cy="64544"/>
              </a:xfrm>
            </p:grpSpPr>
            <p:sp>
              <p:nvSpPr>
                <p:cNvPr id="7327" name="Google Shape;7327;p7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74"/>
              <p:cNvGrpSpPr/>
              <p:nvPr/>
            </p:nvGrpSpPr>
            <p:grpSpPr>
              <a:xfrm>
                <a:off x="2172491" y="4089633"/>
                <a:ext cx="72126" cy="53788"/>
                <a:chOff x="2172491" y="4089633"/>
                <a:chExt cx="72126" cy="53788"/>
              </a:xfrm>
            </p:grpSpPr>
            <p:sp>
              <p:nvSpPr>
                <p:cNvPr id="7330" name="Google Shape;7330;p7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4"/>
              <p:cNvGrpSpPr/>
              <p:nvPr/>
            </p:nvGrpSpPr>
            <p:grpSpPr>
              <a:xfrm>
                <a:off x="2171920" y="3731058"/>
                <a:ext cx="64321" cy="64544"/>
                <a:chOff x="2171920" y="3731058"/>
                <a:chExt cx="64321" cy="64544"/>
              </a:xfrm>
            </p:grpSpPr>
            <p:sp>
              <p:nvSpPr>
                <p:cNvPr id="7333" name="Google Shape;7333;p7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74"/>
              <p:cNvGrpSpPr/>
              <p:nvPr/>
            </p:nvGrpSpPr>
            <p:grpSpPr>
              <a:xfrm>
                <a:off x="2874730" y="3745828"/>
                <a:ext cx="72126" cy="53788"/>
                <a:chOff x="2874730" y="3745828"/>
                <a:chExt cx="72126" cy="53788"/>
              </a:xfrm>
            </p:grpSpPr>
            <p:sp>
              <p:nvSpPr>
                <p:cNvPr id="7336" name="Google Shape;7336;p7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74"/>
              <p:cNvGrpSpPr/>
              <p:nvPr/>
            </p:nvGrpSpPr>
            <p:grpSpPr>
              <a:xfrm>
                <a:off x="2878589" y="4081481"/>
                <a:ext cx="64321" cy="64544"/>
                <a:chOff x="2878589" y="4081481"/>
                <a:chExt cx="64321" cy="64544"/>
              </a:xfrm>
            </p:grpSpPr>
            <p:sp>
              <p:nvSpPr>
                <p:cNvPr id="7339" name="Google Shape;7339;p7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74"/>
              <p:cNvGrpSpPr/>
              <p:nvPr/>
            </p:nvGrpSpPr>
            <p:grpSpPr>
              <a:xfrm>
                <a:off x="2525796" y="4089633"/>
                <a:ext cx="72126" cy="53788"/>
                <a:chOff x="2525796" y="4089633"/>
                <a:chExt cx="72126" cy="53788"/>
              </a:xfrm>
            </p:grpSpPr>
            <p:sp>
              <p:nvSpPr>
                <p:cNvPr id="7342" name="Google Shape;7342;p7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74"/>
              <p:cNvGrpSpPr/>
              <p:nvPr/>
            </p:nvGrpSpPr>
            <p:grpSpPr>
              <a:xfrm>
                <a:off x="2525225" y="3731058"/>
                <a:ext cx="64321" cy="64544"/>
                <a:chOff x="2525225" y="3731058"/>
                <a:chExt cx="64321" cy="64544"/>
              </a:xfrm>
            </p:grpSpPr>
            <p:sp>
              <p:nvSpPr>
                <p:cNvPr id="7345" name="Google Shape;7345;p7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47" name="Google Shape;7347;p74"/>
          <p:cNvGrpSpPr/>
          <p:nvPr/>
        </p:nvGrpSpPr>
        <p:grpSpPr>
          <a:xfrm>
            <a:off x="5309111" y="5208185"/>
            <a:ext cx="3299910" cy="1421105"/>
            <a:chOff x="3292400" y="1219146"/>
            <a:chExt cx="2615240" cy="1110239"/>
          </a:xfrm>
        </p:grpSpPr>
        <p:sp>
          <p:nvSpPr>
            <p:cNvPr id="7348" name="Google Shape;7348;p7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349" name="Google Shape;7349;p7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50" name="Google Shape;7350;p7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351" name="Google Shape;7351;p7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352" name="Google Shape;7352;p7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353" name="Google Shape;7353;p7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354" name="Google Shape;7354;p7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355" name="Google Shape;7355;p7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356" name="Google Shape;7356;p7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357" name="Google Shape;7357;p7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358" name="Google Shape;7358;p7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59" name="Google Shape;7359;p7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360" name="Google Shape;7360;p7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361" name="Google Shape;7361;p7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362" name="Google Shape;7362;p74"/>
            <p:cNvGrpSpPr/>
            <p:nvPr/>
          </p:nvGrpSpPr>
          <p:grpSpPr>
            <a:xfrm>
              <a:off x="3748438" y="1378608"/>
              <a:ext cx="2159202" cy="903971"/>
              <a:chOff x="1683525" y="2179850"/>
              <a:chExt cx="4519050" cy="2134525"/>
            </a:xfrm>
          </p:grpSpPr>
          <p:sp>
            <p:nvSpPr>
              <p:cNvPr id="7363" name="Google Shape;7363;p7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64" name="Google Shape;7364;p7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65" name="Google Shape;7365;p7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66" name="Google Shape;7366;p7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67" name="Google Shape;7367;p7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68" name="Google Shape;7368;p7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69" name="Google Shape;7369;p7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70" name="Google Shape;7370;p7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71" name="Google Shape;7371;p7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72" name="Google Shape;7372;p7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73" name="Google Shape;7373;p7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374" name="Google Shape;7374;p7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pSp>
        <p:nvGrpSpPr>
          <p:cNvPr id="7375" name="Google Shape;7375;p74"/>
          <p:cNvGrpSpPr/>
          <p:nvPr/>
        </p:nvGrpSpPr>
        <p:grpSpPr>
          <a:xfrm>
            <a:off x="1690573" y="5236995"/>
            <a:ext cx="3343486" cy="1363489"/>
            <a:chOff x="749309" y="1112739"/>
            <a:chExt cx="2371603" cy="976502"/>
          </a:xfrm>
        </p:grpSpPr>
        <p:sp>
          <p:nvSpPr>
            <p:cNvPr id="7376" name="Google Shape;7376;p7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408" name="Google Shape;7408;p74"/>
          <p:cNvGraphicFramePr/>
          <p:nvPr/>
        </p:nvGraphicFramePr>
        <p:xfrm>
          <a:off x="1685813" y="7515587"/>
          <a:ext cx="3000000" cy="3000000"/>
        </p:xfrm>
        <a:graphic>
          <a:graphicData uri="http://schemas.openxmlformats.org/drawingml/2006/table">
            <a:tbl>
              <a:tblPr>
                <a:noFill/>
                <a:tableStyleId>{DBA92A2E-C274-4B88-A4F7-F39B955CA983}</a:tableStyleId>
              </a:tblPr>
              <a:tblGrid>
                <a:gridCol w="824975"/>
                <a:gridCol w="824975"/>
                <a:gridCol w="824975"/>
                <a:gridCol w="824975"/>
              </a:tblGrid>
              <a:tr h="454500">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454500">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454500">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12" name="Shape 7412"/>
        <p:cNvGrpSpPr/>
        <p:nvPr/>
      </p:nvGrpSpPr>
      <p:grpSpPr>
        <a:xfrm>
          <a:off x="0" y="0"/>
          <a:ext cx="0" cy="0"/>
          <a:chOff x="0" y="0"/>
          <a:chExt cx="0" cy="0"/>
        </a:xfrm>
      </p:grpSpPr>
      <p:pic>
        <p:nvPicPr>
          <p:cNvPr id="7413" name="Google Shape;7413;p75">
            <a:hlinkClick r:id="rId3"/>
          </p:cNvPr>
          <p:cNvPicPr preferRelativeResize="0"/>
          <p:nvPr/>
        </p:nvPicPr>
        <p:blipFill>
          <a:blip r:embed="rId4">
            <a:alphaModFix/>
          </a:blip>
          <a:stretch>
            <a:fillRect/>
          </a:stretch>
        </p:blipFill>
        <p:spPr>
          <a:xfrm>
            <a:off x="2687372" y="8172801"/>
            <a:ext cx="4852802" cy="194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37"/>
          <p:cNvSpPr txBox="1"/>
          <p:nvPr>
            <p:ph idx="1" type="subTitle"/>
          </p:nvPr>
        </p:nvSpPr>
        <p:spPr>
          <a:xfrm>
            <a:off x="734400" y="11517975"/>
            <a:ext cx="8818200" cy="13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a:t>
            </a:r>
            <a:r>
              <a:rPr lang="en"/>
              <a:t>if</a:t>
            </a:r>
            <a:r>
              <a:rPr lang="en"/>
              <a:t> you need it</a:t>
            </a:r>
            <a:endParaRPr/>
          </a:p>
        </p:txBody>
      </p:sp>
      <p:sp>
        <p:nvSpPr>
          <p:cNvPr id="1807" name="Google Shape;1807;p37"/>
          <p:cNvSpPr txBox="1"/>
          <p:nvPr>
            <p:ph type="title"/>
          </p:nvPr>
        </p:nvSpPr>
        <p:spPr>
          <a:xfrm>
            <a:off x="722400" y="8057325"/>
            <a:ext cx="8842200" cy="307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 </a:t>
            </a:r>
            <a:r>
              <a:rPr lang="en">
                <a:solidFill>
                  <a:schemeClr val="accent4"/>
                </a:solidFill>
              </a:rPr>
              <a:t>HEADER</a:t>
            </a:r>
            <a:endParaRPr>
              <a:solidFill>
                <a:schemeClr val="accent4"/>
              </a:solidFill>
            </a:endParaRPr>
          </a:p>
        </p:txBody>
      </p:sp>
      <p:sp>
        <p:nvSpPr>
          <p:cNvPr id="1808" name="Google Shape;1808;p37"/>
          <p:cNvSpPr txBox="1"/>
          <p:nvPr>
            <p:ph idx="2" type="title"/>
          </p:nvPr>
        </p:nvSpPr>
        <p:spPr>
          <a:xfrm>
            <a:off x="3802200" y="4755075"/>
            <a:ext cx="2682600" cy="291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1809" name="Google Shape;1809;p37"/>
          <p:cNvGrpSpPr/>
          <p:nvPr/>
        </p:nvGrpSpPr>
        <p:grpSpPr>
          <a:xfrm>
            <a:off x="7502736" y="14095011"/>
            <a:ext cx="2380088" cy="2061520"/>
            <a:chOff x="5667350" y="960775"/>
            <a:chExt cx="593775" cy="514300"/>
          </a:xfrm>
        </p:grpSpPr>
        <p:sp>
          <p:nvSpPr>
            <p:cNvPr id="1810" name="Google Shape;1810;p37"/>
            <p:cNvSpPr/>
            <p:nvPr/>
          </p:nvSpPr>
          <p:spPr>
            <a:xfrm>
              <a:off x="5816175" y="1348125"/>
              <a:ext cx="130350" cy="110700"/>
            </a:xfrm>
            <a:custGeom>
              <a:rect b="b" l="l" r="r" t="t"/>
              <a:pathLst>
                <a:path extrusionOk="0" h="4428" w="5214">
                  <a:moveTo>
                    <a:pt x="2242" y="1"/>
                  </a:moveTo>
                  <a:lnTo>
                    <a:pt x="2242" y="1"/>
                  </a:lnTo>
                  <a:cubicBezTo>
                    <a:pt x="2006" y="566"/>
                    <a:pt x="0" y="3542"/>
                    <a:pt x="2631" y="4337"/>
                  </a:cubicBezTo>
                  <a:cubicBezTo>
                    <a:pt x="2837" y="4399"/>
                    <a:pt x="3026" y="4428"/>
                    <a:pt x="3201" y="4428"/>
                  </a:cubicBezTo>
                  <a:cubicBezTo>
                    <a:pt x="5127" y="4428"/>
                    <a:pt x="5213" y="949"/>
                    <a:pt x="5213" y="949"/>
                  </a:cubicBezTo>
                  <a:cubicBezTo>
                    <a:pt x="3717" y="168"/>
                    <a:pt x="2242" y="1"/>
                    <a:pt x="224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7"/>
            <p:cNvSpPr/>
            <p:nvPr/>
          </p:nvSpPr>
          <p:spPr>
            <a:xfrm>
              <a:off x="5912825" y="1368100"/>
              <a:ext cx="133125" cy="103550"/>
            </a:xfrm>
            <a:custGeom>
              <a:rect b="b" l="l" r="r" t="t"/>
              <a:pathLst>
                <a:path extrusionOk="0" h="4142" w="5325">
                  <a:moveTo>
                    <a:pt x="2627" y="1"/>
                  </a:moveTo>
                  <a:cubicBezTo>
                    <a:pt x="1692" y="1"/>
                    <a:pt x="1036" y="133"/>
                    <a:pt x="1036" y="133"/>
                  </a:cubicBezTo>
                  <a:cubicBezTo>
                    <a:pt x="984" y="740"/>
                    <a:pt x="1" y="4142"/>
                    <a:pt x="2675" y="4142"/>
                  </a:cubicBezTo>
                  <a:cubicBezTo>
                    <a:pt x="2695" y="4142"/>
                    <a:pt x="2714" y="4142"/>
                    <a:pt x="2734" y="4141"/>
                  </a:cubicBezTo>
                  <a:cubicBezTo>
                    <a:pt x="5324" y="4095"/>
                    <a:pt x="4154" y="126"/>
                    <a:pt x="4154" y="126"/>
                  </a:cubicBezTo>
                  <a:cubicBezTo>
                    <a:pt x="3607" y="32"/>
                    <a:pt x="3084" y="1"/>
                    <a:pt x="262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7"/>
            <p:cNvSpPr/>
            <p:nvPr/>
          </p:nvSpPr>
          <p:spPr>
            <a:xfrm>
              <a:off x="6014450" y="1354625"/>
              <a:ext cx="132425" cy="110000"/>
            </a:xfrm>
            <a:custGeom>
              <a:rect b="b" l="l" r="r" t="t"/>
              <a:pathLst>
                <a:path extrusionOk="0" h="4400" w="5297">
                  <a:moveTo>
                    <a:pt x="2968" y="1"/>
                  </a:moveTo>
                  <a:lnTo>
                    <a:pt x="2968" y="1"/>
                  </a:lnTo>
                  <a:cubicBezTo>
                    <a:pt x="1297" y="238"/>
                    <a:pt x="1" y="961"/>
                    <a:pt x="2" y="961"/>
                  </a:cubicBezTo>
                  <a:cubicBezTo>
                    <a:pt x="124" y="1494"/>
                    <a:pt x="221" y="4399"/>
                    <a:pt x="2079" y="4399"/>
                  </a:cubicBezTo>
                  <a:cubicBezTo>
                    <a:pt x="2307" y="4399"/>
                    <a:pt x="2561" y="4356"/>
                    <a:pt x="2844" y="4259"/>
                  </a:cubicBezTo>
                  <a:cubicBezTo>
                    <a:pt x="5296" y="3422"/>
                    <a:pt x="2968" y="1"/>
                    <a:pt x="296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7"/>
            <p:cNvSpPr/>
            <p:nvPr/>
          </p:nvSpPr>
          <p:spPr>
            <a:xfrm>
              <a:off x="6081150" y="1311575"/>
              <a:ext cx="145900" cy="113075"/>
            </a:xfrm>
            <a:custGeom>
              <a:rect b="b" l="l" r="r" t="t"/>
              <a:pathLst>
                <a:path extrusionOk="0" h="4523" w="5836">
                  <a:moveTo>
                    <a:pt x="2357" y="0"/>
                  </a:moveTo>
                  <a:cubicBezTo>
                    <a:pt x="912" y="871"/>
                    <a:pt x="1" y="2043"/>
                    <a:pt x="1" y="2043"/>
                  </a:cubicBezTo>
                  <a:cubicBezTo>
                    <a:pt x="283" y="2432"/>
                    <a:pt x="1264" y="4522"/>
                    <a:pt x="2662" y="4522"/>
                  </a:cubicBezTo>
                  <a:cubicBezTo>
                    <a:pt x="3047" y="4522"/>
                    <a:pt x="3463" y="4364"/>
                    <a:pt x="3905" y="3969"/>
                  </a:cubicBezTo>
                  <a:cubicBezTo>
                    <a:pt x="5835" y="2241"/>
                    <a:pt x="2357" y="0"/>
                    <a:pt x="23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7"/>
            <p:cNvSpPr/>
            <p:nvPr/>
          </p:nvSpPr>
          <p:spPr>
            <a:xfrm>
              <a:off x="5736025" y="1306450"/>
              <a:ext cx="144575" cy="113450"/>
            </a:xfrm>
            <a:custGeom>
              <a:rect b="b" l="l" r="r" t="t"/>
              <a:pathLst>
                <a:path extrusionOk="0" h="4538" w="5783">
                  <a:moveTo>
                    <a:pt x="3223" y="1"/>
                  </a:moveTo>
                  <a:cubicBezTo>
                    <a:pt x="3223" y="1"/>
                    <a:pt x="1" y="2597"/>
                    <a:pt x="2104" y="4111"/>
                  </a:cubicBezTo>
                  <a:cubicBezTo>
                    <a:pt x="2524" y="4413"/>
                    <a:pt x="2905" y="4537"/>
                    <a:pt x="3249" y="4537"/>
                  </a:cubicBezTo>
                  <a:cubicBezTo>
                    <a:pt x="4734" y="4537"/>
                    <a:pt x="5534" y="2214"/>
                    <a:pt x="5782" y="1782"/>
                  </a:cubicBezTo>
                  <a:cubicBezTo>
                    <a:pt x="5782" y="1782"/>
                    <a:pt x="4753" y="713"/>
                    <a:pt x="322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7"/>
            <p:cNvSpPr/>
            <p:nvPr/>
          </p:nvSpPr>
          <p:spPr>
            <a:xfrm>
              <a:off x="5680425" y="1250325"/>
              <a:ext cx="141050" cy="107525"/>
            </a:xfrm>
            <a:custGeom>
              <a:rect b="b" l="l" r="r" t="t"/>
              <a:pathLst>
                <a:path extrusionOk="0" h="4301" w="5642">
                  <a:moveTo>
                    <a:pt x="3981" y="0"/>
                  </a:moveTo>
                  <a:cubicBezTo>
                    <a:pt x="3981" y="0"/>
                    <a:pt x="0" y="1134"/>
                    <a:pt x="1345" y="3348"/>
                  </a:cubicBezTo>
                  <a:cubicBezTo>
                    <a:pt x="1771" y="4048"/>
                    <a:pt x="2281" y="4301"/>
                    <a:pt x="2801" y="4301"/>
                  </a:cubicBezTo>
                  <a:cubicBezTo>
                    <a:pt x="4024" y="4301"/>
                    <a:pt x="5298" y="2900"/>
                    <a:pt x="5642" y="2639"/>
                  </a:cubicBezTo>
                  <a:cubicBezTo>
                    <a:pt x="5640" y="2639"/>
                    <a:pt x="5110" y="1252"/>
                    <a:pt x="398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7"/>
            <p:cNvSpPr/>
            <p:nvPr/>
          </p:nvSpPr>
          <p:spPr>
            <a:xfrm>
              <a:off x="6128725" y="1248600"/>
              <a:ext cx="132400" cy="101400"/>
            </a:xfrm>
            <a:custGeom>
              <a:rect b="b" l="l" r="r" t="t"/>
              <a:pathLst>
                <a:path extrusionOk="0" h="4056" w="5296">
                  <a:moveTo>
                    <a:pt x="1" y="2886"/>
                  </a:moveTo>
                  <a:cubicBezTo>
                    <a:pt x="1" y="2886"/>
                    <a:pt x="1" y="2886"/>
                    <a:pt x="1" y="2886"/>
                  </a:cubicBezTo>
                  <a:cubicBezTo>
                    <a:pt x="1" y="2886"/>
                    <a:pt x="1" y="2886"/>
                    <a:pt x="1" y="2886"/>
                  </a:cubicBezTo>
                  <a:lnTo>
                    <a:pt x="1" y="2886"/>
                  </a:lnTo>
                  <a:cubicBezTo>
                    <a:pt x="1" y="2886"/>
                    <a:pt x="1" y="2886"/>
                    <a:pt x="1" y="2886"/>
                  </a:cubicBezTo>
                  <a:close/>
                  <a:moveTo>
                    <a:pt x="1180" y="1"/>
                  </a:moveTo>
                  <a:cubicBezTo>
                    <a:pt x="284" y="1429"/>
                    <a:pt x="1" y="2885"/>
                    <a:pt x="1" y="2886"/>
                  </a:cubicBezTo>
                  <a:lnTo>
                    <a:pt x="1" y="2886"/>
                  </a:lnTo>
                  <a:cubicBezTo>
                    <a:pt x="352" y="3067"/>
                    <a:pt x="1640" y="4056"/>
                    <a:pt x="2780" y="4056"/>
                  </a:cubicBezTo>
                  <a:cubicBezTo>
                    <a:pt x="3412" y="4056"/>
                    <a:pt x="3998" y="3752"/>
                    <a:pt x="4354" y="2840"/>
                  </a:cubicBezTo>
                  <a:cubicBezTo>
                    <a:pt x="5295" y="426"/>
                    <a:pt x="1180" y="1"/>
                    <a:pt x="11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7"/>
            <p:cNvSpPr/>
            <p:nvPr/>
          </p:nvSpPr>
          <p:spPr>
            <a:xfrm>
              <a:off x="6141925" y="1164925"/>
              <a:ext cx="111575" cy="90675"/>
            </a:xfrm>
            <a:custGeom>
              <a:rect b="b" l="l" r="r" t="t"/>
              <a:pathLst>
                <a:path extrusionOk="0" h="3627" w="4463">
                  <a:moveTo>
                    <a:pt x="2346" y="1"/>
                  </a:moveTo>
                  <a:cubicBezTo>
                    <a:pt x="1265" y="1"/>
                    <a:pt x="134" y="449"/>
                    <a:pt x="134" y="449"/>
                  </a:cubicBezTo>
                  <a:cubicBezTo>
                    <a:pt x="1" y="2131"/>
                    <a:pt x="425" y="3554"/>
                    <a:pt x="425" y="3554"/>
                  </a:cubicBezTo>
                  <a:cubicBezTo>
                    <a:pt x="426" y="3554"/>
                    <a:pt x="428" y="3554"/>
                    <a:pt x="429" y="3554"/>
                  </a:cubicBezTo>
                  <a:cubicBezTo>
                    <a:pt x="636" y="3554"/>
                    <a:pt x="1156" y="3627"/>
                    <a:pt x="1749" y="3627"/>
                  </a:cubicBezTo>
                  <a:cubicBezTo>
                    <a:pt x="2954" y="3627"/>
                    <a:pt x="4462" y="3325"/>
                    <a:pt x="4262" y="1500"/>
                  </a:cubicBezTo>
                  <a:cubicBezTo>
                    <a:pt x="4134" y="320"/>
                    <a:pt x="3258" y="1"/>
                    <a:pt x="2346"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7"/>
            <p:cNvSpPr/>
            <p:nvPr/>
          </p:nvSpPr>
          <p:spPr>
            <a:xfrm>
              <a:off x="6106775" y="1074300"/>
              <a:ext cx="142450" cy="109375"/>
            </a:xfrm>
            <a:custGeom>
              <a:rect b="b" l="l" r="r" t="t"/>
              <a:pathLst>
                <a:path extrusionOk="0" h="4375" w="5698">
                  <a:moveTo>
                    <a:pt x="2855" y="0"/>
                  </a:moveTo>
                  <a:cubicBezTo>
                    <a:pt x="1487" y="0"/>
                    <a:pt x="1" y="1789"/>
                    <a:pt x="1" y="1789"/>
                  </a:cubicBezTo>
                  <a:cubicBezTo>
                    <a:pt x="690" y="3329"/>
                    <a:pt x="1743" y="4374"/>
                    <a:pt x="1743" y="4374"/>
                  </a:cubicBezTo>
                  <a:cubicBezTo>
                    <a:pt x="2280" y="4078"/>
                    <a:pt x="5698" y="2986"/>
                    <a:pt x="4127" y="731"/>
                  </a:cubicBezTo>
                  <a:cubicBezTo>
                    <a:pt x="3756" y="200"/>
                    <a:pt x="3312" y="0"/>
                    <a:pt x="28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7"/>
            <p:cNvSpPr/>
            <p:nvPr/>
          </p:nvSpPr>
          <p:spPr>
            <a:xfrm>
              <a:off x="5672475" y="1188450"/>
              <a:ext cx="112275" cy="91500"/>
            </a:xfrm>
            <a:custGeom>
              <a:rect b="b" l="l" r="r" t="t"/>
              <a:pathLst>
                <a:path extrusionOk="0" h="3660" w="4491">
                  <a:moveTo>
                    <a:pt x="2944" y="0"/>
                  </a:moveTo>
                  <a:cubicBezTo>
                    <a:pt x="1754" y="0"/>
                    <a:pt x="0" y="286"/>
                    <a:pt x="195" y="2003"/>
                  </a:cubicBezTo>
                  <a:cubicBezTo>
                    <a:pt x="342" y="3305"/>
                    <a:pt x="1166" y="3659"/>
                    <a:pt x="2054" y="3659"/>
                  </a:cubicBezTo>
                  <a:cubicBezTo>
                    <a:pt x="3027" y="3659"/>
                    <a:pt x="4077" y="3233"/>
                    <a:pt x="4390" y="3164"/>
                  </a:cubicBezTo>
                  <a:cubicBezTo>
                    <a:pt x="4390" y="3163"/>
                    <a:pt x="4491" y="1683"/>
                    <a:pt x="3991" y="72"/>
                  </a:cubicBezTo>
                  <a:cubicBezTo>
                    <a:pt x="3991" y="72"/>
                    <a:pt x="3538" y="0"/>
                    <a:pt x="294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7"/>
            <p:cNvSpPr/>
            <p:nvPr/>
          </p:nvSpPr>
          <p:spPr>
            <a:xfrm>
              <a:off x="5667350" y="1096275"/>
              <a:ext cx="130575" cy="100400"/>
            </a:xfrm>
            <a:custGeom>
              <a:rect b="b" l="l" r="r" t="t"/>
              <a:pathLst>
                <a:path extrusionOk="0" h="4016" w="5223">
                  <a:moveTo>
                    <a:pt x="2470" y="1"/>
                  </a:moveTo>
                  <a:cubicBezTo>
                    <a:pt x="1839" y="1"/>
                    <a:pt x="1264" y="271"/>
                    <a:pt x="962" y="1080"/>
                  </a:cubicBezTo>
                  <a:cubicBezTo>
                    <a:pt x="0" y="3654"/>
                    <a:pt x="3583" y="3861"/>
                    <a:pt x="4177" y="4015"/>
                  </a:cubicBezTo>
                  <a:cubicBezTo>
                    <a:pt x="4177" y="4014"/>
                    <a:pt x="4937" y="2740"/>
                    <a:pt x="5222" y="1078"/>
                  </a:cubicBezTo>
                  <a:cubicBezTo>
                    <a:pt x="5222" y="1078"/>
                    <a:pt x="3732" y="1"/>
                    <a:pt x="247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7"/>
            <p:cNvSpPr/>
            <p:nvPr/>
          </p:nvSpPr>
          <p:spPr>
            <a:xfrm>
              <a:off x="6048600" y="1010875"/>
              <a:ext cx="143650" cy="114500"/>
            </a:xfrm>
            <a:custGeom>
              <a:rect b="b" l="l" r="r" t="t"/>
              <a:pathLst>
                <a:path extrusionOk="0" h="4580" w="5746">
                  <a:moveTo>
                    <a:pt x="2524" y="1"/>
                  </a:moveTo>
                  <a:cubicBezTo>
                    <a:pt x="937" y="1"/>
                    <a:pt x="0" y="2799"/>
                    <a:pt x="0" y="2799"/>
                  </a:cubicBezTo>
                  <a:cubicBezTo>
                    <a:pt x="1200" y="3986"/>
                    <a:pt x="2560" y="4580"/>
                    <a:pt x="2560" y="4580"/>
                  </a:cubicBezTo>
                  <a:cubicBezTo>
                    <a:pt x="2953" y="4108"/>
                    <a:pt x="5746" y="1854"/>
                    <a:pt x="3465" y="320"/>
                  </a:cubicBezTo>
                  <a:cubicBezTo>
                    <a:pt x="3130" y="96"/>
                    <a:pt x="2816" y="1"/>
                    <a:pt x="2524"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7"/>
            <p:cNvSpPr/>
            <p:nvPr/>
          </p:nvSpPr>
          <p:spPr>
            <a:xfrm>
              <a:off x="5781450" y="976350"/>
              <a:ext cx="135625" cy="111125"/>
            </a:xfrm>
            <a:custGeom>
              <a:rect b="b" l="l" r="r" t="t"/>
              <a:pathLst>
                <a:path extrusionOk="0" h="4445" w="5425">
                  <a:moveTo>
                    <a:pt x="3255" y="0"/>
                  </a:moveTo>
                  <a:cubicBezTo>
                    <a:pt x="3003" y="0"/>
                    <a:pt x="2719" y="57"/>
                    <a:pt x="2401" y="186"/>
                  </a:cubicBezTo>
                  <a:cubicBezTo>
                    <a:pt x="1" y="1159"/>
                    <a:pt x="2517" y="4444"/>
                    <a:pt x="2517" y="4444"/>
                  </a:cubicBezTo>
                  <a:cubicBezTo>
                    <a:pt x="4171" y="4115"/>
                    <a:pt x="5424" y="3319"/>
                    <a:pt x="5424" y="3319"/>
                  </a:cubicBezTo>
                  <a:cubicBezTo>
                    <a:pt x="5275" y="2803"/>
                    <a:pt x="5023" y="0"/>
                    <a:pt x="32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7"/>
            <p:cNvSpPr/>
            <p:nvPr/>
          </p:nvSpPr>
          <p:spPr>
            <a:xfrm>
              <a:off x="5701050" y="1023250"/>
              <a:ext cx="145950" cy="112475"/>
            </a:xfrm>
            <a:custGeom>
              <a:rect b="b" l="l" r="r" t="t"/>
              <a:pathLst>
                <a:path extrusionOk="0" h="4499" w="5838">
                  <a:moveTo>
                    <a:pt x="3115" y="1"/>
                  </a:moveTo>
                  <a:cubicBezTo>
                    <a:pt x="2706" y="1"/>
                    <a:pt x="2271" y="178"/>
                    <a:pt x="1823" y="631"/>
                  </a:cubicBezTo>
                  <a:cubicBezTo>
                    <a:pt x="1" y="2471"/>
                    <a:pt x="3608" y="4499"/>
                    <a:pt x="3608" y="4499"/>
                  </a:cubicBezTo>
                  <a:cubicBezTo>
                    <a:pt x="4998" y="3544"/>
                    <a:pt x="5836" y="2319"/>
                    <a:pt x="5837" y="2319"/>
                  </a:cubicBezTo>
                  <a:cubicBezTo>
                    <a:pt x="5538" y="1955"/>
                    <a:pt x="4471" y="1"/>
                    <a:pt x="311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7"/>
            <p:cNvSpPr/>
            <p:nvPr/>
          </p:nvSpPr>
          <p:spPr>
            <a:xfrm>
              <a:off x="5981000" y="974625"/>
              <a:ext cx="132050" cy="111350"/>
            </a:xfrm>
            <a:custGeom>
              <a:rect b="b" l="l" r="r" t="t"/>
              <a:pathLst>
                <a:path extrusionOk="0" h="4454" w="5282">
                  <a:moveTo>
                    <a:pt x="2064" y="1"/>
                  </a:moveTo>
                  <a:cubicBezTo>
                    <a:pt x="178" y="1"/>
                    <a:pt x="0" y="3424"/>
                    <a:pt x="0" y="3424"/>
                  </a:cubicBezTo>
                  <a:cubicBezTo>
                    <a:pt x="1474" y="4246"/>
                    <a:pt x="2943" y="4453"/>
                    <a:pt x="2944" y="4453"/>
                  </a:cubicBezTo>
                  <a:cubicBezTo>
                    <a:pt x="3196" y="3894"/>
                    <a:pt x="5281" y="974"/>
                    <a:pt x="2673" y="107"/>
                  </a:cubicBezTo>
                  <a:cubicBezTo>
                    <a:pt x="2453" y="34"/>
                    <a:pt x="2250" y="1"/>
                    <a:pt x="2064"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7"/>
            <p:cNvSpPr/>
            <p:nvPr/>
          </p:nvSpPr>
          <p:spPr>
            <a:xfrm>
              <a:off x="5884125" y="960775"/>
              <a:ext cx="133050" cy="103875"/>
            </a:xfrm>
            <a:custGeom>
              <a:rect b="b" l="l" r="r" t="t"/>
              <a:pathLst>
                <a:path extrusionOk="0" h="4155" w="5322">
                  <a:moveTo>
                    <a:pt x="2658" y="0"/>
                  </a:moveTo>
                  <a:cubicBezTo>
                    <a:pt x="2635" y="0"/>
                    <a:pt x="2613" y="1"/>
                    <a:pt x="2590" y="1"/>
                  </a:cubicBezTo>
                  <a:cubicBezTo>
                    <a:pt x="1" y="56"/>
                    <a:pt x="1184" y="4021"/>
                    <a:pt x="1184" y="4021"/>
                  </a:cubicBezTo>
                  <a:cubicBezTo>
                    <a:pt x="1783" y="4122"/>
                    <a:pt x="2353" y="4154"/>
                    <a:pt x="2838" y="4154"/>
                  </a:cubicBezTo>
                  <a:cubicBezTo>
                    <a:pt x="3701" y="4154"/>
                    <a:pt x="4295" y="4052"/>
                    <a:pt x="4295" y="4052"/>
                  </a:cubicBezTo>
                  <a:cubicBezTo>
                    <a:pt x="4344" y="3446"/>
                    <a:pt x="5321" y="0"/>
                    <a:pt x="2658"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7"/>
            <p:cNvSpPr/>
            <p:nvPr/>
          </p:nvSpPr>
          <p:spPr>
            <a:xfrm>
              <a:off x="5764325" y="1057350"/>
              <a:ext cx="404650" cy="321975"/>
            </a:xfrm>
            <a:custGeom>
              <a:rect b="b" l="l" r="r" t="t"/>
              <a:pathLst>
                <a:path extrusionOk="0" h="12879" w="16186">
                  <a:moveTo>
                    <a:pt x="7239" y="1"/>
                  </a:moveTo>
                  <a:cubicBezTo>
                    <a:pt x="6016" y="1"/>
                    <a:pt x="4830" y="239"/>
                    <a:pt x="3783" y="708"/>
                  </a:cubicBezTo>
                  <a:cubicBezTo>
                    <a:pt x="2048" y="1486"/>
                    <a:pt x="837" y="2837"/>
                    <a:pt x="419" y="4462"/>
                  </a:cubicBezTo>
                  <a:cubicBezTo>
                    <a:pt x="0" y="6087"/>
                    <a:pt x="407" y="7853"/>
                    <a:pt x="1550" y="9374"/>
                  </a:cubicBezTo>
                  <a:cubicBezTo>
                    <a:pt x="2693" y="10894"/>
                    <a:pt x="4479" y="12043"/>
                    <a:pt x="6514" y="12567"/>
                  </a:cubicBezTo>
                  <a:cubicBezTo>
                    <a:pt x="7322" y="12775"/>
                    <a:pt x="8143" y="12878"/>
                    <a:pt x="8948" y="12878"/>
                  </a:cubicBezTo>
                  <a:cubicBezTo>
                    <a:pt x="10171" y="12878"/>
                    <a:pt x="11356" y="12640"/>
                    <a:pt x="12402" y="12171"/>
                  </a:cubicBezTo>
                  <a:cubicBezTo>
                    <a:pt x="14138" y="11392"/>
                    <a:pt x="15348" y="10042"/>
                    <a:pt x="15767" y="8417"/>
                  </a:cubicBezTo>
                  <a:cubicBezTo>
                    <a:pt x="16186" y="6792"/>
                    <a:pt x="15779" y="5025"/>
                    <a:pt x="14636" y="3505"/>
                  </a:cubicBezTo>
                  <a:cubicBezTo>
                    <a:pt x="13493" y="1985"/>
                    <a:pt x="11707" y="837"/>
                    <a:pt x="9672" y="312"/>
                  </a:cubicBezTo>
                  <a:cubicBezTo>
                    <a:pt x="8864" y="104"/>
                    <a:pt x="8044" y="1"/>
                    <a:pt x="72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7"/>
            <p:cNvSpPr/>
            <p:nvPr/>
          </p:nvSpPr>
          <p:spPr>
            <a:xfrm>
              <a:off x="5802600" y="1210025"/>
              <a:ext cx="42525" cy="30875"/>
            </a:xfrm>
            <a:custGeom>
              <a:rect b="b" l="l" r="r" t="t"/>
              <a:pathLst>
                <a:path extrusionOk="0" h="1235" w="1701">
                  <a:moveTo>
                    <a:pt x="805" y="0"/>
                  </a:moveTo>
                  <a:cubicBezTo>
                    <a:pt x="397" y="0"/>
                    <a:pt x="60" y="229"/>
                    <a:pt x="31" y="541"/>
                  </a:cubicBezTo>
                  <a:cubicBezTo>
                    <a:pt x="0" y="879"/>
                    <a:pt x="340" y="1188"/>
                    <a:pt x="793" y="1230"/>
                  </a:cubicBezTo>
                  <a:cubicBezTo>
                    <a:pt x="828" y="1233"/>
                    <a:pt x="863" y="1235"/>
                    <a:pt x="898" y="1235"/>
                  </a:cubicBezTo>
                  <a:cubicBezTo>
                    <a:pt x="1304" y="1235"/>
                    <a:pt x="1639" y="1007"/>
                    <a:pt x="1668" y="694"/>
                  </a:cubicBezTo>
                  <a:cubicBezTo>
                    <a:pt x="1700" y="356"/>
                    <a:pt x="1360" y="47"/>
                    <a:pt x="908" y="5"/>
                  </a:cubicBezTo>
                  <a:cubicBezTo>
                    <a:pt x="873" y="2"/>
                    <a:pt x="839" y="0"/>
                    <a:pt x="805"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7"/>
            <p:cNvSpPr/>
            <p:nvPr/>
          </p:nvSpPr>
          <p:spPr>
            <a:xfrm>
              <a:off x="5821000" y="1135700"/>
              <a:ext cx="112725" cy="84525"/>
            </a:xfrm>
            <a:custGeom>
              <a:rect b="b" l="l" r="r" t="t"/>
              <a:pathLst>
                <a:path extrusionOk="0" h="3381" w="4509">
                  <a:moveTo>
                    <a:pt x="2006" y="1"/>
                  </a:moveTo>
                  <a:cubicBezTo>
                    <a:pt x="947" y="1"/>
                    <a:pt x="1" y="626"/>
                    <a:pt x="1" y="626"/>
                  </a:cubicBezTo>
                  <a:cubicBezTo>
                    <a:pt x="1" y="626"/>
                    <a:pt x="147" y="2925"/>
                    <a:pt x="1713" y="3310"/>
                  </a:cubicBezTo>
                  <a:cubicBezTo>
                    <a:pt x="1913" y="3359"/>
                    <a:pt x="2107" y="3381"/>
                    <a:pt x="2294" y="3381"/>
                  </a:cubicBezTo>
                  <a:cubicBezTo>
                    <a:pt x="3573" y="3381"/>
                    <a:pt x="4509" y="2377"/>
                    <a:pt x="4509" y="2377"/>
                  </a:cubicBezTo>
                  <a:cubicBezTo>
                    <a:pt x="3981" y="498"/>
                    <a:pt x="2949" y="1"/>
                    <a:pt x="2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7"/>
            <p:cNvSpPr/>
            <p:nvPr/>
          </p:nvSpPr>
          <p:spPr>
            <a:xfrm>
              <a:off x="5806100" y="1110550"/>
              <a:ext cx="99725" cy="108875"/>
            </a:xfrm>
            <a:custGeom>
              <a:rect b="b" l="l" r="r" t="t"/>
              <a:pathLst>
                <a:path extrusionOk="0" h="4355" w="3989">
                  <a:moveTo>
                    <a:pt x="1038" y="1"/>
                  </a:moveTo>
                  <a:lnTo>
                    <a:pt x="1" y="3472"/>
                  </a:lnTo>
                  <a:lnTo>
                    <a:pt x="2951" y="4354"/>
                  </a:lnTo>
                  <a:lnTo>
                    <a:pt x="3323" y="3109"/>
                  </a:lnTo>
                  <a:lnTo>
                    <a:pt x="2889" y="2532"/>
                  </a:lnTo>
                  <a:lnTo>
                    <a:pt x="3611" y="2146"/>
                  </a:lnTo>
                  <a:lnTo>
                    <a:pt x="3988" y="883"/>
                  </a:lnTo>
                  <a:lnTo>
                    <a:pt x="103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7"/>
            <p:cNvSpPr/>
            <p:nvPr/>
          </p:nvSpPr>
          <p:spPr>
            <a:xfrm>
              <a:off x="5832400" y="1191500"/>
              <a:ext cx="70150" cy="31025"/>
            </a:xfrm>
            <a:custGeom>
              <a:rect b="b" l="l" r="r" t="t"/>
              <a:pathLst>
                <a:path extrusionOk="0" h="1241" w="2806">
                  <a:moveTo>
                    <a:pt x="250" y="1"/>
                  </a:moveTo>
                  <a:cubicBezTo>
                    <a:pt x="168" y="1"/>
                    <a:pt x="85" y="4"/>
                    <a:pt x="1" y="12"/>
                  </a:cubicBezTo>
                  <a:cubicBezTo>
                    <a:pt x="1" y="12"/>
                    <a:pt x="301" y="1241"/>
                    <a:pt x="1640" y="1241"/>
                  </a:cubicBezTo>
                  <a:cubicBezTo>
                    <a:pt x="1964" y="1241"/>
                    <a:pt x="2349" y="1169"/>
                    <a:pt x="2805" y="990"/>
                  </a:cubicBezTo>
                  <a:cubicBezTo>
                    <a:pt x="2805"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7"/>
            <p:cNvSpPr/>
            <p:nvPr/>
          </p:nvSpPr>
          <p:spPr>
            <a:xfrm>
              <a:off x="6010700" y="1194300"/>
              <a:ext cx="114575" cy="85875"/>
            </a:xfrm>
            <a:custGeom>
              <a:rect b="b" l="l" r="r" t="t"/>
              <a:pathLst>
                <a:path extrusionOk="0" h="3435" w="4583">
                  <a:moveTo>
                    <a:pt x="2024" y="1"/>
                  </a:moveTo>
                  <a:cubicBezTo>
                    <a:pt x="1461" y="1"/>
                    <a:pt x="791" y="209"/>
                    <a:pt x="1" y="749"/>
                  </a:cubicBezTo>
                  <a:cubicBezTo>
                    <a:pt x="1" y="749"/>
                    <a:pt x="97" y="2549"/>
                    <a:pt x="1545" y="3259"/>
                  </a:cubicBezTo>
                  <a:cubicBezTo>
                    <a:pt x="1798" y="3383"/>
                    <a:pt x="2057" y="3434"/>
                    <a:pt x="2310" y="3434"/>
                  </a:cubicBezTo>
                  <a:cubicBezTo>
                    <a:pt x="3501" y="3434"/>
                    <a:pt x="4582" y="2299"/>
                    <a:pt x="4582" y="2299"/>
                  </a:cubicBezTo>
                  <a:cubicBezTo>
                    <a:pt x="4582" y="2299"/>
                    <a:pt x="3895" y="1"/>
                    <a:pt x="2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7"/>
            <p:cNvSpPr/>
            <p:nvPr/>
          </p:nvSpPr>
          <p:spPr>
            <a:xfrm>
              <a:off x="5996525" y="1172475"/>
              <a:ext cx="99650" cy="108825"/>
            </a:xfrm>
            <a:custGeom>
              <a:rect b="b" l="l" r="r" t="t"/>
              <a:pathLst>
                <a:path extrusionOk="0" h="4353" w="3986">
                  <a:moveTo>
                    <a:pt x="1036" y="1"/>
                  </a:moveTo>
                  <a:lnTo>
                    <a:pt x="1" y="3472"/>
                  </a:lnTo>
                  <a:lnTo>
                    <a:pt x="2950" y="4353"/>
                  </a:lnTo>
                  <a:lnTo>
                    <a:pt x="3321" y="3108"/>
                  </a:lnTo>
                  <a:lnTo>
                    <a:pt x="2888" y="2532"/>
                  </a:lnTo>
                  <a:lnTo>
                    <a:pt x="3610" y="2144"/>
                  </a:lnTo>
                  <a:lnTo>
                    <a:pt x="3986" y="881"/>
                  </a:lnTo>
                  <a:lnTo>
                    <a:pt x="1036"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7"/>
            <p:cNvSpPr/>
            <p:nvPr/>
          </p:nvSpPr>
          <p:spPr>
            <a:xfrm>
              <a:off x="6022300" y="1250400"/>
              <a:ext cx="70150" cy="31050"/>
            </a:xfrm>
            <a:custGeom>
              <a:rect b="b" l="l" r="r" t="t"/>
              <a:pathLst>
                <a:path extrusionOk="0" h="1242" w="2806">
                  <a:moveTo>
                    <a:pt x="250" y="1"/>
                  </a:moveTo>
                  <a:cubicBezTo>
                    <a:pt x="167" y="1"/>
                    <a:pt x="84" y="5"/>
                    <a:pt x="1" y="12"/>
                  </a:cubicBezTo>
                  <a:cubicBezTo>
                    <a:pt x="1" y="12"/>
                    <a:pt x="300" y="1241"/>
                    <a:pt x="1640" y="1241"/>
                  </a:cubicBezTo>
                  <a:cubicBezTo>
                    <a:pt x="1964" y="1241"/>
                    <a:pt x="2349" y="1169"/>
                    <a:pt x="2806" y="990"/>
                  </a:cubicBezTo>
                  <a:cubicBezTo>
                    <a:pt x="2806"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7"/>
            <p:cNvSpPr/>
            <p:nvPr/>
          </p:nvSpPr>
          <p:spPr>
            <a:xfrm>
              <a:off x="6060525" y="1289025"/>
              <a:ext cx="44300" cy="31775"/>
            </a:xfrm>
            <a:custGeom>
              <a:rect b="b" l="l" r="r" t="t"/>
              <a:pathLst>
                <a:path extrusionOk="0" h="1271" w="1772">
                  <a:moveTo>
                    <a:pt x="757" y="0"/>
                  </a:moveTo>
                  <a:cubicBezTo>
                    <a:pt x="441" y="0"/>
                    <a:pt x="173" y="151"/>
                    <a:pt x="98" y="400"/>
                  </a:cubicBezTo>
                  <a:cubicBezTo>
                    <a:pt x="1" y="725"/>
                    <a:pt x="275" y="1095"/>
                    <a:pt x="710" y="1225"/>
                  </a:cubicBezTo>
                  <a:cubicBezTo>
                    <a:pt x="813" y="1256"/>
                    <a:pt x="916" y="1270"/>
                    <a:pt x="1014" y="1270"/>
                  </a:cubicBezTo>
                  <a:cubicBezTo>
                    <a:pt x="1331" y="1270"/>
                    <a:pt x="1600" y="1119"/>
                    <a:pt x="1674" y="871"/>
                  </a:cubicBezTo>
                  <a:cubicBezTo>
                    <a:pt x="1771" y="545"/>
                    <a:pt x="1498" y="176"/>
                    <a:pt x="1062" y="46"/>
                  </a:cubicBezTo>
                  <a:cubicBezTo>
                    <a:pt x="959" y="15"/>
                    <a:pt x="856" y="0"/>
                    <a:pt x="7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7"/>
            <p:cNvSpPr/>
            <p:nvPr/>
          </p:nvSpPr>
          <p:spPr>
            <a:xfrm>
              <a:off x="5890025" y="1232900"/>
              <a:ext cx="123225" cy="72075"/>
            </a:xfrm>
            <a:custGeom>
              <a:rect b="b" l="l" r="r" t="t"/>
              <a:pathLst>
                <a:path extrusionOk="0" h="2883" w="4929">
                  <a:moveTo>
                    <a:pt x="361" y="1"/>
                  </a:moveTo>
                  <a:cubicBezTo>
                    <a:pt x="148" y="1"/>
                    <a:pt x="0" y="236"/>
                    <a:pt x="86" y="451"/>
                  </a:cubicBezTo>
                  <a:cubicBezTo>
                    <a:pt x="415" y="1278"/>
                    <a:pt x="1017" y="2279"/>
                    <a:pt x="1958" y="2668"/>
                  </a:cubicBezTo>
                  <a:cubicBezTo>
                    <a:pt x="2328" y="2821"/>
                    <a:pt x="2669" y="2882"/>
                    <a:pt x="2978" y="2882"/>
                  </a:cubicBezTo>
                  <a:cubicBezTo>
                    <a:pt x="3844" y="2882"/>
                    <a:pt x="4466" y="2399"/>
                    <a:pt x="4788" y="2074"/>
                  </a:cubicBezTo>
                  <a:cubicBezTo>
                    <a:pt x="4928" y="1931"/>
                    <a:pt x="4906" y="1685"/>
                    <a:pt x="4745" y="1572"/>
                  </a:cubicBezTo>
                  <a:cubicBezTo>
                    <a:pt x="2928" y="296"/>
                    <a:pt x="1175" y="45"/>
                    <a:pt x="377" y="1"/>
                  </a:cubicBezTo>
                  <a:cubicBezTo>
                    <a:pt x="371" y="1"/>
                    <a:pt x="366" y="1"/>
                    <a:pt x="3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7"/>
            <p:cNvSpPr/>
            <p:nvPr/>
          </p:nvSpPr>
          <p:spPr>
            <a:xfrm>
              <a:off x="5906600" y="1271400"/>
              <a:ext cx="79825" cy="33950"/>
            </a:xfrm>
            <a:custGeom>
              <a:rect b="b" l="l" r="r" t="t"/>
              <a:pathLst>
                <a:path extrusionOk="0" h="1358" w="3193">
                  <a:moveTo>
                    <a:pt x="223" y="0"/>
                  </a:moveTo>
                  <a:cubicBezTo>
                    <a:pt x="149" y="0"/>
                    <a:pt x="75" y="3"/>
                    <a:pt x="1" y="9"/>
                  </a:cubicBezTo>
                  <a:cubicBezTo>
                    <a:pt x="1" y="9"/>
                    <a:pt x="526" y="854"/>
                    <a:pt x="1416" y="1205"/>
                  </a:cubicBezTo>
                  <a:cubicBezTo>
                    <a:pt x="1663" y="1302"/>
                    <a:pt x="1973" y="1357"/>
                    <a:pt x="2286" y="1357"/>
                  </a:cubicBezTo>
                  <a:cubicBezTo>
                    <a:pt x="2606" y="1357"/>
                    <a:pt x="2930" y="1299"/>
                    <a:pt x="3193" y="1170"/>
                  </a:cubicBezTo>
                  <a:cubicBezTo>
                    <a:pt x="3193" y="1170"/>
                    <a:pt x="1749" y="0"/>
                    <a:pt x="22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7"/>
            <p:cNvSpPr/>
            <p:nvPr/>
          </p:nvSpPr>
          <p:spPr>
            <a:xfrm>
              <a:off x="5858975" y="1090150"/>
              <a:ext cx="76300" cy="25575"/>
            </a:xfrm>
            <a:custGeom>
              <a:rect b="b" l="l" r="r" t="t"/>
              <a:pathLst>
                <a:path extrusionOk="0" h="1023" w="3052">
                  <a:moveTo>
                    <a:pt x="773" y="0"/>
                  </a:moveTo>
                  <a:cubicBezTo>
                    <a:pt x="388" y="0"/>
                    <a:pt x="131" y="65"/>
                    <a:pt x="106" y="71"/>
                  </a:cubicBezTo>
                  <a:cubicBezTo>
                    <a:pt x="40" y="88"/>
                    <a:pt x="1" y="154"/>
                    <a:pt x="18" y="220"/>
                  </a:cubicBezTo>
                  <a:cubicBezTo>
                    <a:pt x="32" y="274"/>
                    <a:pt x="82" y="310"/>
                    <a:pt x="136" y="310"/>
                  </a:cubicBezTo>
                  <a:cubicBezTo>
                    <a:pt x="146" y="310"/>
                    <a:pt x="156" y="309"/>
                    <a:pt x="167" y="307"/>
                  </a:cubicBezTo>
                  <a:cubicBezTo>
                    <a:pt x="172" y="305"/>
                    <a:pt x="406" y="247"/>
                    <a:pt x="762" y="247"/>
                  </a:cubicBezTo>
                  <a:cubicBezTo>
                    <a:pt x="1288" y="247"/>
                    <a:pt x="2081" y="373"/>
                    <a:pt x="2806" y="993"/>
                  </a:cubicBezTo>
                  <a:cubicBezTo>
                    <a:pt x="2828" y="1012"/>
                    <a:pt x="2857" y="1023"/>
                    <a:pt x="2885" y="1023"/>
                  </a:cubicBezTo>
                  <a:cubicBezTo>
                    <a:pt x="2998" y="1023"/>
                    <a:pt x="3051" y="882"/>
                    <a:pt x="2965" y="808"/>
                  </a:cubicBezTo>
                  <a:cubicBezTo>
                    <a:pt x="2182" y="140"/>
                    <a:pt x="1340" y="0"/>
                    <a:pt x="77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7"/>
            <p:cNvSpPr/>
            <p:nvPr/>
          </p:nvSpPr>
          <p:spPr>
            <a:xfrm>
              <a:off x="6058200" y="1149800"/>
              <a:ext cx="68800" cy="40450"/>
            </a:xfrm>
            <a:custGeom>
              <a:rect b="b" l="l" r="r" t="t"/>
              <a:pathLst>
                <a:path extrusionOk="0" h="1618" w="2752">
                  <a:moveTo>
                    <a:pt x="115" y="1"/>
                  </a:moveTo>
                  <a:cubicBezTo>
                    <a:pt x="51" y="1"/>
                    <a:pt x="7" y="56"/>
                    <a:pt x="4" y="117"/>
                  </a:cubicBezTo>
                  <a:cubicBezTo>
                    <a:pt x="1" y="185"/>
                    <a:pt x="52" y="242"/>
                    <a:pt x="119" y="245"/>
                  </a:cubicBezTo>
                  <a:cubicBezTo>
                    <a:pt x="1715" y="325"/>
                    <a:pt x="2503" y="1548"/>
                    <a:pt x="2510" y="1560"/>
                  </a:cubicBezTo>
                  <a:cubicBezTo>
                    <a:pt x="2532" y="1596"/>
                    <a:pt x="2571" y="1618"/>
                    <a:pt x="2614" y="1618"/>
                  </a:cubicBezTo>
                  <a:cubicBezTo>
                    <a:pt x="2636" y="1618"/>
                    <a:pt x="2658" y="1611"/>
                    <a:pt x="2677" y="1600"/>
                  </a:cubicBezTo>
                  <a:cubicBezTo>
                    <a:pt x="2734" y="1564"/>
                    <a:pt x="2752" y="1489"/>
                    <a:pt x="2716" y="1432"/>
                  </a:cubicBezTo>
                  <a:cubicBezTo>
                    <a:pt x="2681" y="1377"/>
                    <a:pt x="1858" y="89"/>
                    <a:pt x="132" y="2"/>
                  </a:cubicBezTo>
                  <a:cubicBezTo>
                    <a:pt x="126" y="1"/>
                    <a:pt x="120" y="1"/>
                    <a:pt x="1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7"/>
            <p:cNvSpPr/>
            <p:nvPr/>
          </p:nvSpPr>
          <p:spPr>
            <a:xfrm>
              <a:off x="5910950" y="1300125"/>
              <a:ext cx="36825" cy="21225"/>
            </a:xfrm>
            <a:custGeom>
              <a:rect b="b" l="l" r="r" t="t"/>
              <a:pathLst>
                <a:path extrusionOk="0" h="849" w="1473">
                  <a:moveTo>
                    <a:pt x="136" y="0"/>
                  </a:moveTo>
                  <a:cubicBezTo>
                    <a:pt x="107" y="0"/>
                    <a:pt x="78" y="10"/>
                    <a:pt x="55" y="31"/>
                  </a:cubicBezTo>
                  <a:cubicBezTo>
                    <a:pt x="7" y="74"/>
                    <a:pt x="0" y="149"/>
                    <a:pt x="42" y="200"/>
                  </a:cubicBezTo>
                  <a:cubicBezTo>
                    <a:pt x="64" y="224"/>
                    <a:pt x="562" y="783"/>
                    <a:pt x="1338" y="847"/>
                  </a:cubicBezTo>
                  <a:lnTo>
                    <a:pt x="1348" y="847"/>
                  </a:lnTo>
                  <a:lnTo>
                    <a:pt x="1348" y="848"/>
                  </a:lnTo>
                  <a:cubicBezTo>
                    <a:pt x="1414" y="847"/>
                    <a:pt x="1467" y="796"/>
                    <a:pt x="1469" y="731"/>
                  </a:cubicBezTo>
                  <a:cubicBezTo>
                    <a:pt x="1472" y="667"/>
                    <a:pt x="1423" y="611"/>
                    <a:pt x="1359" y="604"/>
                  </a:cubicBezTo>
                  <a:cubicBezTo>
                    <a:pt x="683" y="548"/>
                    <a:pt x="229" y="44"/>
                    <a:pt x="225" y="39"/>
                  </a:cubicBezTo>
                  <a:cubicBezTo>
                    <a:pt x="201" y="13"/>
                    <a:pt x="169"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7"/>
            <p:cNvSpPr/>
            <p:nvPr/>
          </p:nvSpPr>
          <p:spPr>
            <a:xfrm>
              <a:off x="6121650" y="1052925"/>
              <a:ext cx="38825" cy="62000"/>
            </a:xfrm>
            <a:custGeom>
              <a:rect b="b" l="l" r="r" t="t"/>
              <a:pathLst>
                <a:path extrusionOk="0" h="2480" w="1553">
                  <a:moveTo>
                    <a:pt x="1432" y="0"/>
                  </a:moveTo>
                  <a:cubicBezTo>
                    <a:pt x="1360" y="4"/>
                    <a:pt x="1309" y="53"/>
                    <a:pt x="1308" y="121"/>
                  </a:cubicBezTo>
                  <a:cubicBezTo>
                    <a:pt x="1293" y="995"/>
                    <a:pt x="88" y="2259"/>
                    <a:pt x="76" y="2273"/>
                  </a:cubicBezTo>
                  <a:cubicBezTo>
                    <a:pt x="1" y="2350"/>
                    <a:pt x="55" y="2479"/>
                    <a:pt x="163" y="2479"/>
                  </a:cubicBezTo>
                  <a:cubicBezTo>
                    <a:pt x="196" y="2479"/>
                    <a:pt x="229" y="2465"/>
                    <a:pt x="251" y="2442"/>
                  </a:cubicBezTo>
                  <a:cubicBezTo>
                    <a:pt x="304" y="2387"/>
                    <a:pt x="1535" y="1095"/>
                    <a:pt x="1552" y="125"/>
                  </a:cubicBezTo>
                  <a:cubicBezTo>
                    <a:pt x="1553" y="57"/>
                    <a:pt x="1499" y="3"/>
                    <a:pt x="14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7"/>
            <p:cNvSpPr/>
            <p:nvPr/>
          </p:nvSpPr>
          <p:spPr>
            <a:xfrm>
              <a:off x="6183000" y="1161925"/>
              <a:ext cx="69025" cy="50975"/>
            </a:xfrm>
            <a:custGeom>
              <a:rect b="b" l="l" r="r" t="t"/>
              <a:pathLst>
                <a:path extrusionOk="0" h="2039" w="2761">
                  <a:moveTo>
                    <a:pt x="623" y="0"/>
                  </a:moveTo>
                  <a:cubicBezTo>
                    <a:pt x="338" y="0"/>
                    <a:pt x="135" y="35"/>
                    <a:pt x="115" y="38"/>
                  </a:cubicBezTo>
                  <a:cubicBezTo>
                    <a:pt x="47" y="48"/>
                    <a:pt x="1" y="113"/>
                    <a:pt x="13" y="181"/>
                  </a:cubicBezTo>
                  <a:cubicBezTo>
                    <a:pt x="23" y="240"/>
                    <a:pt x="74" y="281"/>
                    <a:pt x="133" y="281"/>
                  </a:cubicBezTo>
                  <a:cubicBezTo>
                    <a:pt x="141" y="281"/>
                    <a:pt x="149" y="281"/>
                    <a:pt x="157" y="279"/>
                  </a:cubicBezTo>
                  <a:cubicBezTo>
                    <a:pt x="162" y="278"/>
                    <a:pt x="350" y="246"/>
                    <a:pt x="617" y="246"/>
                  </a:cubicBezTo>
                  <a:cubicBezTo>
                    <a:pt x="1010" y="246"/>
                    <a:pt x="1576" y="315"/>
                    <a:pt x="1984" y="651"/>
                  </a:cubicBezTo>
                  <a:cubicBezTo>
                    <a:pt x="2325" y="931"/>
                    <a:pt x="2504" y="1359"/>
                    <a:pt x="2516" y="1920"/>
                  </a:cubicBezTo>
                  <a:cubicBezTo>
                    <a:pt x="2518" y="1985"/>
                    <a:pt x="2572" y="2038"/>
                    <a:pt x="2637" y="2038"/>
                  </a:cubicBezTo>
                  <a:lnTo>
                    <a:pt x="2640" y="2038"/>
                  </a:lnTo>
                  <a:cubicBezTo>
                    <a:pt x="2707" y="2037"/>
                    <a:pt x="2761" y="1981"/>
                    <a:pt x="2760" y="1913"/>
                  </a:cubicBezTo>
                  <a:cubicBezTo>
                    <a:pt x="2746" y="1278"/>
                    <a:pt x="2538" y="789"/>
                    <a:pt x="2137" y="461"/>
                  </a:cubicBezTo>
                  <a:cubicBezTo>
                    <a:pt x="1673" y="79"/>
                    <a:pt x="1054" y="0"/>
                    <a:pt x="62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7"/>
            <p:cNvSpPr/>
            <p:nvPr/>
          </p:nvSpPr>
          <p:spPr>
            <a:xfrm>
              <a:off x="6138225" y="1325650"/>
              <a:ext cx="88125" cy="27500"/>
            </a:xfrm>
            <a:custGeom>
              <a:rect b="b" l="l" r="r" t="t"/>
              <a:pathLst>
                <a:path extrusionOk="0" h="1100" w="3525">
                  <a:moveTo>
                    <a:pt x="137" y="1"/>
                  </a:moveTo>
                  <a:cubicBezTo>
                    <a:pt x="100" y="1"/>
                    <a:pt x="63" y="18"/>
                    <a:pt x="39" y="50"/>
                  </a:cubicBezTo>
                  <a:cubicBezTo>
                    <a:pt x="0" y="103"/>
                    <a:pt x="10" y="177"/>
                    <a:pt x="60" y="218"/>
                  </a:cubicBezTo>
                  <a:cubicBezTo>
                    <a:pt x="125" y="266"/>
                    <a:pt x="1263" y="1099"/>
                    <a:pt x="2369" y="1099"/>
                  </a:cubicBezTo>
                  <a:cubicBezTo>
                    <a:pt x="2755" y="1099"/>
                    <a:pt x="3137" y="998"/>
                    <a:pt x="3469" y="727"/>
                  </a:cubicBezTo>
                  <a:cubicBezTo>
                    <a:pt x="3518" y="683"/>
                    <a:pt x="3525" y="607"/>
                    <a:pt x="3483" y="556"/>
                  </a:cubicBezTo>
                  <a:cubicBezTo>
                    <a:pt x="3458" y="527"/>
                    <a:pt x="3423" y="512"/>
                    <a:pt x="3388" y="512"/>
                  </a:cubicBezTo>
                  <a:cubicBezTo>
                    <a:pt x="3362" y="512"/>
                    <a:pt x="3335" y="520"/>
                    <a:pt x="3313" y="537"/>
                  </a:cubicBezTo>
                  <a:cubicBezTo>
                    <a:pt x="3036" y="765"/>
                    <a:pt x="2709" y="852"/>
                    <a:pt x="2373" y="852"/>
                  </a:cubicBezTo>
                  <a:cubicBezTo>
                    <a:pt x="1339" y="852"/>
                    <a:pt x="221" y="33"/>
                    <a:pt x="206" y="23"/>
                  </a:cubicBezTo>
                  <a:cubicBezTo>
                    <a:pt x="185" y="8"/>
                    <a:pt x="161"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7"/>
            <p:cNvSpPr/>
            <p:nvPr/>
          </p:nvSpPr>
          <p:spPr>
            <a:xfrm>
              <a:off x="6076900" y="1402900"/>
              <a:ext cx="45350" cy="62600"/>
            </a:xfrm>
            <a:custGeom>
              <a:rect b="b" l="l" r="r" t="t"/>
              <a:pathLst>
                <a:path extrusionOk="0" h="2504" w="1814">
                  <a:moveTo>
                    <a:pt x="1387" y="0"/>
                  </a:moveTo>
                  <a:cubicBezTo>
                    <a:pt x="1371" y="0"/>
                    <a:pt x="1355" y="3"/>
                    <a:pt x="1339" y="10"/>
                  </a:cubicBezTo>
                  <a:cubicBezTo>
                    <a:pt x="1276" y="36"/>
                    <a:pt x="1247" y="110"/>
                    <a:pt x="1276" y="173"/>
                  </a:cubicBezTo>
                  <a:cubicBezTo>
                    <a:pt x="1279" y="180"/>
                    <a:pt x="1548" y="830"/>
                    <a:pt x="1265" y="1424"/>
                  </a:cubicBezTo>
                  <a:cubicBezTo>
                    <a:pt x="1082" y="1813"/>
                    <a:pt x="701" y="2096"/>
                    <a:pt x="136" y="2264"/>
                  </a:cubicBezTo>
                  <a:cubicBezTo>
                    <a:pt x="1" y="2304"/>
                    <a:pt x="29" y="2503"/>
                    <a:pt x="171" y="2503"/>
                  </a:cubicBezTo>
                  <a:cubicBezTo>
                    <a:pt x="182" y="2503"/>
                    <a:pt x="194" y="2501"/>
                    <a:pt x="205" y="2498"/>
                  </a:cubicBezTo>
                  <a:cubicBezTo>
                    <a:pt x="841" y="2310"/>
                    <a:pt x="1271" y="1983"/>
                    <a:pt x="1486" y="1529"/>
                  </a:cubicBezTo>
                  <a:cubicBezTo>
                    <a:pt x="1814" y="837"/>
                    <a:pt x="1514" y="109"/>
                    <a:pt x="1501" y="78"/>
                  </a:cubicBezTo>
                  <a:cubicBezTo>
                    <a:pt x="1483" y="30"/>
                    <a:pt x="1436" y="0"/>
                    <a:pt x="138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7"/>
            <p:cNvSpPr/>
            <p:nvPr/>
          </p:nvSpPr>
          <p:spPr>
            <a:xfrm>
              <a:off x="5957875" y="1421600"/>
              <a:ext cx="68700" cy="53475"/>
            </a:xfrm>
            <a:custGeom>
              <a:rect b="b" l="l" r="r" t="t"/>
              <a:pathLst>
                <a:path extrusionOk="0" h="2139" w="2748">
                  <a:moveTo>
                    <a:pt x="2626" y="0"/>
                  </a:moveTo>
                  <a:cubicBezTo>
                    <a:pt x="2559" y="0"/>
                    <a:pt x="2505" y="55"/>
                    <a:pt x="2505" y="122"/>
                  </a:cubicBezTo>
                  <a:cubicBezTo>
                    <a:pt x="2505" y="132"/>
                    <a:pt x="2497" y="1131"/>
                    <a:pt x="1852" y="1621"/>
                  </a:cubicBezTo>
                  <a:cubicBezTo>
                    <a:pt x="1612" y="1803"/>
                    <a:pt x="1311" y="1894"/>
                    <a:pt x="952" y="1894"/>
                  </a:cubicBezTo>
                  <a:cubicBezTo>
                    <a:pt x="716" y="1894"/>
                    <a:pt x="455" y="1855"/>
                    <a:pt x="170" y="1775"/>
                  </a:cubicBezTo>
                  <a:cubicBezTo>
                    <a:pt x="158" y="1772"/>
                    <a:pt x="147" y="1770"/>
                    <a:pt x="136" y="1770"/>
                  </a:cubicBezTo>
                  <a:cubicBezTo>
                    <a:pt x="82" y="1770"/>
                    <a:pt x="34" y="1805"/>
                    <a:pt x="19" y="1859"/>
                  </a:cubicBezTo>
                  <a:cubicBezTo>
                    <a:pt x="1" y="1924"/>
                    <a:pt x="39" y="1991"/>
                    <a:pt x="103" y="2010"/>
                  </a:cubicBezTo>
                  <a:cubicBezTo>
                    <a:pt x="411" y="2095"/>
                    <a:pt x="695" y="2139"/>
                    <a:pt x="954" y="2139"/>
                  </a:cubicBezTo>
                  <a:cubicBezTo>
                    <a:pt x="1366" y="2139"/>
                    <a:pt x="1716" y="2030"/>
                    <a:pt x="2000" y="1813"/>
                  </a:cubicBezTo>
                  <a:cubicBezTo>
                    <a:pt x="2742" y="1249"/>
                    <a:pt x="2748" y="167"/>
                    <a:pt x="2748" y="122"/>
                  </a:cubicBezTo>
                  <a:cubicBezTo>
                    <a:pt x="2748" y="54"/>
                    <a:pt x="2693" y="0"/>
                    <a:pt x="26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7"/>
            <p:cNvSpPr/>
            <p:nvPr/>
          </p:nvSpPr>
          <p:spPr>
            <a:xfrm>
              <a:off x="5854375" y="1439200"/>
              <a:ext cx="55475" cy="22600"/>
            </a:xfrm>
            <a:custGeom>
              <a:rect b="b" l="l" r="r" t="t"/>
              <a:pathLst>
                <a:path extrusionOk="0" h="904" w="2219">
                  <a:moveTo>
                    <a:pt x="135" y="0"/>
                  </a:moveTo>
                  <a:cubicBezTo>
                    <a:pt x="103" y="0"/>
                    <a:pt x="72" y="12"/>
                    <a:pt x="49" y="36"/>
                  </a:cubicBezTo>
                  <a:cubicBezTo>
                    <a:pt x="2" y="82"/>
                    <a:pt x="0" y="156"/>
                    <a:pt x="44" y="205"/>
                  </a:cubicBezTo>
                  <a:cubicBezTo>
                    <a:pt x="76" y="238"/>
                    <a:pt x="751" y="903"/>
                    <a:pt x="1654" y="903"/>
                  </a:cubicBezTo>
                  <a:cubicBezTo>
                    <a:pt x="1810" y="903"/>
                    <a:pt x="1966" y="883"/>
                    <a:pt x="2117" y="844"/>
                  </a:cubicBezTo>
                  <a:cubicBezTo>
                    <a:pt x="2181" y="825"/>
                    <a:pt x="2219" y="760"/>
                    <a:pt x="2202" y="695"/>
                  </a:cubicBezTo>
                  <a:cubicBezTo>
                    <a:pt x="2188" y="641"/>
                    <a:pt x="2138" y="605"/>
                    <a:pt x="2084" y="605"/>
                  </a:cubicBezTo>
                  <a:cubicBezTo>
                    <a:pt x="2074" y="605"/>
                    <a:pt x="2065" y="606"/>
                    <a:pt x="2055" y="608"/>
                  </a:cubicBezTo>
                  <a:cubicBezTo>
                    <a:pt x="1922" y="643"/>
                    <a:pt x="1791" y="659"/>
                    <a:pt x="1664" y="659"/>
                  </a:cubicBezTo>
                  <a:cubicBezTo>
                    <a:pt x="855" y="659"/>
                    <a:pt x="224" y="40"/>
                    <a:pt x="217" y="33"/>
                  </a:cubicBezTo>
                  <a:cubicBezTo>
                    <a:pt x="194" y="11"/>
                    <a:pt x="164"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7"/>
            <p:cNvSpPr/>
            <p:nvPr/>
          </p:nvSpPr>
          <p:spPr>
            <a:xfrm>
              <a:off x="5785125" y="1373150"/>
              <a:ext cx="86650" cy="48375"/>
            </a:xfrm>
            <a:custGeom>
              <a:rect b="b" l="l" r="r" t="t"/>
              <a:pathLst>
                <a:path extrusionOk="0" h="1935" w="3466">
                  <a:moveTo>
                    <a:pt x="3328" y="0"/>
                  </a:moveTo>
                  <a:cubicBezTo>
                    <a:pt x="3279" y="0"/>
                    <a:pt x="3233" y="30"/>
                    <a:pt x="3214" y="78"/>
                  </a:cubicBezTo>
                  <a:cubicBezTo>
                    <a:pt x="3210" y="90"/>
                    <a:pt x="2727" y="1296"/>
                    <a:pt x="1773" y="1614"/>
                  </a:cubicBezTo>
                  <a:cubicBezTo>
                    <a:pt x="1619" y="1665"/>
                    <a:pt x="1461" y="1690"/>
                    <a:pt x="1299" y="1690"/>
                  </a:cubicBezTo>
                  <a:cubicBezTo>
                    <a:pt x="951" y="1690"/>
                    <a:pt x="585" y="1573"/>
                    <a:pt x="204" y="1339"/>
                  </a:cubicBezTo>
                  <a:cubicBezTo>
                    <a:pt x="183" y="1326"/>
                    <a:pt x="161" y="1321"/>
                    <a:pt x="139" y="1321"/>
                  </a:cubicBezTo>
                  <a:cubicBezTo>
                    <a:pt x="98" y="1321"/>
                    <a:pt x="58" y="1341"/>
                    <a:pt x="36" y="1378"/>
                  </a:cubicBezTo>
                  <a:cubicBezTo>
                    <a:pt x="1" y="1436"/>
                    <a:pt x="18" y="1511"/>
                    <a:pt x="76" y="1546"/>
                  </a:cubicBezTo>
                  <a:cubicBezTo>
                    <a:pt x="496" y="1805"/>
                    <a:pt x="906" y="1935"/>
                    <a:pt x="1298" y="1935"/>
                  </a:cubicBezTo>
                  <a:cubicBezTo>
                    <a:pt x="1485" y="1935"/>
                    <a:pt x="1672" y="1905"/>
                    <a:pt x="1850" y="1845"/>
                  </a:cubicBezTo>
                  <a:cubicBezTo>
                    <a:pt x="2911" y="1491"/>
                    <a:pt x="3420" y="221"/>
                    <a:pt x="3441" y="167"/>
                  </a:cubicBezTo>
                  <a:cubicBezTo>
                    <a:pt x="3465" y="104"/>
                    <a:pt x="3435" y="33"/>
                    <a:pt x="3372" y="9"/>
                  </a:cubicBezTo>
                  <a:cubicBezTo>
                    <a:pt x="3358" y="3"/>
                    <a:pt x="3342" y="0"/>
                    <a:pt x="332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7"/>
            <p:cNvSpPr/>
            <p:nvPr/>
          </p:nvSpPr>
          <p:spPr>
            <a:xfrm>
              <a:off x="5708425" y="1327025"/>
              <a:ext cx="59375" cy="33775"/>
            </a:xfrm>
            <a:custGeom>
              <a:rect b="b" l="l" r="r" t="t"/>
              <a:pathLst>
                <a:path extrusionOk="0" h="1351" w="2375">
                  <a:moveTo>
                    <a:pt x="139" y="0"/>
                  </a:moveTo>
                  <a:cubicBezTo>
                    <a:pt x="124" y="0"/>
                    <a:pt x="108" y="3"/>
                    <a:pt x="93" y="9"/>
                  </a:cubicBezTo>
                  <a:cubicBezTo>
                    <a:pt x="31" y="34"/>
                    <a:pt x="0" y="105"/>
                    <a:pt x="26" y="168"/>
                  </a:cubicBezTo>
                  <a:cubicBezTo>
                    <a:pt x="31" y="181"/>
                    <a:pt x="511" y="1351"/>
                    <a:pt x="1686" y="1351"/>
                  </a:cubicBezTo>
                  <a:cubicBezTo>
                    <a:pt x="1883" y="1349"/>
                    <a:pt x="2080" y="1319"/>
                    <a:pt x="2269" y="1262"/>
                  </a:cubicBezTo>
                  <a:cubicBezTo>
                    <a:pt x="2335" y="1244"/>
                    <a:pt x="2375" y="1176"/>
                    <a:pt x="2354" y="1110"/>
                  </a:cubicBezTo>
                  <a:cubicBezTo>
                    <a:pt x="2339" y="1057"/>
                    <a:pt x="2291" y="1022"/>
                    <a:pt x="2238" y="1022"/>
                  </a:cubicBezTo>
                  <a:cubicBezTo>
                    <a:pt x="2225" y="1022"/>
                    <a:pt x="2212" y="1024"/>
                    <a:pt x="2199" y="1029"/>
                  </a:cubicBezTo>
                  <a:cubicBezTo>
                    <a:pt x="2013" y="1083"/>
                    <a:pt x="1843" y="1107"/>
                    <a:pt x="1687" y="1107"/>
                  </a:cubicBezTo>
                  <a:cubicBezTo>
                    <a:pt x="679" y="1107"/>
                    <a:pt x="271" y="125"/>
                    <a:pt x="252" y="78"/>
                  </a:cubicBezTo>
                  <a:cubicBezTo>
                    <a:pt x="233" y="29"/>
                    <a:pt x="187"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7"/>
            <p:cNvSpPr/>
            <p:nvPr/>
          </p:nvSpPr>
          <p:spPr>
            <a:xfrm>
              <a:off x="5679200" y="1254800"/>
              <a:ext cx="84525" cy="28550"/>
            </a:xfrm>
            <a:custGeom>
              <a:rect b="b" l="l" r="r" t="t"/>
              <a:pathLst>
                <a:path extrusionOk="0" h="1142" w="3381">
                  <a:moveTo>
                    <a:pt x="138" y="0"/>
                  </a:moveTo>
                  <a:cubicBezTo>
                    <a:pt x="124" y="0"/>
                    <a:pt x="110" y="2"/>
                    <a:pt x="97" y="7"/>
                  </a:cubicBezTo>
                  <a:cubicBezTo>
                    <a:pt x="34" y="29"/>
                    <a:pt x="1" y="99"/>
                    <a:pt x="23" y="163"/>
                  </a:cubicBezTo>
                  <a:cubicBezTo>
                    <a:pt x="40" y="213"/>
                    <a:pt x="392" y="1142"/>
                    <a:pt x="1821" y="1142"/>
                  </a:cubicBezTo>
                  <a:cubicBezTo>
                    <a:pt x="2218" y="1142"/>
                    <a:pt x="2698" y="1070"/>
                    <a:pt x="3276" y="888"/>
                  </a:cubicBezTo>
                  <a:cubicBezTo>
                    <a:pt x="3343" y="869"/>
                    <a:pt x="3381" y="800"/>
                    <a:pt x="3360" y="734"/>
                  </a:cubicBezTo>
                  <a:cubicBezTo>
                    <a:pt x="3344" y="682"/>
                    <a:pt x="3296" y="649"/>
                    <a:pt x="3244" y="649"/>
                  </a:cubicBezTo>
                  <a:cubicBezTo>
                    <a:pt x="3230" y="649"/>
                    <a:pt x="3217" y="651"/>
                    <a:pt x="3203" y="656"/>
                  </a:cubicBezTo>
                  <a:cubicBezTo>
                    <a:pt x="2650" y="830"/>
                    <a:pt x="2196" y="897"/>
                    <a:pt x="1826" y="897"/>
                  </a:cubicBezTo>
                  <a:cubicBezTo>
                    <a:pt x="570" y="897"/>
                    <a:pt x="268" y="123"/>
                    <a:pt x="252" y="80"/>
                  </a:cubicBezTo>
                  <a:cubicBezTo>
                    <a:pt x="234" y="30"/>
                    <a:pt x="187"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7"/>
            <p:cNvSpPr/>
            <p:nvPr/>
          </p:nvSpPr>
          <p:spPr>
            <a:xfrm>
              <a:off x="5680975" y="1137200"/>
              <a:ext cx="68225" cy="57700"/>
            </a:xfrm>
            <a:custGeom>
              <a:rect b="b" l="l" r="r" t="t"/>
              <a:pathLst>
                <a:path extrusionOk="0" h="2308" w="2729">
                  <a:moveTo>
                    <a:pt x="255" y="0"/>
                  </a:moveTo>
                  <a:cubicBezTo>
                    <a:pt x="195" y="0"/>
                    <a:pt x="143" y="50"/>
                    <a:pt x="138" y="113"/>
                  </a:cubicBezTo>
                  <a:cubicBezTo>
                    <a:pt x="1" y="1868"/>
                    <a:pt x="2555" y="2302"/>
                    <a:pt x="2582" y="2306"/>
                  </a:cubicBezTo>
                  <a:cubicBezTo>
                    <a:pt x="2588" y="2307"/>
                    <a:pt x="2596" y="2307"/>
                    <a:pt x="2602" y="2307"/>
                  </a:cubicBezTo>
                  <a:cubicBezTo>
                    <a:pt x="2603" y="2308"/>
                    <a:pt x="2603" y="2308"/>
                    <a:pt x="2604" y="2308"/>
                  </a:cubicBezTo>
                  <a:cubicBezTo>
                    <a:pt x="2666" y="2308"/>
                    <a:pt x="2719" y="2258"/>
                    <a:pt x="2723" y="2195"/>
                  </a:cubicBezTo>
                  <a:cubicBezTo>
                    <a:pt x="2729" y="2132"/>
                    <a:pt x="2684" y="2075"/>
                    <a:pt x="2621" y="2066"/>
                  </a:cubicBezTo>
                  <a:cubicBezTo>
                    <a:pt x="2598" y="2062"/>
                    <a:pt x="261" y="1666"/>
                    <a:pt x="381" y="132"/>
                  </a:cubicBezTo>
                  <a:cubicBezTo>
                    <a:pt x="386" y="64"/>
                    <a:pt x="336" y="6"/>
                    <a:pt x="269" y="1"/>
                  </a:cubicBezTo>
                  <a:cubicBezTo>
                    <a:pt x="264" y="0"/>
                    <a:pt x="260" y="0"/>
                    <a:pt x="2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7"/>
            <p:cNvSpPr/>
            <p:nvPr/>
          </p:nvSpPr>
          <p:spPr>
            <a:xfrm>
              <a:off x="5735250" y="1020525"/>
              <a:ext cx="62375" cy="31775"/>
            </a:xfrm>
            <a:custGeom>
              <a:rect b="b" l="l" r="r" t="t"/>
              <a:pathLst>
                <a:path extrusionOk="0" h="1271" w="2495">
                  <a:moveTo>
                    <a:pt x="1771" y="1"/>
                  </a:moveTo>
                  <a:cubicBezTo>
                    <a:pt x="709" y="1"/>
                    <a:pt x="44" y="1072"/>
                    <a:pt x="36" y="1084"/>
                  </a:cubicBezTo>
                  <a:cubicBezTo>
                    <a:pt x="1" y="1142"/>
                    <a:pt x="19" y="1217"/>
                    <a:pt x="76" y="1252"/>
                  </a:cubicBezTo>
                  <a:cubicBezTo>
                    <a:pt x="95" y="1264"/>
                    <a:pt x="117" y="1270"/>
                    <a:pt x="139" y="1270"/>
                  </a:cubicBezTo>
                  <a:cubicBezTo>
                    <a:pt x="182" y="1270"/>
                    <a:pt x="222" y="1248"/>
                    <a:pt x="244" y="1211"/>
                  </a:cubicBezTo>
                  <a:cubicBezTo>
                    <a:pt x="272" y="1165"/>
                    <a:pt x="848" y="244"/>
                    <a:pt x="1764" y="244"/>
                  </a:cubicBezTo>
                  <a:cubicBezTo>
                    <a:pt x="1934" y="244"/>
                    <a:pt x="2116" y="276"/>
                    <a:pt x="2308" y="351"/>
                  </a:cubicBezTo>
                  <a:cubicBezTo>
                    <a:pt x="2324" y="357"/>
                    <a:pt x="2340" y="360"/>
                    <a:pt x="2356" y="360"/>
                  </a:cubicBezTo>
                  <a:cubicBezTo>
                    <a:pt x="2405" y="360"/>
                    <a:pt x="2451" y="331"/>
                    <a:pt x="2470" y="282"/>
                  </a:cubicBezTo>
                  <a:cubicBezTo>
                    <a:pt x="2494" y="219"/>
                    <a:pt x="2462" y="147"/>
                    <a:pt x="2397" y="124"/>
                  </a:cubicBezTo>
                  <a:cubicBezTo>
                    <a:pt x="2176" y="37"/>
                    <a:pt x="1967" y="1"/>
                    <a:pt x="17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7"/>
            <p:cNvSpPr/>
            <p:nvPr/>
          </p:nvSpPr>
          <p:spPr>
            <a:xfrm>
              <a:off x="5861325" y="973300"/>
              <a:ext cx="49125" cy="47825"/>
            </a:xfrm>
            <a:custGeom>
              <a:rect b="b" l="l" r="r" t="t"/>
              <a:pathLst>
                <a:path extrusionOk="0" h="1913" w="1965">
                  <a:moveTo>
                    <a:pt x="145" y="0"/>
                  </a:moveTo>
                  <a:cubicBezTo>
                    <a:pt x="131" y="0"/>
                    <a:pt x="122" y="1"/>
                    <a:pt x="118" y="1"/>
                  </a:cubicBezTo>
                  <a:cubicBezTo>
                    <a:pt x="52" y="5"/>
                    <a:pt x="1" y="62"/>
                    <a:pt x="4" y="129"/>
                  </a:cubicBezTo>
                  <a:cubicBezTo>
                    <a:pt x="8" y="190"/>
                    <a:pt x="53" y="245"/>
                    <a:pt x="117" y="245"/>
                  </a:cubicBezTo>
                  <a:cubicBezTo>
                    <a:pt x="123" y="245"/>
                    <a:pt x="128" y="245"/>
                    <a:pt x="133" y="244"/>
                  </a:cubicBezTo>
                  <a:cubicBezTo>
                    <a:pt x="173" y="246"/>
                    <a:pt x="1137" y="216"/>
                    <a:pt x="1712" y="1831"/>
                  </a:cubicBezTo>
                  <a:cubicBezTo>
                    <a:pt x="1728" y="1879"/>
                    <a:pt x="1775" y="1912"/>
                    <a:pt x="1827" y="1912"/>
                  </a:cubicBezTo>
                  <a:cubicBezTo>
                    <a:pt x="1840" y="1912"/>
                    <a:pt x="1854" y="1910"/>
                    <a:pt x="1867" y="1905"/>
                  </a:cubicBezTo>
                  <a:cubicBezTo>
                    <a:pt x="1930" y="1883"/>
                    <a:pt x="1964" y="1813"/>
                    <a:pt x="1941" y="1750"/>
                  </a:cubicBezTo>
                  <a:cubicBezTo>
                    <a:pt x="1346" y="78"/>
                    <a:pt x="326" y="0"/>
                    <a:pt x="1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7"/>
            <p:cNvSpPr/>
            <p:nvPr/>
          </p:nvSpPr>
          <p:spPr>
            <a:xfrm>
              <a:off x="5988000" y="981100"/>
              <a:ext cx="19500" cy="73150"/>
            </a:xfrm>
            <a:custGeom>
              <a:rect b="b" l="l" r="r" t="t"/>
              <a:pathLst>
                <a:path extrusionOk="0" h="2926" w="780">
                  <a:moveTo>
                    <a:pt x="139" y="0"/>
                  </a:moveTo>
                  <a:cubicBezTo>
                    <a:pt x="121" y="0"/>
                    <a:pt x="103" y="4"/>
                    <a:pt x="86" y="12"/>
                  </a:cubicBezTo>
                  <a:cubicBezTo>
                    <a:pt x="26" y="42"/>
                    <a:pt x="0" y="115"/>
                    <a:pt x="29" y="175"/>
                  </a:cubicBezTo>
                  <a:cubicBezTo>
                    <a:pt x="34" y="185"/>
                    <a:pt x="519" y="1230"/>
                    <a:pt x="89" y="2770"/>
                  </a:cubicBezTo>
                  <a:cubicBezTo>
                    <a:pt x="71" y="2835"/>
                    <a:pt x="109" y="2902"/>
                    <a:pt x="174" y="2921"/>
                  </a:cubicBezTo>
                  <a:cubicBezTo>
                    <a:pt x="185" y="2923"/>
                    <a:pt x="196" y="2925"/>
                    <a:pt x="207" y="2925"/>
                  </a:cubicBezTo>
                  <a:cubicBezTo>
                    <a:pt x="261" y="2925"/>
                    <a:pt x="310" y="2888"/>
                    <a:pt x="325" y="2835"/>
                  </a:cubicBezTo>
                  <a:cubicBezTo>
                    <a:pt x="780" y="1203"/>
                    <a:pt x="271" y="115"/>
                    <a:pt x="249" y="69"/>
                  </a:cubicBezTo>
                  <a:cubicBezTo>
                    <a:pt x="228" y="26"/>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7"/>
            <p:cNvSpPr/>
            <p:nvPr/>
          </p:nvSpPr>
          <p:spPr>
            <a:xfrm>
              <a:off x="6059075" y="990600"/>
              <a:ext cx="38800" cy="83775"/>
            </a:xfrm>
            <a:custGeom>
              <a:rect b="b" l="l" r="r" t="t"/>
              <a:pathLst>
                <a:path extrusionOk="0" h="3351" w="1552">
                  <a:moveTo>
                    <a:pt x="549" y="1"/>
                  </a:moveTo>
                  <a:cubicBezTo>
                    <a:pt x="519" y="1"/>
                    <a:pt x="488" y="12"/>
                    <a:pt x="464" y="35"/>
                  </a:cubicBezTo>
                  <a:cubicBezTo>
                    <a:pt x="416" y="81"/>
                    <a:pt x="414" y="158"/>
                    <a:pt x="460" y="207"/>
                  </a:cubicBezTo>
                  <a:cubicBezTo>
                    <a:pt x="469" y="215"/>
                    <a:pt x="1240" y="1083"/>
                    <a:pt x="34" y="3168"/>
                  </a:cubicBezTo>
                  <a:cubicBezTo>
                    <a:pt x="1" y="3226"/>
                    <a:pt x="21" y="3300"/>
                    <a:pt x="79" y="3333"/>
                  </a:cubicBezTo>
                  <a:cubicBezTo>
                    <a:pt x="97" y="3344"/>
                    <a:pt x="118" y="3350"/>
                    <a:pt x="140" y="3350"/>
                  </a:cubicBezTo>
                  <a:cubicBezTo>
                    <a:pt x="183" y="3350"/>
                    <a:pt x="223" y="3327"/>
                    <a:pt x="245" y="3289"/>
                  </a:cubicBezTo>
                  <a:cubicBezTo>
                    <a:pt x="1552" y="1031"/>
                    <a:pt x="675" y="78"/>
                    <a:pt x="637" y="38"/>
                  </a:cubicBezTo>
                  <a:cubicBezTo>
                    <a:pt x="613" y="13"/>
                    <a:pt x="581" y="1"/>
                    <a:pt x="54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7"/>
            <p:cNvSpPr/>
            <p:nvPr/>
          </p:nvSpPr>
          <p:spPr>
            <a:xfrm>
              <a:off x="5726350" y="1132700"/>
              <a:ext cx="33600" cy="16825"/>
            </a:xfrm>
            <a:custGeom>
              <a:rect b="b" l="l" r="r" t="t"/>
              <a:pathLst>
                <a:path extrusionOk="0" h="673" w="1344">
                  <a:moveTo>
                    <a:pt x="137" y="1"/>
                  </a:moveTo>
                  <a:cubicBezTo>
                    <a:pt x="90" y="1"/>
                    <a:pt x="45" y="29"/>
                    <a:pt x="25" y="75"/>
                  </a:cubicBezTo>
                  <a:cubicBezTo>
                    <a:pt x="1" y="137"/>
                    <a:pt x="28" y="206"/>
                    <a:pt x="87" y="234"/>
                  </a:cubicBezTo>
                  <a:lnTo>
                    <a:pt x="1128" y="663"/>
                  </a:lnTo>
                  <a:cubicBezTo>
                    <a:pt x="1142" y="669"/>
                    <a:pt x="1158" y="672"/>
                    <a:pt x="1175" y="672"/>
                  </a:cubicBezTo>
                  <a:cubicBezTo>
                    <a:pt x="1307" y="672"/>
                    <a:pt x="1344" y="488"/>
                    <a:pt x="1221" y="438"/>
                  </a:cubicBezTo>
                  <a:lnTo>
                    <a:pt x="180" y="9"/>
                  </a:lnTo>
                  <a:cubicBezTo>
                    <a:pt x="166" y="3"/>
                    <a:pt x="15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7"/>
            <p:cNvSpPr/>
            <p:nvPr/>
          </p:nvSpPr>
          <p:spPr>
            <a:xfrm>
              <a:off x="5774225" y="1065025"/>
              <a:ext cx="23900" cy="23975"/>
            </a:xfrm>
            <a:custGeom>
              <a:rect b="b" l="l" r="r" t="t"/>
              <a:pathLst>
                <a:path extrusionOk="0" h="959" w="956">
                  <a:moveTo>
                    <a:pt x="136" y="0"/>
                  </a:moveTo>
                  <a:cubicBezTo>
                    <a:pt x="107" y="0"/>
                    <a:pt x="77" y="11"/>
                    <a:pt x="53" y="32"/>
                  </a:cubicBezTo>
                  <a:cubicBezTo>
                    <a:pt x="4" y="79"/>
                    <a:pt x="0" y="157"/>
                    <a:pt x="48" y="206"/>
                  </a:cubicBezTo>
                  <a:lnTo>
                    <a:pt x="705" y="920"/>
                  </a:lnTo>
                  <a:cubicBezTo>
                    <a:pt x="727" y="945"/>
                    <a:pt x="760" y="959"/>
                    <a:pt x="794" y="959"/>
                  </a:cubicBezTo>
                  <a:cubicBezTo>
                    <a:pt x="901" y="959"/>
                    <a:pt x="956" y="832"/>
                    <a:pt x="884" y="755"/>
                  </a:cubicBezTo>
                  <a:lnTo>
                    <a:pt x="228" y="42"/>
                  </a:lnTo>
                  <a:cubicBezTo>
                    <a:pt x="203" y="14"/>
                    <a:pt x="170"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7"/>
            <p:cNvSpPr/>
            <p:nvPr/>
          </p:nvSpPr>
          <p:spPr>
            <a:xfrm>
              <a:off x="5852925" y="1014575"/>
              <a:ext cx="15025" cy="26875"/>
            </a:xfrm>
            <a:custGeom>
              <a:rect b="b" l="l" r="r" t="t"/>
              <a:pathLst>
                <a:path extrusionOk="0" h="1075" w="601">
                  <a:moveTo>
                    <a:pt x="140" y="1"/>
                  </a:moveTo>
                  <a:cubicBezTo>
                    <a:pt x="125" y="1"/>
                    <a:pt x="110" y="3"/>
                    <a:pt x="96" y="9"/>
                  </a:cubicBezTo>
                  <a:cubicBezTo>
                    <a:pt x="33" y="33"/>
                    <a:pt x="1" y="105"/>
                    <a:pt x="26" y="168"/>
                  </a:cubicBezTo>
                  <a:lnTo>
                    <a:pt x="349" y="997"/>
                  </a:lnTo>
                  <a:cubicBezTo>
                    <a:pt x="367" y="1043"/>
                    <a:pt x="412" y="1075"/>
                    <a:pt x="462" y="1075"/>
                  </a:cubicBezTo>
                  <a:cubicBezTo>
                    <a:pt x="476" y="1075"/>
                    <a:pt x="492" y="1072"/>
                    <a:pt x="506" y="1066"/>
                  </a:cubicBezTo>
                  <a:cubicBezTo>
                    <a:pt x="568" y="1042"/>
                    <a:pt x="600" y="971"/>
                    <a:pt x="576" y="909"/>
                  </a:cubicBezTo>
                  <a:lnTo>
                    <a:pt x="253" y="80"/>
                  </a:lnTo>
                  <a:cubicBezTo>
                    <a:pt x="236" y="31"/>
                    <a:pt x="189"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7"/>
            <p:cNvSpPr/>
            <p:nvPr/>
          </p:nvSpPr>
          <p:spPr>
            <a:xfrm>
              <a:off x="5948875" y="997450"/>
              <a:ext cx="6125" cy="33625"/>
            </a:xfrm>
            <a:custGeom>
              <a:rect b="b" l="l" r="r" t="t"/>
              <a:pathLst>
                <a:path extrusionOk="0" h="1345" w="245">
                  <a:moveTo>
                    <a:pt x="122" y="1"/>
                  </a:moveTo>
                  <a:cubicBezTo>
                    <a:pt x="55" y="1"/>
                    <a:pt x="0" y="54"/>
                    <a:pt x="0" y="122"/>
                  </a:cubicBezTo>
                  <a:lnTo>
                    <a:pt x="0" y="1223"/>
                  </a:lnTo>
                  <a:cubicBezTo>
                    <a:pt x="0" y="1291"/>
                    <a:pt x="55" y="1345"/>
                    <a:pt x="122" y="1345"/>
                  </a:cubicBezTo>
                  <a:cubicBezTo>
                    <a:pt x="190" y="1345"/>
                    <a:pt x="245" y="1291"/>
                    <a:pt x="245" y="1223"/>
                  </a:cubicBezTo>
                  <a:lnTo>
                    <a:pt x="245" y="122"/>
                  </a:lnTo>
                  <a:cubicBezTo>
                    <a:pt x="245" y="54"/>
                    <a:pt x="190" y="1"/>
                    <a:pt x="12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7"/>
            <p:cNvSpPr/>
            <p:nvPr/>
          </p:nvSpPr>
          <p:spPr>
            <a:xfrm>
              <a:off x="6027225" y="1009625"/>
              <a:ext cx="15125" cy="33975"/>
            </a:xfrm>
            <a:custGeom>
              <a:rect b="b" l="l" r="r" t="t"/>
              <a:pathLst>
                <a:path extrusionOk="0" h="1359" w="605">
                  <a:moveTo>
                    <a:pt x="469" y="1"/>
                  </a:moveTo>
                  <a:cubicBezTo>
                    <a:pt x="416" y="1"/>
                    <a:pt x="368" y="35"/>
                    <a:pt x="352" y="88"/>
                  </a:cubicBezTo>
                  <a:lnTo>
                    <a:pt x="19" y="1202"/>
                  </a:lnTo>
                  <a:cubicBezTo>
                    <a:pt x="0" y="1266"/>
                    <a:pt x="37" y="1334"/>
                    <a:pt x="102" y="1353"/>
                  </a:cubicBezTo>
                  <a:cubicBezTo>
                    <a:pt x="113" y="1356"/>
                    <a:pt x="125" y="1358"/>
                    <a:pt x="137" y="1358"/>
                  </a:cubicBezTo>
                  <a:cubicBezTo>
                    <a:pt x="190" y="1358"/>
                    <a:pt x="238" y="1322"/>
                    <a:pt x="254" y="1272"/>
                  </a:cubicBezTo>
                  <a:lnTo>
                    <a:pt x="586" y="158"/>
                  </a:lnTo>
                  <a:cubicBezTo>
                    <a:pt x="605" y="94"/>
                    <a:pt x="568" y="26"/>
                    <a:pt x="503" y="6"/>
                  </a:cubicBezTo>
                  <a:cubicBezTo>
                    <a:pt x="492" y="3"/>
                    <a:pt x="480" y="1"/>
                    <a:pt x="46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7"/>
            <p:cNvSpPr/>
            <p:nvPr/>
          </p:nvSpPr>
          <p:spPr>
            <a:xfrm>
              <a:off x="6097500" y="1048050"/>
              <a:ext cx="21025" cy="29325"/>
            </a:xfrm>
            <a:custGeom>
              <a:rect b="b" l="l" r="r" t="t"/>
              <a:pathLst>
                <a:path extrusionOk="0" h="1173" w="841">
                  <a:moveTo>
                    <a:pt x="702" y="0"/>
                  </a:moveTo>
                  <a:cubicBezTo>
                    <a:pt x="659" y="0"/>
                    <a:pt x="617" y="23"/>
                    <a:pt x="595" y="63"/>
                  </a:cubicBezTo>
                  <a:lnTo>
                    <a:pt x="49" y="989"/>
                  </a:lnTo>
                  <a:cubicBezTo>
                    <a:pt x="1" y="1069"/>
                    <a:pt x="60" y="1173"/>
                    <a:pt x="154" y="1173"/>
                  </a:cubicBezTo>
                  <a:cubicBezTo>
                    <a:pt x="197" y="1173"/>
                    <a:pt x="238" y="1150"/>
                    <a:pt x="259" y="1113"/>
                  </a:cubicBezTo>
                  <a:lnTo>
                    <a:pt x="805" y="187"/>
                  </a:lnTo>
                  <a:cubicBezTo>
                    <a:pt x="841" y="129"/>
                    <a:pt x="823" y="52"/>
                    <a:pt x="764" y="17"/>
                  </a:cubicBezTo>
                  <a:cubicBezTo>
                    <a:pt x="744" y="5"/>
                    <a:pt x="723" y="0"/>
                    <a:pt x="70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7"/>
            <p:cNvSpPr/>
            <p:nvPr/>
          </p:nvSpPr>
          <p:spPr>
            <a:xfrm>
              <a:off x="6159000" y="1112200"/>
              <a:ext cx="30450" cy="23250"/>
            </a:xfrm>
            <a:custGeom>
              <a:rect b="b" l="l" r="r" t="t"/>
              <a:pathLst>
                <a:path extrusionOk="0" h="930" w="1218">
                  <a:moveTo>
                    <a:pt x="1081" y="0"/>
                  </a:moveTo>
                  <a:cubicBezTo>
                    <a:pt x="1055" y="0"/>
                    <a:pt x="1029" y="8"/>
                    <a:pt x="1007" y="25"/>
                  </a:cubicBezTo>
                  <a:lnTo>
                    <a:pt x="95" y="710"/>
                  </a:lnTo>
                  <a:cubicBezTo>
                    <a:pt x="1" y="780"/>
                    <a:pt x="50" y="929"/>
                    <a:pt x="167" y="929"/>
                  </a:cubicBezTo>
                  <a:cubicBezTo>
                    <a:pt x="194" y="929"/>
                    <a:pt x="220" y="921"/>
                    <a:pt x="241" y="905"/>
                  </a:cubicBezTo>
                  <a:lnTo>
                    <a:pt x="1153" y="219"/>
                  </a:lnTo>
                  <a:cubicBezTo>
                    <a:pt x="1207" y="179"/>
                    <a:pt x="1218" y="103"/>
                    <a:pt x="1178" y="49"/>
                  </a:cubicBezTo>
                  <a:cubicBezTo>
                    <a:pt x="1154" y="17"/>
                    <a:pt x="1117" y="0"/>
                    <a:pt x="108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7"/>
            <p:cNvSpPr/>
            <p:nvPr/>
          </p:nvSpPr>
          <p:spPr>
            <a:xfrm>
              <a:off x="6181775" y="1206775"/>
              <a:ext cx="36200" cy="10175"/>
            </a:xfrm>
            <a:custGeom>
              <a:rect b="b" l="l" r="r" t="t"/>
              <a:pathLst>
                <a:path extrusionOk="0" h="407" w="1448">
                  <a:moveTo>
                    <a:pt x="1319" y="1"/>
                  </a:moveTo>
                  <a:cubicBezTo>
                    <a:pt x="1314" y="1"/>
                    <a:pt x="1308" y="1"/>
                    <a:pt x="1302" y="2"/>
                  </a:cubicBezTo>
                  <a:lnTo>
                    <a:pt x="109" y="164"/>
                  </a:lnTo>
                  <a:cubicBezTo>
                    <a:pt x="46" y="173"/>
                    <a:pt x="0" y="229"/>
                    <a:pt x="5" y="293"/>
                  </a:cubicBezTo>
                  <a:cubicBezTo>
                    <a:pt x="9" y="357"/>
                    <a:pt x="62" y="407"/>
                    <a:pt x="125" y="407"/>
                  </a:cubicBezTo>
                  <a:cubicBezTo>
                    <a:pt x="131" y="407"/>
                    <a:pt x="137" y="407"/>
                    <a:pt x="142" y="406"/>
                  </a:cubicBezTo>
                  <a:lnTo>
                    <a:pt x="1335" y="243"/>
                  </a:lnTo>
                  <a:cubicBezTo>
                    <a:pt x="1401" y="233"/>
                    <a:pt x="1448" y="172"/>
                    <a:pt x="1438" y="106"/>
                  </a:cubicBezTo>
                  <a:cubicBezTo>
                    <a:pt x="1431" y="45"/>
                    <a:pt x="1379" y="1"/>
                    <a:pt x="131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7"/>
            <p:cNvSpPr/>
            <p:nvPr/>
          </p:nvSpPr>
          <p:spPr>
            <a:xfrm>
              <a:off x="6170100" y="1295625"/>
              <a:ext cx="36375" cy="14250"/>
            </a:xfrm>
            <a:custGeom>
              <a:rect b="b" l="l" r="r" t="t"/>
              <a:pathLst>
                <a:path extrusionOk="0" h="570" w="1455">
                  <a:moveTo>
                    <a:pt x="135" y="0"/>
                  </a:moveTo>
                  <a:cubicBezTo>
                    <a:pt x="82" y="0"/>
                    <a:pt x="33" y="35"/>
                    <a:pt x="18" y="89"/>
                  </a:cubicBezTo>
                  <a:cubicBezTo>
                    <a:pt x="0" y="155"/>
                    <a:pt x="39" y="221"/>
                    <a:pt x="104" y="239"/>
                  </a:cubicBezTo>
                  <a:lnTo>
                    <a:pt x="1294" y="566"/>
                  </a:lnTo>
                  <a:cubicBezTo>
                    <a:pt x="1304" y="568"/>
                    <a:pt x="1315" y="570"/>
                    <a:pt x="1325" y="570"/>
                  </a:cubicBezTo>
                  <a:cubicBezTo>
                    <a:pt x="1387" y="570"/>
                    <a:pt x="1438" y="524"/>
                    <a:pt x="1447" y="464"/>
                  </a:cubicBezTo>
                  <a:cubicBezTo>
                    <a:pt x="1454" y="403"/>
                    <a:pt x="1416" y="346"/>
                    <a:pt x="1358" y="330"/>
                  </a:cubicBezTo>
                  <a:lnTo>
                    <a:pt x="168" y="5"/>
                  </a:lnTo>
                  <a:cubicBezTo>
                    <a:pt x="157" y="2"/>
                    <a:pt x="146"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7"/>
            <p:cNvSpPr/>
            <p:nvPr/>
          </p:nvSpPr>
          <p:spPr>
            <a:xfrm>
              <a:off x="6128150" y="1360450"/>
              <a:ext cx="25400" cy="26150"/>
            </a:xfrm>
            <a:custGeom>
              <a:rect b="b" l="l" r="r" t="t"/>
              <a:pathLst>
                <a:path extrusionOk="0" h="1046" w="1016">
                  <a:moveTo>
                    <a:pt x="136" y="1"/>
                  </a:moveTo>
                  <a:cubicBezTo>
                    <a:pt x="107" y="1"/>
                    <a:pt x="78" y="11"/>
                    <a:pt x="54" y="32"/>
                  </a:cubicBezTo>
                  <a:cubicBezTo>
                    <a:pt x="4" y="78"/>
                    <a:pt x="0" y="157"/>
                    <a:pt x="48" y="207"/>
                  </a:cubicBezTo>
                  <a:lnTo>
                    <a:pt x="764" y="1004"/>
                  </a:lnTo>
                  <a:cubicBezTo>
                    <a:pt x="787" y="1030"/>
                    <a:pt x="820" y="1045"/>
                    <a:pt x="854" y="1045"/>
                  </a:cubicBezTo>
                  <a:cubicBezTo>
                    <a:pt x="960" y="1045"/>
                    <a:pt x="1016" y="919"/>
                    <a:pt x="945" y="841"/>
                  </a:cubicBezTo>
                  <a:lnTo>
                    <a:pt x="229" y="43"/>
                  </a:lnTo>
                  <a:cubicBezTo>
                    <a:pt x="205" y="15"/>
                    <a:pt x="170"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7"/>
            <p:cNvSpPr/>
            <p:nvPr/>
          </p:nvSpPr>
          <p:spPr>
            <a:xfrm>
              <a:off x="6058950" y="1392700"/>
              <a:ext cx="16975" cy="35000"/>
            </a:xfrm>
            <a:custGeom>
              <a:rect b="b" l="l" r="r" t="t"/>
              <a:pathLst>
                <a:path extrusionOk="0" h="1400" w="679">
                  <a:moveTo>
                    <a:pt x="136" y="1"/>
                  </a:moveTo>
                  <a:cubicBezTo>
                    <a:pt x="123" y="1"/>
                    <a:pt x="109" y="3"/>
                    <a:pt x="95" y="8"/>
                  </a:cubicBezTo>
                  <a:cubicBezTo>
                    <a:pt x="33" y="29"/>
                    <a:pt x="0" y="96"/>
                    <a:pt x="20" y="160"/>
                  </a:cubicBezTo>
                  <a:lnTo>
                    <a:pt x="426" y="1318"/>
                  </a:lnTo>
                  <a:cubicBezTo>
                    <a:pt x="443" y="1366"/>
                    <a:pt x="488" y="1399"/>
                    <a:pt x="541" y="1399"/>
                  </a:cubicBezTo>
                  <a:cubicBezTo>
                    <a:pt x="554" y="1399"/>
                    <a:pt x="568" y="1397"/>
                    <a:pt x="581" y="1393"/>
                  </a:cubicBezTo>
                  <a:cubicBezTo>
                    <a:pt x="645" y="1371"/>
                    <a:pt x="679" y="1301"/>
                    <a:pt x="655" y="1238"/>
                  </a:cubicBezTo>
                  <a:lnTo>
                    <a:pt x="250" y="79"/>
                  </a:lnTo>
                  <a:cubicBezTo>
                    <a:pt x="231" y="31"/>
                    <a:pt x="185"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7"/>
            <p:cNvSpPr/>
            <p:nvPr/>
          </p:nvSpPr>
          <p:spPr>
            <a:xfrm>
              <a:off x="5972775" y="1402975"/>
              <a:ext cx="6125" cy="37350"/>
            </a:xfrm>
            <a:custGeom>
              <a:rect b="b" l="l" r="r" t="t"/>
              <a:pathLst>
                <a:path extrusionOk="0" h="1494" w="245">
                  <a:moveTo>
                    <a:pt x="122" y="0"/>
                  </a:moveTo>
                  <a:cubicBezTo>
                    <a:pt x="55" y="0"/>
                    <a:pt x="1" y="55"/>
                    <a:pt x="1" y="123"/>
                  </a:cubicBezTo>
                  <a:lnTo>
                    <a:pt x="1" y="1371"/>
                  </a:lnTo>
                  <a:cubicBezTo>
                    <a:pt x="1" y="1438"/>
                    <a:pt x="55" y="1493"/>
                    <a:pt x="122" y="1493"/>
                  </a:cubicBezTo>
                  <a:cubicBezTo>
                    <a:pt x="190" y="1493"/>
                    <a:pt x="245" y="1438"/>
                    <a:pt x="245" y="1371"/>
                  </a:cubicBezTo>
                  <a:lnTo>
                    <a:pt x="245" y="123"/>
                  </a:lnTo>
                  <a:cubicBezTo>
                    <a:pt x="245" y="55"/>
                    <a:pt x="190" y="0"/>
                    <a:pt x="1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7"/>
            <p:cNvSpPr/>
            <p:nvPr/>
          </p:nvSpPr>
          <p:spPr>
            <a:xfrm>
              <a:off x="5886550" y="1392700"/>
              <a:ext cx="16300" cy="33400"/>
            </a:xfrm>
            <a:custGeom>
              <a:rect b="b" l="l" r="r" t="t"/>
              <a:pathLst>
                <a:path extrusionOk="0" h="1336" w="652">
                  <a:moveTo>
                    <a:pt x="515" y="1"/>
                  </a:moveTo>
                  <a:cubicBezTo>
                    <a:pt x="466" y="1"/>
                    <a:pt x="420" y="31"/>
                    <a:pt x="401" y="79"/>
                  </a:cubicBezTo>
                  <a:lnTo>
                    <a:pt x="23" y="1174"/>
                  </a:lnTo>
                  <a:cubicBezTo>
                    <a:pt x="1" y="1238"/>
                    <a:pt x="35" y="1307"/>
                    <a:pt x="98" y="1329"/>
                  </a:cubicBezTo>
                  <a:cubicBezTo>
                    <a:pt x="111" y="1334"/>
                    <a:pt x="125" y="1336"/>
                    <a:pt x="138" y="1336"/>
                  </a:cubicBezTo>
                  <a:cubicBezTo>
                    <a:pt x="190" y="1336"/>
                    <a:pt x="237" y="1303"/>
                    <a:pt x="254" y="1253"/>
                  </a:cubicBezTo>
                  <a:lnTo>
                    <a:pt x="632" y="159"/>
                  </a:lnTo>
                  <a:cubicBezTo>
                    <a:pt x="652" y="96"/>
                    <a:pt x="618" y="29"/>
                    <a:pt x="556" y="8"/>
                  </a:cubicBezTo>
                  <a:cubicBezTo>
                    <a:pt x="542" y="3"/>
                    <a:pt x="529" y="1"/>
                    <a:pt x="5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7"/>
            <p:cNvSpPr/>
            <p:nvPr/>
          </p:nvSpPr>
          <p:spPr>
            <a:xfrm>
              <a:off x="5808350" y="1354750"/>
              <a:ext cx="23575" cy="28725"/>
            </a:xfrm>
            <a:custGeom>
              <a:rect b="b" l="l" r="r" t="t"/>
              <a:pathLst>
                <a:path extrusionOk="0" h="1149" w="943">
                  <a:moveTo>
                    <a:pt x="804" y="1"/>
                  </a:moveTo>
                  <a:cubicBezTo>
                    <a:pt x="766" y="1"/>
                    <a:pt x="729" y="19"/>
                    <a:pt x="705" y="52"/>
                  </a:cubicBezTo>
                  <a:lnTo>
                    <a:pt x="59" y="956"/>
                  </a:lnTo>
                  <a:cubicBezTo>
                    <a:pt x="0" y="1036"/>
                    <a:pt x="59" y="1148"/>
                    <a:pt x="158" y="1148"/>
                  </a:cubicBezTo>
                  <a:cubicBezTo>
                    <a:pt x="197" y="1148"/>
                    <a:pt x="234" y="1129"/>
                    <a:pt x="256" y="1098"/>
                  </a:cubicBezTo>
                  <a:lnTo>
                    <a:pt x="904" y="193"/>
                  </a:lnTo>
                  <a:cubicBezTo>
                    <a:pt x="943" y="139"/>
                    <a:pt x="930" y="63"/>
                    <a:pt x="875" y="24"/>
                  </a:cubicBezTo>
                  <a:cubicBezTo>
                    <a:pt x="854" y="8"/>
                    <a:pt x="829" y="1"/>
                    <a:pt x="80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7"/>
            <p:cNvSpPr/>
            <p:nvPr/>
          </p:nvSpPr>
          <p:spPr>
            <a:xfrm>
              <a:off x="5743150" y="1301025"/>
              <a:ext cx="34775" cy="20000"/>
            </a:xfrm>
            <a:custGeom>
              <a:rect b="b" l="l" r="r" t="t"/>
              <a:pathLst>
                <a:path extrusionOk="0" h="800" w="1391">
                  <a:moveTo>
                    <a:pt x="1252" y="0"/>
                  </a:moveTo>
                  <a:cubicBezTo>
                    <a:pt x="1233" y="0"/>
                    <a:pt x="1214" y="4"/>
                    <a:pt x="1196" y="14"/>
                  </a:cubicBezTo>
                  <a:lnTo>
                    <a:pt x="115" y="569"/>
                  </a:lnTo>
                  <a:cubicBezTo>
                    <a:pt x="1" y="627"/>
                    <a:pt x="42" y="800"/>
                    <a:pt x="171" y="800"/>
                  </a:cubicBezTo>
                  <a:cubicBezTo>
                    <a:pt x="190" y="800"/>
                    <a:pt x="209" y="795"/>
                    <a:pt x="226" y="786"/>
                  </a:cubicBezTo>
                  <a:lnTo>
                    <a:pt x="1308" y="230"/>
                  </a:lnTo>
                  <a:cubicBezTo>
                    <a:pt x="1367" y="200"/>
                    <a:pt x="1390" y="126"/>
                    <a:pt x="1360" y="66"/>
                  </a:cubicBezTo>
                  <a:cubicBezTo>
                    <a:pt x="1338" y="24"/>
                    <a:pt x="1296" y="0"/>
                    <a:pt x="125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7"/>
            <p:cNvSpPr/>
            <p:nvPr/>
          </p:nvSpPr>
          <p:spPr>
            <a:xfrm>
              <a:off x="5710175" y="1231125"/>
              <a:ext cx="39100" cy="8800"/>
            </a:xfrm>
            <a:custGeom>
              <a:rect b="b" l="l" r="r" t="t"/>
              <a:pathLst>
                <a:path extrusionOk="0" h="352" w="1564">
                  <a:moveTo>
                    <a:pt x="1438" y="0"/>
                  </a:moveTo>
                  <a:cubicBezTo>
                    <a:pt x="1433" y="0"/>
                    <a:pt x="1428" y="1"/>
                    <a:pt x="1423" y="1"/>
                  </a:cubicBezTo>
                  <a:lnTo>
                    <a:pt x="114" y="109"/>
                  </a:lnTo>
                  <a:cubicBezTo>
                    <a:pt x="49" y="113"/>
                    <a:pt x="0" y="169"/>
                    <a:pt x="2" y="235"/>
                  </a:cubicBezTo>
                  <a:cubicBezTo>
                    <a:pt x="4" y="300"/>
                    <a:pt x="58" y="352"/>
                    <a:pt x="124" y="352"/>
                  </a:cubicBezTo>
                  <a:cubicBezTo>
                    <a:pt x="128" y="352"/>
                    <a:pt x="131" y="352"/>
                    <a:pt x="134" y="351"/>
                  </a:cubicBezTo>
                  <a:lnTo>
                    <a:pt x="1443" y="244"/>
                  </a:lnTo>
                  <a:cubicBezTo>
                    <a:pt x="1512" y="240"/>
                    <a:pt x="1564" y="181"/>
                    <a:pt x="1559" y="112"/>
                  </a:cubicBezTo>
                  <a:cubicBezTo>
                    <a:pt x="1554" y="48"/>
                    <a:pt x="1501" y="0"/>
                    <a:pt x="14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0" name="Google Shape;1870;p37"/>
          <p:cNvSpPr/>
          <p:nvPr/>
        </p:nvSpPr>
        <p:spPr>
          <a:xfrm>
            <a:off x="7931727" y="2323903"/>
            <a:ext cx="838935" cy="838593"/>
          </a:xfrm>
          <a:custGeom>
            <a:rect b="b" l="l" r="r" t="t"/>
            <a:pathLst>
              <a:path extrusionOk="0" h="4747" w="4749">
                <a:moveTo>
                  <a:pt x="2374" y="435"/>
                </a:moveTo>
                <a:lnTo>
                  <a:pt x="2478" y="1002"/>
                </a:lnTo>
                <a:cubicBezTo>
                  <a:pt x="2597" y="1647"/>
                  <a:pt x="3101" y="2151"/>
                  <a:pt x="3746" y="2270"/>
                </a:cubicBezTo>
                <a:lnTo>
                  <a:pt x="4313" y="2373"/>
                </a:lnTo>
                <a:lnTo>
                  <a:pt x="3746" y="2476"/>
                </a:lnTo>
                <a:cubicBezTo>
                  <a:pt x="3101" y="2595"/>
                  <a:pt x="2597" y="3099"/>
                  <a:pt x="2478" y="3744"/>
                </a:cubicBezTo>
                <a:lnTo>
                  <a:pt x="2374" y="4311"/>
                </a:lnTo>
                <a:lnTo>
                  <a:pt x="2272" y="3744"/>
                </a:lnTo>
                <a:cubicBezTo>
                  <a:pt x="2153" y="3099"/>
                  <a:pt x="1649" y="2595"/>
                  <a:pt x="1004" y="2476"/>
                </a:cubicBezTo>
                <a:lnTo>
                  <a:pt x="436" y="2373"/>
                </a:lnTo>
                <a:lnTo>
                  <a:pt x="1004" y="2270"/>
                </a:lnTo>
                <a:cubicBezTo>
                  <a:pt x="1649" y="2151"/>
                  <a:pt x="2153" y="1647"/>
                  <a:pt x="2272" y="1002"/>
                </a:cubicBezTo>
                <a:lnTo>
                  <a:pt x="2374" y="435"/>
                </a:lnTo>
                <a:close/>
                <a:moveTo>
                  <a:pt x="2374" y="0"/>
                </a:moveTo>
                <a:cubicBezTo>
                  <a:pt x="2294" y="0"/>
                  <a:pt x="2225" y="57"/>
                  <a:pt x="2212" y="136"/>
                </a:cubicBezTo>
                <a:lnTo>
                  <a:pt x="2062" y="964"/>
                </a:lnTo>
                <a:cubicBezTo>
                  <a:pt x="1958" y="1522"/>
                  <a:pt x="1522" y="1957"/>
                  <a:pt x="965" y="2060"/>
                </a:cubicBezTo>
                <a:lnTo>
                  <a:pt x="137" y="2211"/>
                </a:lnTo>
                <a:cubicBezTo>
                  <a:pt x="58" y="2225"/>
                  <a:pt x="0" y="2293"/>
                  <a:pt x="0" y="2373"/>
                </a:cubicBezTo>
                <a:cubicBezTo>
                  <a:pt x="0" y="2454"/>
                  <a:pt x="58" y="2522"/>
                  <a:pt x="137" y="2537"/>
                </a:cubicBezTo>
                <a:lnTo>
                  <a:pt x="965" y="2687"/>
                </a:lnTo>
                <a:cubicBezTo>
                  <a:pt x="1522" y="2790"/>
                  <a:pt x="1958" y="3225"/>
                  <a:pt x="2062" y="3783"/>
                </a:cubicBezTo>
                <a:lnTo>
                  <a:pt x="2212" y="4610"/>
                </a:lnTo>
                <a:cubicBezTo>
                  <a:pt x="2225" y="4689"/>
                  <a:pt x="2293" y="4747"/>
                  <a:pt x="2372" y="4747"/>
                </a:cubicBezTo>
                <a:cubicBezTo>
                  <a:pt x="2373" y="4747"/>
                  <a:pt x="2374" y="4747"/>
                  <a:pt x="2374" y="4747"/>
                </a:cubicBezTo>
                <a:cubicBezTo>
                  <a:pt x="2375" y="4747"/>
                  <a:pt x="2376" y="4747"/>
                  <a:pt x="2377" y="4747"/>
                </a:cubicBezTo>
                <a:cubicBezTo>
                  <a:pt x="2456" y="4747"/>
                  <a:pt x="2525" y="4690"/>
                  <a:pt x="2538" y="4611"/>
                </a:cubicBezTo>
                <a:lnTo>
                  <a:pt x="2688" y="3783"/>
                </a:lnTo>
                <a:cubicBezTo>
                  <a:pt x="2792" y="3225"/>
                  <a:pt x="3227" y="2790"/>
                  <a:pt x="3785" y="2687"/>
                </a:cubicBezTo>
                <a:lnTo>
                  <a:pt x="4613" y="2537"/>
                </a:lnTo>
                <a:cubicBezTo>
                  <a:pt x="4692" y="2522"/>
                  <a:pt x="4749" y="2454"/>
                  <a:pt x="4749" y="2373"/>
                </a:cubicBezTo>
                <a:cubicBezTo>
                  <a:pt x="4749" y="2293"/>
                  <a:pt x="4692" y="2225"/>
                  <a:pt x="4613" y="2211"/>
                </a:cubicBezTo>
                <a:lnTo>
                  <a:pt x="3785" y="2060"/>
                </a:lnTo>
                <a:cubicBezTo>
                  <a:pt x="3227" y="1957"/>
                  <a:pt x="2791" y="1522"/>
                  <a:pt x="2688" y="964"/>
                </a:cubicBezTo>
                <a:lnTo>
                  <a:pt x="2538" y="136"/>
                </a:lnTo>
                <a:cubicBezTo>
                  <a:pt x="2523" y="57"/>
                  <a:pt x="2455" y="0"/>
                  <a:pt x="2374"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7"/>
          <p:cNvSpPr/>
          <p:nvPr/>
        </p:nvSpPr>
        <p:spPr>
          <a:xfrm>
            <a:off x="1152919" y="13646945"/>
            <a:ext cx="717372" cy="717094"/>
          </a:xfrm>
          <a:custGeom>
            <a:rect b="b" l="l" r="r" t="t"/>
            <a:pathLst>
              <a:path extrusionOk="0" h="4747" w="4749">
                <a:moveTo>
                  <a:pt x="2374" y="435"/>
                </a:moveTo>
                <a:lnTo>
                  <a:pt x="2478" y="1002"/>
                </a:lnTo>
                <a:cubicBezTo>
                  <a:pt x="2597" y="1647"/>
                  <a:pt x="3101" y="2151"/>
                  <a:pt x="3746" y="2270"/>
                </a:cubicBezTo>
                <a:lnTo>
                  <a:pt x="4313" y="2373"/>
                </a:lnTo>
                <a:lnTo>
                  <a:pt x="3746" y="2476"/>
                </a:lnTo>
                <a:cubicBezTo>
                  <a:pt x="3101" y="2595"/>
                  <a:pt x="2597" y="3099"/>
                  <a:pt x="2478" y="3744"/>
                </a:cubicBezTo>
                <a:lnTo>
                  <a:pt x="2374" y="4311"/>
                </a:lnTo>
                <a:lnTo>
                  <a:pt x="2272" y="3744"/>
                </a:lnTo>
                <a:cubicBezTo>
                  <a:pt x="2153" y="3099"/>
                  <a:pt x="1649" y="2595"/>
                  <a:pt x="1004" y="2476"/>
                </a:cubicBezTo>
                <a:lnTo>
                  <a:pt x="436" y="2373"/>
                </a:lnTo>
                <a:lnTo>
                  <a:pt x="1004" y="2270"/>
                </a:lnTo>
                <a:cubicBezTo>
                  <a:pt x="1649" y="2151"/>
                  <a:pt x="2153" y="1647"/>
                  <a:pt x="2272" y="1002"/>
                </a:cubicBezTo>
                <a:lnTo>
                  <a:pt x="2374" y="435"/>
                </a:lnTo>
                <a:close/>
                <a:moveTo>
                  <a:pt x="2374" y="0"/>
                </a:moveTo>
                <a:cubicBezTo>
                  <a:pt x="2294" y="0"/>
                  <a:pt x="2225" y="57"/>
                  <a:pt x="2212" y="136"/>
                </a:cubicBezTo>
                <a:lnTo>
                  <a:pt x="2062" y="964"/>
                </a:lnTo>
                <a:cubicBezTo>
                  <a:pt x="1958" y="1522"/>
                  <a:pt x="1522" y="1957"/>
                  <a:pt x="965" y="2060"/>
                </a:cubicBezTo>
                <a:lnTo>
                  <a:pt x="137" y="2211"/>
                </a:lnTo>
                <a:cubicBezTo>
                  <a:pt x="58" y="2225"/>
                  <a:pt x="0" y="2293"/>
                  <a:pt x="0" y="2373"/>
                </a:cubicBezTo>
                <a:cubicBezTo>
                  <a:pt x="0" y="2454"/>
                  <a:pt x="58" y="2522"/>
                  <a:pt x="137" y="2537"/>
                </a:cubicBezTo>
                <a:lnTo>
                  <a:pt x="965" y="2687"/>
                </a:lnTo>
                <a:cubicBezTo>
                  <a:pt x="1522" y="2790"/>
                  <a:pt x="1958" y="3225"/>
                  <a:pt x="2062" y="3783"/>
                </a:cubicBezTo>
                <a:lnTo>
                  <a:pt x="2212" y="4610"/>
                </a:lnTo>
                <a:cubicBezTo>
                  <a:pt x="2225" y="4689"/>
                  <a:pt x="2293" y="4747"/>
                  <a:pt x="2372" y="4747"/>
                </a:cubicBezTo>
                <a:cubicBezTo>
                  <a:pt x="2373" y="4747"/>
                  <a:pt x="2374" y="4747"/>
                  <a:pt x="2374" y="4747"/>
                </a:cubicBezTo>
                <a:cubicBezTo>
                  <a:pt x="2375" y="4747"/>
                  <a:pt x="2376" y="4747"/>
                  <a:pt x="2377" y="4747"/>
                </a:cubicBezTo>
                <a:cubicBezTo>
                  <a:pt x="2456" y="4747"/>
                  <a:pt x="2525" y="4690"/>
                  <a:pt x="2538" y="4611"/>
                </a:cubicBezTo>
                <a:lnTo>
                  <a:pt x="2688" y="3783"/>
                </a:lnTo>
                <a:cubicBezTo>
                  <a:pt x="2792" y="3225"/>
                  <a:pt x="3227" y="2790"/>
                  <a:pt x="3785" y="2687"/>
                </a:cubicBezTo>
                <a:lnTo>
                  <a:pt x="4613" y="2537"/>
                </a:lnTo>
                <a:cubicBezTo>
                  <a:pt x="4692" y="2522"/>
                  <a:pt x="4749" y="2454"/>
                  <a:pt x="4749" y="2373"/>
                </a:cubicBezTo>
                <a:cubicBezTo>
                  <a:pt x="4749" y="2293"/>
                  <a:pt x="4692" y="2225"/>
                  <a:pt x="4613" y="2211"/>
                </a:cubicBezTo>
                <a:lnTo>
                  <a:pt x="3785" y="2060"/>
                </a:lnTo>
                <a:cubicBezTo>
                  <a:pt x="3227" y="1957"/>
                  <a:pt x="2791" y="1522"/>
                  <a:pt x="2688" y="964"/>
                </a:cubicBezTo>
                <a:lnTo>
                  <a:pt x="2538" y="136"/>
                </a:lnTo>
                <a:cubicBezTo>
                  <a:pt x="2523" y="57"/>
                  <a:pt x="2455" y="0"/>
                  <a:pt x="237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7"/>
          <p:cNvSpPr/>
          <p:nvPr/>
        </p:nvSpPr>
        <p:spPr>
          <a:xfrm>
            <a:off x="1588029" y="14082113"/>
            <a:ext cx="838935" cy="838593"/>
          </a:xfrm>
          <a:custGeom>
            <a:rect b="b" l="l" r="r" t="t"/>
            <a:pathLst>
              <a:path extrusionOk="0" h="4747" w="4749">
                <a:moveTo>
                  <a:pt x="2374" y="435"/>
                </a:moveTo>
                <a:lnTo>
                  <a:pt x="2478" y="1002"/>
                </a:lnTo>
                <a:cubicBezTo>
                  <a:pt x="2597" y="1647"/>
                  <a:pt x="3101" y="2151"/>
                  <a:pt x="3746" y="2270"/>
                </a:cubicBezTo>
                <a:lnTo>
                  <a:pt x="4313" y="2373"/>
                </a:lnTo>
                <a:lnTo>
                  <a:pt x="3746" y="2476"/>
                </a:lnTo>
                <a:cubicBezTo>
                  <a:pt x="3101" y="2595"/>
                  <a:pt x="2597" y="3099"/>
                  <a:pt x="2478" y="3744"/>
                </a:cubicBezTo>
                <a:lnTo>
                  <a:pt x="2374" y="4311"/>
                </a:lnTo>
                <a:lnTo>
                  <a:pt x="2272" y="3744"/>
                </a:lnTo>
                <a:cubicBezTo>
                  <a:pt x="2153" y="3099"/>
                  <a:pt x="1649" y="2595"/>
                  <a:pt x="1004" y="2476"/>
                </a:cubicBezTo>
                <a:lnTo>
                  <a:pt x="436" y="2373"/>
                </a:lnTo>
                <a:lnTo>
                  <a:pt x="1004" y="2270"/>
                </a:lnTo>
                <a:cubicBezTo>
                  <a:pt x="1649" y="2151"/>
                  <a:pt x="2153" y="1647"/>
                  <a:pt x="2272" y="1002"/>
                </a:cubicBezTo>
                <a:lnTo>
                  <a:pt x="2374" y="435"/>
                </a:lnTo>
                <a:close/>
                <a:moveTo>
                  <a:pt x="2374" y="0"/>
                </a:moveTo>
                <a:cubicBezTo>
                  <a:pt x="2294" y="0"/>
                  <a:pt x="2225" y="57"/>
                  <a:pt x="2212" y="136"/>
                </a:cubicBezTo>
                <a:lnTo>
                  <a:pt x="2062" y="964"/>
                </a:lnTo>
                <a:cubicBezTo>
                  <a:pt x="1958" y="1522"/>
                  <a:pt x="1522" y="1957"/>
                  <a:pt x="965" y="2060"/>
                </a:cubicBezTo>
                <a:lnTo>
                  <a:pt x="137" y="2211"/>
                </a:lnTo>
                <a:cubicBezTo>
                  <a:pt x="58" y="2225"/>
                  <a:pt x="0" y="2293"/>
                  <a:pt x="0" y="2373"/>
                </a:cubicBezTo>
                <a:cubicBezTo>
                  <a:pt x="0" y="2454"/>
                  <a:pt x="58" y="2522"/>
                  <a:pt x="137" y="2537"/>
                </a:cubicBezTo>
                <a:lnTo>
                  <a:pt x="965" y="2687"/>
                </a:lnTo>
                <a:cubicBezTo>
                  <a:pt x="1522" y="2790"/>
                  <a:pt x="1958" y="3225"/>
                  <a:pt x="2062" y="3783"/>
                </a:cubicBezTo>
                <a:lnTo>
                  <a:pt x="2212" y="4610"/>
                </a:lnTo>
                <a:cubicBezTo>
                  <a:pt x="2225" y="4689"/>
                  <a:pt x="2293" y="4747"/>
                  <a:pt x="2372" y="4747"/>
                </a:cubicBezTo>
                <a:cubicBezTo>
                  <a:pt x="2373" y="4747"/>
                  <a:pt x="2374" y="4747"/>
                  <a:pt x="2374" y="4747"/>
                </a:cubicBezTo>
                <a:cubicBezTo>
                  <a:pt x="2375" y="4747"/>
                  <a:pt x="2376" y="4747"/>
                  <a:pt x="2377" y="4747"/>
                </a:cubicBezTo>
                <a:cubicBezTo>
                  <a:pt x="2456" y="4747"/>
                  <a:pt x="2525" y="4690"/>
                  <a:pt x="2538" y="4611"/>
                </a:cubicBezTo>
                <a:lnTo>
                  <a:pt x="2688" y="3783"/>
                </a:lnTo>
                <a:cubicBezTo>
                  <a:pt x="2792" y="3225"/>
                  <a:pt x="3227" y="2790"/>
                  <a:pt x="3785" y="2687"/>
                </a:cubicBezTo>
                <a:lnTo>
                  <a:pt x="4613" y="2537"/>
                </a:lnTo>
                <a:cubicBezTo>
                  <a:pt x="4692" y="2522"/>
                  <a:pt x="4749" y="2454"/>
                  <a:pt x="4749" y="2373"/>
                </a:cubicBezTo>
                <a:cubicBezTo>
                  <a:pt x="4749" y="2293"/>
                  <a:pt x="4692" y="2225"/>
                  <a:pt x="4613" y="2211"/>
                </a:cubicBezTo>
                <a:lnTo>
                  <a:pt x="3785" y="2060"/>
                </a:lnTo>
                <a:cubicBezTo>
                  <a:pt x="3227" y="1957"/>
                  <a:pt x="2791" y="1522"/>
                  <a:pt x="2688" y="964"/>
                </a:cubicBezTo>
                <a:lnTo>
                  <a:pt x="2538" y="136"/>
                </a:lnTo>
                <a:cubicBezTo>
                  <a:pt x="2523" y="57"/>
                  <a:pt x="2455" y="0"/>
                  <a:pt x="237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7"/>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3">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7" name="Shape 1877"/>
        <p:cNvGrpSpPr/>
        <p:nvPr/>
      </p:nvGrpSpPr>
      <p:grpSpPr>
        <a:xfrm>
          <a:off x="0" y="0"/>
          <a:ext cx="0" cy="0"/>
          <a:chOff x="0" y="0"/>
          <a:chExt cx="0" cy="0"/>
        </a:xfrm>
      </p:grpSpPr>
      <p:sp>
        <p:nvSpPr>
          <p:cNvPr id="1878" name="Google Shape;1878;p38"/>
          <p:cNvSpPr txBox="1"/>
          <p:nvPr>
            <p:ph idx="1" type="subTitle"/>
          </p:nvPr>
        </p:nvSpPr>
        <p:spPr>
          <a:xfrm>
            <a:off x="717750" y="2384975"/>
            <a:ext cx="8851500" cy="4888500"/>
          </a:xfrm>
          <a:prstGeom prst="rect">
            <a:avLst/>
          </a:prstGeom>
        </p:spPr>
        <p:txBody>
          <a:bodyPr anchorCtr="0" anchor="b" bIns="91425" lIns="91425" spcFirstLastPara="1" rIns="91425" wrap="square" tIns="91425">
            <a:noAutofit/>
          </a:bodyPr>
          <a:lstStyle/>
          <a:p>
            <a:pPr indent="0" lvl="0" marL="0" rtl="0" algn="ctr">
              <a:spcBef>
                <a:spcPts val="0"/>
              </a:spcBef>
              <a:spcAft>
                <a:spcPts val="2300"/>
              </a:spcAft>
              <a:buNone/>
            </a:pPr>
            <a:r>
              <a:rPr lang="en"/>
              <a:t>“Mercury is the closest planet to the Sun and the smallest one in the Solar System—it’s only a bit larger than the Moon”</a:t>
            </a:r>
            <a:endParaRPr/>
          </a:p>
        </p:txBody>
      </p:sp>
      <p:sp>
        <p:nvSpPr>
          <p:cNvPr id="1879" name="Google Shape;1879;p38"/>
          <p:cNvSpPr txBox="1"/>
          <p:nvPr>
            <p:ph type="title"/>
          </p:nvPr>
        </p:nvSpPr>
        <p:spPr>
          <a:xfrm>
            <a:off x="713225" y="7812008"/>
            <a:ext cx="8851500" cy="9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—SOMEONE </a:t>
            </a:r>
            <a:r>
              <a:rPr lang="en">
                <a:solidFill>
                  <a:schemeClr val="accent4"/>
                </a:solidFill>
              </a:rPr>
              <a:t>FAMOUS</a:t>
            </a:r>
            <a:endParaRPr>
              <a:solidFill>
                <a:schemeClr val="accent4"/>
              </a:solidFill>
            </a:endParaRPr>
          </a:p>
        </p:txBody>
      </p:sp>
      <p:sp>
        <p:nvSpPr>
          <p:cNvPr id="1880" name="Google Shape;1880;p38"/>
          <p:cNvSpPr/>
          <p:nvPr/>
        </p:nvSpPr>
        <p:spPr>
          <a:xfrm>
            <a:off x="8726999" y="1999049"/>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1" name="Google Shape;1881;p38"/>
          <p:cNvGrpSpPr/>
          <p:nvPr/>
        </p:nvGrpSpPr>
        <p:grpSpPr>
          <a:xfrm>
            <a:off x="7703403" y="11091518"/>
            <a:ext cx="2135096" cy="1849371"/>
            <a:chOff x="5667350" y="960775"/>
            <a:chExt cx="593775" cy="514300"/>
          </a:xfrm>
        </p:grpSpPr>
        <p:sp>
          <p:nvSpPr>
            <p:cNvPr id="1882" name="Google Shape;1882;p38"/>
            <p:cNvSpPr/>
            <p:nvPr/>
          </p:nvSpPr>
          <p:spPr>
            <a:xfrm>
              <a:off x="5816175" y="1348125"/>
              <a:ext cx="130350" cy="110700"/>
            </a:xfrm>
            <a:custGeom>
              <a:rect b="b" l="l" r="r" t="t"/>
              <a:pathLst>
                <a:path extrusionOk="0" h="4428" w="5214">
                  <a:moveTo>
                    <a:pt x="2242" y="1"/>
                  </a:moveTo>
                  <a:lnTo>
                    <a:pt x="2242" y="1"/>
                  </a:lnTo>
                  <a:cubicBezTo>
                    <a:pt x="2006" y="566"/>
                    <a:pt x="0" y="3542"/>
                    <a:pt x="2631" y="4337"/>
                  </a:cubicBezTo>
                  <a:cubicBezTo>
                    <a:pt x="2837" y="4399"/>
                    <a:pt x="3026" y="4428"/>
                    <a:pt x="3201" y="4428"/>
                  </a:cubicBezTo>
                  <a:cubicBezTo>
                    <a:pt x="5127" y="4428"/>
                    <a:pt x="5213" y="949"/>
                    <a:pt x="5213" y="949"/>
                  </a:cubicBezTo>
                  <a:cubicBezTo>
                    <a:pt x="3717" y="168"/>
                    <a:pt x="2242" y="1"/>
                    <a:pt x="224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8"/>
            <p:cNvSpPr/>
            <p:nvPr/>
          </p:nvSpPr>
          <p:spPr>
            <a:xfrm>
              <a:off x="5912825" y="1368100"/>
              <a:ext cx="133125" cy="103550"/>
            </a:xfrm>
            <a:custGeom>
              <a:rect b="b" l="l" r="r" t="t"/>
              <a:pathLst>
                <a:path extrusionOk="0" h="4142" w="5325">
                  <a:moveTo>
                    <a:pt x="2627" y="1"/>
                  </a:moveTo>
                  <a:cubicBezTo>
                    <a:pt x="1692" y="1"/>
                    <a:pt x="1036" y="133"/>
                    <a:pt x="1036" y="133"/>
                  </a:cubicBezTo>
                  <a:cubicBezTo>
                    <a:pt x="984" y="740"/>
                    <a:pt x="1" y="4142"/>
                    <a:pt x="2675" y="4142"/>
                  </a:cubicBezTo>
                  <a:cubicBezTo>
                    <a:pt x="2695" y="4142"/>
                    <a:pt x="2714" y="4142"/>
                    <a:pt x="2734" y="4141"/>
                  </a:cubicBezTo>
                  <a:cubicBezTo>
                    <a:pt x="5324" y="4095"/>
                    <a:pt x="4154" y="126"/>
                    <a:pt x="4154" y="126"/>
                  </a:cubicBezTo>
                  <a:cubicBezTo>
                    <a:pt x="3607" y="32"/>
                    <a:pt x="3084" y="1"/>
                    <a:pt x="262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8"/>
            <p:cNvSpPr/>
            <p:nvPr/>
          </p:nvSpPr>
          <p:spPr>
            <a:xfrm>
              <a:off x="6014450" y="1354625"/>
              <a:ext cx="132425" cy="110000"/>
            </a:xfrm>
            <a:custGeom>
              <a:rect b="b" l="l" r="r" t="t"/>
              <a:pathLst>
                <a:path extrusionOk="0" h="4400" w="5297">
                  <a:moveTo>
                    <a:pt x="2968" y="1"/>
                  </a:moveTo>
                  <a:lnTo>
                    <a:pt x="2968" y="1"/>
                  </a:lnTo>
                  <a:cubicBezTo>
                    <a:pt x="1297" y="238"/>
                    <a:pt x="1" y="961"/>
                    <a:pt x="2" y="961"/>
                  </a:cubicBezTo>
                  <a:cubicBezTo>
                    <a:pt x="124" y="1494"/>
                    <a:pt x="221" y="4399"/>
                    <a:pt x="2079" y="4399"/>
                  </a:cubicBezTo>
                  <a:cubicBezTo>
                    <a:pt x="2307" y="4399"/>
                    <a:pt x="2561" y="4356"/>
                    <a:pt x="2844" y="4259"/>
                  </a:cubicBezTo>
                  <a:cubicBezTo>
                    <a:pt x="5296" y="3422"/>
                    <a:pt x="2968" y="1"/>
                    <a:pt x="296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8"/>
            <p:cNvSpPr/>
            <p:nvPr/>
          </p:nvSpPr>
          <p:spPr>
            <a:xfrm>
              <a:off x="6081150" y="1311575"/>
              <a:ext cx="145900" cy="113075"/>
            </a:xfrm>
            <a:custGeom>
              <a:rect b="b" l="l" r="r" t="t"/>
              <a:pathLst>
                <a:path extrusionOk="0" h="4523" w="5836">
                  <a:moveTo>
                    <a:pt x="2357" y="0"/>
                  </a:moveTo>
                  <a:cubicBezTo>
                    <a:pt x="912" y="871"/>
                    <a:pt x="1" y="2043"/>
                    <a:pt x="1" y="2043"/>
                  </a:cubicBezTo>
                  <a:cubicBezTo>
                    <a:pt x="283" y="2432"/>
                    <a:pt x="1264" y="4522"/>
                    <a:pt x="2662" y="4522"/>
                  </a:cubicBezTo>
                  <a:cubicBezTo>
                    <a:pt x="3047" y="4522"/>
                    <a:pt x="3463" y="4364"/>
                    <a:pt x="3905" y="3969"/>
                  </a:cubicBezTo>
                  <a:cubicBezTo>
                    <a:pt x="5835" y="2241"/>
                    <a:pt x="2357" y="0"/>
                    <a:pt x="23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8"/>
            <p:cNvSpPr/>
            <p:nvPr/>
          </p:nvSpPr>
          <p:spPr>
            <a:xfrm>
              <a:off x="5736025" y="1306450"/>
              <a:ext cx="144575" cy="113450"/>
            </a:xfrm>
            <a:custGeom>
              <a:rect b="b" l="l" r="r" t="t"/>
              <a:pathLst>
                <a:path extrusionOk="0" h="4538" w="5783">
                  <a:moveTo>
                    <a:pt x="3223" y="1"/>
                  </a:moveTo>
                  <a:cubicBezTo>
                    <a:pt x="3223" y="1"/>
                    <a:pt x="1" y="2597"/>
                    <a:pt x="2104" y="4111"/>
                  </a:cubicBezTo>
                  <a:cubicBezTo>
                    <a:pt x="2524" y="4413"/>
                    <a:pt x="2905" y="4537"/>
                    <a:pt x="3249" y="4537"/>
                  </a:cubicBezTo>
                  <a:cubicBezTo>
                    <a:pt x="4734" y="4537"/>
                    <a:pt x="5534" y="2214"/>
                    <a:pt x="5782" y="1782"/>
                  </a:cubicBezTo>
                  <a:cubicBezTo>
                    <a:pt x="5782" y="1782"/>
                    <a:pt x="4753" y="713"/>
                    <a:pt x="322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8"/>
            <p:cNvSpPr/>
            <p:nvPr/>
          </p:nvSpPr>
          <p:spPr>
            <a:xfrm>
              <a:off x="5680425" y="1250325"/>
              <a:ext cx="141050" cy="107525"/>
            </a:xfrm>
            <a:custGeom>
              <a:rect b="b" l="l" r="r" t="t"/>
              <a:pathLst>
                <a:path extrusionOk="0" h="4301" w="5642">
                  <a:moveTo>
                    <a:pt x="3981" y="0"/>
                  </a:moveTo>
                  <a:cubicBezTo>
                    <a:pt x="3981" y="0"/>
                    <a:pt x="0" y="1134"/>
                    <a:pt x="1345" y="3348"/>
                  </a:cubicBezTo>
                  <a:cubicBezTo>
                    <a:pt x="1771" y="4048"/>
                    <a:pt x="2281" y="4301"/>
                    <a:pt x="2801" y="4301"/>
                  </a:cubicBezTo>
                  <a:cubicBezTo>
                    <a:pt x="4024" y="4301"/>
                    <a:pt x="5298" y="2900"/>
                    <a:pt x="5642" y="2639"/>
                  </a:cubicBezTo>
                  <a:cubicBezTo>
                    <a:pt x="5640" y="2639"/>
                    <a:pt x="5110" y="1252"/>
                    <a:pt x="398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8"/>
            <p:cNvSpPr/>
            <p:nvPr/>
          </p:nvSpPr>
          <p:spPr>
            <a:xfrm>
              <a:off x="6128725" y="1248600"/>
              <a:ext cx="132400" cy="101400"/>
            </a:xfrm>
            <a:custGeom>
              <a:rect b="b" l="l" r="r" t="t"/>
              <a:pathLst>
                <a:path extrusionOk="0" h="4056" w="5296">
                  <a:moveTo>
                    <a:pt x="1" y="2886"/>
                  </a:moveTo>
                  <a:cubicBezTo>
                    <a:pt x="1" y="2886"/>
                    <a:pt x="1" y="2886"/>
                    <a:pt x="1" y="2886"/>
                  </a:cubicBezTo>
                  <a:cubicBezTo>
                    <a:pt x="1" y="2886"/>
                    <a:pt x="1" y="2886"/>
                    <a:pt x="1" y="2886"/>
                  </a:cubicBezTo>
                  <a:lnTo>
                    <a:pt x="1" y="2886"/>
                  </a:lnTo>
                  <a:cubicBezTo>
                    <a:pt x="1" y="2886"/>
                    <a:pt x="1" y="2886"/>
                    <a:pt x="1" y="2886"/>
                  </a:cubicBezTo>
                  <a:close/>
                  <a:moveTo>
                    <a:pt x="1180" y="1"/>
                  </a:moveTo>
                  <a:cubicBezTo>
                    <a:pt x="284" y="1429"/>
                    <a:pt x="1" y="2885"/>
                    <a:pt x="1" y="2886"/>
                  </a:cubicBezTo>
                  <a:lnTo>
                    <a:pt x="1" y="2886"/>
                  </a:lnTo>
                  <a:cubicBezTo>
                    <a:pt x="352" y="3067"/>
                    <a:pt x="1640" y="4056"/>
                    <a:pt x="2780" y="4056"/>
                  </a:cubicBezTo>
                  <a:cubicBezTo>
                    <a:pt x="3412" y="4056"/>
                    <a:pt x="3998" y="3752"/>
                    <a:pt x="4354" y="2840"/>
                  </a:cubicBezTo>
                  <a:cubicBezTo>
                    <a:pt x="5295" y="426"/>
                    <a:pt x="1180" y="1"/>
                    <a:pt x="11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8"/>
            <p:cNvSpPr/>
            <p:nvPr/>
          </p:nvSpPr>
          <p:spPr>
            <a:xfrm>
              <a:off x="6141925" y="1164925"/>
              <a:ext cx="111575" cy="90675"/>
            </a:xfrm>
            <a:custGeom>
              <a:rect b="b" l="l" r="r" t="t"/>
              <a:pathLst>
                <a:path extrusionOk="0" h="3627" w="4463">
                  <a:moveTo>
                    <a:pt x="2346" y="1"/>
                  </a:moveTo>
                  <a:cubicBezTo>
                    <a:pt x="1265" y="1"/>
                    <a:pt x="134" y="449"/>
                    <a:pt x="134" y="449"/>
                  </a:cubicBezTo>
                  <a:cubicBezTo>
                    <a:pt x="1" y="2131"/>
                    <a:pt x="425" y="3554"/>
                    <a:pt x="425" y="3554"/>
                  </a:cubicBezTo>
                  <a:cubicBezTo>
                    <a:pt x="426" y="3554"/>
                    <a:pt x="428" y="3554"/>
                    <a:pt x="429" y="3554"/>
                  </a:cubicBezTo>
                  <a:cubicBezTo>
                    <a:pt x="636" y="3554"/>
                    <a:pt x="1156" y="3627"/>
                    <a:pt x="1749" y="3627"/>
                  </a:cubicBezTo>
                  <a:cubicBezTo>
                    <a:pt x="2954" y="3627"/>
                    <a:pt x="4462" y="3325"/>
                    <a:pt x="4262" y="1500"/>
                  </a:cubicBezTo>
                  <a:cubicBezTo>
                    <a:pt x="4134" y="320"/>
                    <a:pt x="3258" y="1"/>
                    <a:pt x="2346"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8"/>
            <p:cNvSpPr/>
            <p:nvPr/>
          </p:nvSpPr>
          <p:spPr>
            <a:xfrm>
              <a:off x="6106775" y="1074300"/>
              <a:ext cx="142450" cy="109375"/>
            </a:xfrm>
            <a:custGeom>
              <a:rect b="b" l="l" r="r" t="t"/>
              <a:pathLst>
                <a:path extrusionOk="0" h="4375" w="5698">
                  <a:moveTo>
                    <a:pt x="2855" y="0"/>
                  </a:moveTo>
                  <a:cubicBezTo>
                    <a:pt x="1487" y="0"/>
                    <a:pt x="1" y="1789"/>
                    <a:pt x="1" y="1789"/>
                  </a:cubicBezTo>
                  <a:cubicBezTo>
                    <a:pt x="690" y="3329"/>
                    <a:pt x="1743" y="4374"/>
                    <a:pt x="1743" y="4374"/>
                  </a:cubicBezTo>
                  <a:cubicBezTo>
                    <a:pt x="2280" y="4078"/>
                    <a:pt x="5698" y="2986"/>
                    <a:pt x="4127" y="731"/>
                  </a:cubicBezTo>
                  <a:cubicBezTo>
                    <a:pt x="3756" y="200"/>
                    <a:pt x="3312" y="0"/>
                    <a:pt x="28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8"/>
            <p:cNvSpPr/>
            <p:nvPr/>
          </p:nvSpPr>
          <p:spPr>
            <a:xfrm>
              <a:off x="5672475" y="1188450"/>
              <a:ext cx="112275" cy="91500"/>
            </a:xfrm>
            <a:custGeom>
              <a:rect b="b" l="l" r="r" t="t"/>
              <a:pathLst>
                <a:path extrusionOk="0" h="3660" w="4491">
                  <a:moveTo>
                    <a:pt x="2944" y="0"/>
                  </a:moveTo>
                  <a:cubicBezTo>
                    <a:pt x="1754" y="0"/>
                    <a:pt x="0" y="286"/>
                    <a:pt x="195" y="2003"/>
                  </a:cubicBezTo>
                  <a:cubicBezTo>
                    <a:pt x="342" y="3305"/>
                    <a:pt x="1166" y="3659"/>
                    <a:pt x="2054" y="3659"/>
                  </a:cubicBezTo>
                  <a:cubicBezTo>
                    <a:pt x="3027" y="3659"/>
                    <a:pt x="4077" y="3233"/>
                    <a:pt x="4390" y="3164"/>
                  </a:cubicBezTo>
                  <a:cubicBezTo>
                    <a:pt x="4390" y="3163"/>
                    <a:pt x="4491" y="1683"/>
                    <a:pt x="3991" y="72"/>
                  </a:cubicBezTo>
                  <a:cubicBezTo>
                    <a:pt x="3991" y="72"/>
                    <a:pt x="3538" y="0"/>
                    <a:pt x="294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8"/>
            <p:cNvSpPr/>
            <p:nvPr/>
          </p:nvSpPr>
          <p:spPr>
            <a:xfrm>
              <a:off x="5667350" y="1096275"/>
              <a:ext cx="130575" cy="100400"/>
            </a:xfrm>
            <a:custGeom>
              <a:rect b="b" l="l" r="r" t="t"/>
              <a:pathLst>
                <a:path extrusionOk="0" h="4016" w="5223">
                  <a:moveTo>
                    <a:pt x="2470" y="1"/>
                  </a:moveTo>
                  <a:cubicBezTo>
                    <a:pt x="1839" y="1"/>
                    <a:pt x="1264" y="271"/>
                    <a:pt x="962" y="1080"/>
                  </a:cubicBezTo>
                  <a:cubicBezTo>
                    <a:pt x="0" y="3654"/>
                    <a:pt x="3583" y="3861"/>
                    <a:pt x="4177" y="4015"/>
                  </a:cubicBezTo>
                  <a:cubicBezTo>
                    <a:pt x="4177" y="4014"/>
                    <a:pt x="4937" y="2740"/>
                    <a:pt x="5222" y="1078"/>
                  </a:cubicBezTo>
                  <a:cubicBezTo>
                    <a:pt x="5222" y="1078"/>
                    <a:pt x="3732" y="1"/>
                    <a:pt x="247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8"/>
            <p:cNvSpPr/>
            <p:nvPr/>
          </p:nvSpPr>
          <p:spPr>
            <a:xfrm>
              <a:off x="6048600" y="1010875"/>
              <a:ext cx="143650" cy="114500"/>
            </a:xfrm>
            <a:custGeom>
              <a:rect b="b" l="l" r="r" t="t"/>
              <a:pathLst>
                <a:path extrusionOk="0" h="4580" w="5746">
                  <a:moveTo>
                    <a:pt x="2524" y="1"/>
                  </a:moveTo>
                  <a:cubicBezTo>
                    <a:pt x="937" y="1"/>
                    <a:pt x="0" y="2799"/>
                    <a:pt x="0" y="2799"/>
                  </a:cubicBezTo>
                  <a:cubicBezTo>
                    <a:pt x="1200" y="3986"/>
                    <a:pt x="2560" y="4580"/>
                    <a:pt x="2560" y="4580"/>
                  </a:cubicBezTo>
                  <a:cubicBezTo>
                    <a:pt x="2953" y="4108"/>
                    <a:pt x="5746" y="1854"/>
                    <a:pt x="3465" y="320"/>
                  </a:cubicBezTo>
                  <a:cubicBezTo>
                    <a:pt x="3130" y="96"/>
                    <a:pt x="2816" y="1"/>
                    <a:pt x="2524"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8"/>
            <p:cNvSpPr/>
            <p:nvPr/>
          </p:nvSpPr>
          <p:spPr>
            <a:xfrm>
              <a:off x="5781450" y="976350"/>
              <a:ext cx="135625" cy="111125"/>
            </a:xfrm>
            <a:custGeom>
              <a:rect b="b" l="l" r="r" t="t"/>
              <a:pathLst>
                <a:path extrusionOk="0" h="4445" w="5425">
                  <a:moveTo>
                    <a:pt x="3255" y="0"/>
                  </a:moveTo>
                  <a:cubicBezTo>
                    <a:pt x="3003" y="0"/>
                    <a:pt x="2719" y="57"/>
                    <a:pt x="2401" y="186"/>
                  </a:cubicBezTo>
                  <a:cubicBezTo>
                    <a:pt x="1" y="1159"/>
                    <a:pt x="2517" y="4444"/>
                    <a:pt x="2517" y="4444"/>
                  </a:cubicBezTo>
                  <a:cubicBezTo>
                    <a:pt x="4171" y="4115"/>
                    <a:pt x="5424" y="3319"/>
                    <a:pt x="5424" y="3319"/>
                  </a:cubicBezTo>
                  <a:cubicBezTo>
                    <a:pt x="5275" y="2803"/>
                    <a:pt x="5023" y="0"/>
                    <a:pt x="32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8"/>
            <p:cNvSpPr/>
            <p:nvPr/>
          </p:nvSpPr>
          <p:spPr>
            <a:xfrm>
              <a:off x="5701050" y="1023250"/>
              <a:ext cx="145950" cy="112475"/>
            </a:xfrm>
            <a:custGeom>
              <a:rect b="b" l="l" r="r" t="t"/>
              <a:pathLst>
                <a:path extrusionOk="0" h="4499" w="5838">
                  <a:moveTo>
                    <a:pt x="3115" y="1"/>
                  </a:moveTo>
                  <a:cubicBezTo>
                    <a:pt x="2706" y="1"/>
                    <a:pt x="2271" y="178"/>
                    <a:pt x="1823" y="631"/>
                  </a:cubicBezTo>
                  <a:cubicBezTo>
                    <a:pt x="1" y="2471"/>
                    <a:pt x="3608" y="4499"/>
                    <a:pt x="3608" y="4499"/>
                  </a:cubicBezTo>
                  <a:cubicBezTo>
                    <a:pt x="4998" y="3544"/>
                    <a:pt x="5836" y="2319"/>
                    <a:pt x="5837" y="2319"/>
                  </a:cubicBezTo>
                  <a:cubicBezTo>
                    <a:pt x="5538" y="1955"/>
                    <a:pt x="4471" y="1"/>
                    <a:pt x="311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8"/>
            <p:cNvSpPr/>
            <p:nvPr/>
          </p:nvSpPr>
          <p:spPr>
            <a:xfrm>
              <a:off x="5981000" y="974625"/>
              <a:ext cx="132050" cy="111350"/>
            </a:xfrm>
            <a:custGeom>
              <a:rect b="b" l="l" r="r" t="t"/>
              <a:pathLst>
                <a:path extrusionOk="0" h="4454" w="5282">
                  <a:moveTo>
                    <a:pt x="2064" y="1"/>
                  </a:moveTo>
                  <a:cubicBezTo>
                    <a:pt x="178" y="1"/>
                    <a:pt x="0" y="3424"/>
                    <a:pt x="0" y="3424"/>
                  </a:cubicBezTo>
                  <a:cubicBezTo>
                    <a:pt x="1474" y="4246"/>
                    <a:pt x="2943" y="4453"/>
                    <a:pt x="2944" y="4453"/>
                  </a:cubicBezTo>
                  <a:cubicBezTo>
                    <a:pt x="3196" y="3894"/>
                    <a:pt x="5281" y="974"/>
                    <a:pt x="2673" y="107"/>
                  </a:cubicBezTo>
                  <a:cubicBezTo>
                    <a:pt x="2453" y="34"/>
                    <a:pt x="2250" y="1"/>
                    <a:pt x="2064"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8"/>
            <p:cNvSpPr/>
            <p:nvPr/>
          </p:nvSpPr>
          <p:spPr>
            <a:xfrm>
              <a:off x="5884125" y="960775"/>
              <a:ext cx="133050" cy="103875"/>
            </a:xfrm>
            <a:custGeom>
              <a:rect b="b" l="l" r="r" t="t"/>
              <a:pathLst>
                <a:path extrusionOk="0" h="4155" w="5322">
                  <a:moveTo>
                    <a:pt x="2658" y="0"/>
                  </a:moveTo>
                  <a:cubicBezTo>
                    <a:pt x="2635" y="0"/>
                    <a:pt x="2613" y="1"/>
                    <a:pt x="2590" y="1"/>
                  </a:cubicBezTo>
                  <a:cubicBezTo>
                    <a:pt x="1" y="56"/>
                    <a:pt x="1184" y="4021"/>
                    <a:pt x="1184" y="4021"/>
                  </a:cubicBezTo>
                  <a:cubicBezTo>
                    <a:pt x="1783" y="4122"/>
                    <a:pt x="2353" y="4154"/>
                    <a:pt x="2838" y="4154"/>
                  </a:cubicBezTo>
                  <a:cubicBezTo>
                    <a:pt x="3701" y="4154"/>
                    <a:pt x="4295" y="4052"/>
                    <a:pt x="4295" y="4052"/>
                  </a:cubicBezTo>
                  <a:cubicBezTo>
                    <a:pt x="4344" y="3446"/>
                    <a:pt x="5321" y="0"/>
                    <a:pt x="2658"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8"/>
            <p:cNvSpPr/>
            <p:nvPr/>
          </p:nvSpPr>
          <p:spPr>
            <a:xfrm>
              <a:off x="5764325" y="1057350"/>
              <a:ext cx="404650" cy="321975"/>
            </a:xfrm>
            <a:custGeom>
              <a:rect b="b" l="l" r="r" t="t"/>
              <a:pathLst>
                <a:path extrusionOk="0" h="12879" w="16186">
                  <a:moveTo>
                    <a:pt x="7239" y="1"/>
                  </a:moveTo>
                  <a:cubicBezTo>
                    <a:pt x="6016" y="1"/>
                    <a:pt x="4830" y="239"/>
                    <a:pt x="3783" y="708"/>
                  </a:cubicBezTo>
                  <a:cubicBezTo>
                    <a:pt x="2048" y="1486"/>
                    <a:pt x="837" y="2837"/>
                    <a:pt x="419" y="4462"/>
                  </a:cubicBezTo>
                  <a:cubicBezTo>
                    <a:pt x="0" y="6087"/>
                    <a:pt x="407" y="7853"/>
                    <a:pt x="1550" y="9374"/>
                  </a:cubicBezTo>
                  <a:cubicBezTo>
                    <a:pt x="2693" y="10894"/>
                    <a:pt x="4479" y="12043"/>
                    <a:pt x="6514" y="12567"/>
                  </a:cubicBezTo>
                  <a:cubicBezTo>
                    <a:pt x="7322" y="12775"/>
                    <a:pt x="8143" y="12878"/>
                    <a:pt x="8948" y="12878"/>
                  </a:cubicBezTo>
                  <a:cubicBezTo>
                    <a:pt x="10171" y="12878"/>
                    <a:pt x="11356" y="12640"/>
                    <a:pt x="12402" y="12171"/>
                  </a:cubicBezTo>
                  <a:cubicBezTo>
                    <a:pt x="14138" y="11392"/>
                    <a:pt x="15348" y="10042"/>
                    <a:pt x="15767" y="8417"/>
                  </a:cubicBezTo>
                  <a:cubicBezTo>
                    <a:pt x="16186" y="6792"/>
                    <a:pt x="15779" y="5025"/>
                    <a:pt x="14636" y="3505"/>
                  </a:cubicBezTo>
                  <a:cubicBezTo>
                    <a:pt x="13493" y="1985"/>
                    <a:pt x="11707" y="837"/>
                    <a:pt x="9672" y="312"/>
                  </a:cubicBezTo>
                  <a:cubicBezTo>
                    <a:pt x="8864" y="104"/>
                    <a:pt x="8044" y="1"/>
                    <a:pt x="72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8"/>
            <p:cNvSpPr/>
            <p:nvPr/>
          </p:nvSpPr>
          <p:spPr>
            <a:xfrm>
              <a:off x="5802600" y="1210025"/>
              <a:ext cx="42525" cy="30875"/>
            </a:xfrm>
            <a:custGeom>
              <a:rect b="b" l="l" r="r" t="t"/>
              <a:pathLst>
                <a:path extrusionOk="0" h="1235" w="1701">
                  <a:moveTo>
                    <a:pt x="805" y="0"/>
                  </a:moveTo>
                  <a:cubicBezTo>
                    <a:pt x="397" y="0"/>
                    <a:pt x="60" y="229"/>
                    <a:pt x="31" y="541"/>
                  </a:cubicBezTo>
                  <a:cubicBezTo>
                    <a:pt x="0" y="879"/>
                    <a:pt x="340" y="1188"/>
                    <a:pt x="793" y="1230"/>
                  </a:cubicBezTo>
                  <a:cubicBezTo>
                    <a:pt x="828" y="1233"/>
                    <a:pt x="863" y="1235"/>
                    <a:pt x="898" y="1235"/>
                  </a:cubicBezTo>
                  <a:cubicBezTo>
                    <a:pt x="1304" y="1235"/>
                    <a:pt x="1639" y="1007"/>
                    <a:pt x="1668" y="694"/>
                  </a:cubicBezTo>
                  <a:cubicBezTo>
                    <a:pt x="1700" y="356"/>
                    <a:pt x="1360" y="47"/>
                    <a:pt x="908" y="5"/>
                  </a:cubicBezTo>
                  <a:cubicBezTo>
                    <a:pt x="873" y="2"/>
                    <a:pt x="839" y="0"/>
                    <a:pt x="805"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8"/>
            <p:cNvSpPr/>
            <p:nvPr/>
          </p:nvSpPr>
          <p:spPr>
            <a:xfrm>
              <a:off x="5821000" y="1135700"/>
              <a:ext cx="112725" cy="84525"/>
            </a:xfrm>
            <a:custGeom>
              <a:rect b="b" l="l" r="r" t="t"/>
              <a:pathLst>
                <a:path extrusionOk="0" h="3381" w="4509">
                  <a:moveTo>
                    <a:pt x="2006" y="1"/>
                  </a:moveTo>
                  <a:cubicBezTo>
                    <a:pt x="947" y="1"/>
                    <a:pt x="1" y="626"/>
                    <a:pt x="1" y="626"/>
                  </a:cubicBezTo>
                  <a:cubicBezTo>
                    <a:pt x="1" y="626"/>
                    <a:pt x="147" y="2925"/>
                    <a:pt x="1713" y="3310"/>
                  </a:cubicBezTo>
                  <a:cubicBezTo>
                    <a:pt x="1913" y="3359"/>
                    <a:pt x="2107" y="3381"/>
                    <a:pt x="2294" y="3381"/>
                  </a:cubicBezTo>
                  <a:cubicBezTo>
                    <a:pt x="3573" y="3381"/>
                    <a:pt x="4509" y="2377"/>
                    <a:pt x="4509" y="2377"/>
                  </a:cubicBezTo>
                  <a:cubicBezTo>
                    <a:pt x="3981" y="498"/>
                    <a:pt x="2949" y="1"/>
                    <a:pt x="2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8"/>
            <p:cNvSpPr/>
            <p:nvPr/>
          </p:nvSpPr>
          <p:spPr>
            <a:xfrm>
              <a:off x="5806100" y="1110550"/>
              <a:ext cx="99725" cy="108875"/>
            </a:xfrm>
            <a:custGeom>
              <a:rect b="b" l="l" r="r" t="t"/>
              <a:pathLst>
                <a:path extrusionOk="0" h="4355" w="3989">
                  <a:moveTo>
                    <a:pt x="1038" y="1"/>
                  </a:moveTo>
                  <a:lnTo>
                    <a:pt x="1" y="3472"/>
                  </a:lnTo>
                  <a:lnTo>
                    <a:pt x="2951" y="4354"/>
                  </a:lnTo>
                  <a:lnTo>
                    <a:pt x="3323" y="3109"/>
                  </a:lnTo>
                  <a:lnTo>
                    <a:pt x="2889" y="2532"/>
                  </a:lnTo>
                  <a:lnTo>
                    <a:pt x="3611" y="2146"/>
                  </a:lnTo>
                  <a:lnTo>
                    <a:pt x="3988" y="883"/>
                  </a:lnTo>
                  <a:lnTo>
                    <a:pt x="103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8"/>
            <p:cNvSpPr/>
            <p:nvPr/>
          </p:nvSpPr>
          <p:spPr>
            <a:xfrm>
              <a:off x="5832400" y="1191500"/>
              <a:ext cx="70150" cy="31025"/>
            </a:xfrm>
            <a:custGeom>
              <a:rect b="b" l="l" r="r" t="t"/>
              <a:pathLst>
                <a:path extrusionOk="0" h="1241" w="2806">
                  <a:moveTo>
                    <a:pt x="250" y="1"/>
                  </a:moveTo>
                  <a:cubicBezTo>
                    <a:pt x="168" y="1"/>
                    <a:pt x="85" y="4"/>
                    <a:pt x="1" y="12"/>
                  </a:cubicBezTo>
                  <a:cubicBezTo>
                    <a:pt x="1" y="12"/>
                    <a:pt x="301" y="1241"/>
                    <a:pt x="1640" y="1241"/>
                  </a:cubicBezTo>
                  <a:cubicBezTo>
                    <a:pt x="1964" y="1241"/>
                    <a:pt x="2349" y="1169"/>
                    <a:pt x="2805" y="990"/>
                  </a:cubicBezTo>
                  <a:cubicBezTo>
                    <a:pt x="2805"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8"/>
            <p:cNvSpPr/>
            <p:nvPr/>
          </p:nvSpPr>
          <p:spPr>
            <a:xfrm>
              <a:off x="6010700" y="1194300"/>
              <a:ext cx="114575" cy="85875"/>
            </a:xfrm>
            <a:custGeom>
              <a:rect b="b" l="l" r="r" t="t"/>
              <a:pathLst>
                <a:path extrusionOk="0" h="3435" w="4583">
                  <a:moveTo>
                    <a:pt x="2024" y="1"/>
                  </a:moveTo>
                  <a:cubicBezTo>
                    <a:pt x="1461" y="1"/>
                    <a:pt x="791" y="209"/>
                    <a:pt x="1" y="749"/>
                  </a:cubicBezTo>
                  <a:cubicBezTo>
                    <a:pt x="1" y="749"/>
                    <a:pt x="97" y="2549"/>
                    <a:pt x="1545" y="3259"/>
                  </a:cubicBezTo>
                  <a:cubicBezTo>
                    <a:pt x="1798" y="3383"/>
                    <a:pt x="2057" y="3434"/>
                    <a:pt x="2310" y="3434"/>
                  </a:cubicBezTo>
                  <a:cubicBezTo>
                    <a:pt x="3501" y="3434"/>
                    <a:pt x="4582" y="2299"/>
                    <a:pt x="4582" y="2299"/>
                  </a:cubicBezTo>
                  <a:cubicBezTo>
                    <a:pt x="4582" y="2299"/>
                    <a:pt x="3895" y="1"/>
                    <a:pt x="2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8"/>
            <p:cNvSpPr/>
            <p:nvPr/>
          </p:nvSpPr>
          <p:spPr>
            <a:xfrm>
              <a:off x="5996525" y="1172475"/>
              <a:ext cx="99650" cy="108825"/>
            </a:xfrm>
            <a:custGeom>
              <a:rect b="b" l="l" r="r" t="t"/>
              <a:pathLst>
                <a:path extrusionOk="0" h="4353" w="3986">
                  <a:moveTo>
                    <a:pt x="1036" y="1"/>
                  </a:moveTo>
                  <a:lnTo>
                    <a:pt x="1" y="3472"/>
                  </a:lnTo>
                  <a:lnTo>
                    <a:pt x="2950" y="4353"/>
                  </a:lnTo>
                  <a:lnTo>
                    <a:pt x="3321" y="3108"/>
                  </a:lnTo>
                  <a:lnTo>
                    <a:pt x="2888" y="2532"/>
                  </a:lnTo>
                  <a:lnTo>
                    <a:pt x="3610" y="2144"/>
                  </a:lnTo>
                  <a:lnTo>
                    <a:pt x="3986" y="881"/>
                  </a:lnTo>
                  <a:lnTo>
                    <a:pt x="1036"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8"/>
            <p:cNvSpPr/>
            <p:nvPr/>
          </p:nvSpPr>
          <p:spPr>
            <a:xfrm>
              <a:off x="6022300" y="1250400"/>
              <a:ext cx="70150" cy="31050"/>
            </a:xfrm>
            <a:custGeom>
              <a:rect b="b" l="l" r="r" t="t"/>
              <a:pathLst>
                <a:path extrusionOk="0" h="1242" w="2806">
                  <a:moveTo>
                    <a:pt x="250" y="1"/>
                  </a:moveTo>
                  <a:cubicBezTo>
                    <a:pt x="167" y="1"/>
                    <a:pt x="84" y="5"/>
                    <a:pt x="1" y="12"/>
                  </a:cubicBezTo>
                  <a:cubicBezTo>
                    <a:pt x="1" y="12"/>
                    <a:pt x="300" y="1241"/>
                    <a:pt x="1640" y="1241"/>
                  </a:cubicBezTo>
                  <a:cubicBezTo>
                    <a:pt x="1964" y="1241"/>
                    <a:pt x="2349" y="1169"/>
                    <a:pt x="2806" y="990"/>
                  </a:cubicBezTo>
                  <a:cubicBezTo>
                    <a:pt x="2806"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8"/>
            <p:cNvSpPr/>
            <p:nvPr/>
          </p:nvSpPr>
          <p:spPr>
            <a:xfrm>
              <a:off x="6060525" y="1289025"/>
              <a:ext cx="44300" cy="31775"/>
            </a:xfrm>
            <a:custGeom>
              <a:rect b="b" l="l" r="r" t="t"/>
              <a:pathLst>
                <a:path extrusionOk="0" h="1271" w="1772">
                  <a:moveTo>
                    <a:pt x="757" y="0"/>
                  </a:moveTo>
                  <a:cubicBezTo>
                    <a:pt x="441" y="0"/>
                    <a:pt x="173" y="151"/>
                    <a:pt x="98" y="400"/>
                  </a:cubicBezTo>
                  <a:cubicBezTo>
                    <a:pt x="1" y="725"/>
                    <a:pt x="275" y="1095"/>
                    <a:pt x="710" y="1225"/>
                  </a:cubicBezTo>
                  <a:cubicBezTo>
                    <a:pt x="813" y="1256"/>
                    <a:pt x="916" y="1270"/>
                    <a:pt x="1014" y="1270"/>
                  </a:cubicBezTo>
                  <a:cubicBezTo>
                    <a:pt x="1331" y="1270"/>
                    <a:pt x="1600" y="1119"/>
                    <a:pt x="1674" y="871"/>
                  </a:cubicBezTo>
                  <a:cubicBezTo>
                    <a:pt x="1771" y="545"/>
                    <a:pt x="1498" y="176"/>
                    <a:pt x="1062" y="46"/>
                  </a:cubicBezTo>
                  <a:cubicBezTo>
                    <a:pt x="959" y="15"/>
                    <a:pt x="856" y="0"/>
                    <a:pt x="7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8"/>
            <p:cNvSpPr/>
            <p:nvPr/>
          </p:nvSpPr>
          <p:spPr>
            <a:xfrm>
              <a:off x="5890025" y="1232900"/>
              <a:ext cx="123225" cy="72075"/>
            </a:xfrm>
            <a:custGeom>
              <a:rect b="b" l="l" r="r" t="t"/>
              <a:pathLst>
                <a:path extrusionOk="0" h="2883" w="4929">
                  <a:moveTo>
                    <a:pt x="361" y="1"/>
                  </a:moveTo>
                  <a:cubicBezTo>
                    <a:pt x="148" y="1"/>
                    <a:pt x="0" y="236"/>
                    <a:pt x="86" y="451"/>
                  </a:cubicBezTo>
                  <a:cubicBezTo>
                    <a:pt x="415" y="1278"/>
                    <a:pt x="1017" y="2279"/>
                    <a:pt x="1958" y="2668"/>
                  </a:cubicBezTo>
                  <a:cubicBezTo>
                    <a:pt x="2328" y="2821"/>
                    <a:pt x="2669" y="2882"/>
                    <a:pt x="2978" y="2882"/>
                  </a:cubicBezTo>
                  <a:cubicBezTo>
                    <a:pt x="3844" y="2882"/>
                    <a:pt x="4466" y="2399"/>
                    <a:pt x="4788" y="2074"/>
                  </a:cubicBezTo>
                  <a:cubicBezTo>
                    <a:pt x="4928" y="1931"/>
                    <a:pt x="4906" y="1685"/>
                    <a:pt x="4745" y="1572"/>
                  </a:cubicBezTo>
                  <a:cubicBezTo>
                    <a:pt x="2928" y="296"/>
                    <a:pt x="1175" y="45"/>
                    <a:pt x="377" y="1"/>
                  </a:cubicBezTo>
                  <a:cubicBezTo>
                    <a:pt x="371" y="1"/>
                    <a:pt x="366" y="1"/>
                    <a:pt x="3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8"/>
            <p:cNvSpPr/>
            <p:nvPr/>
          </p:nvSpPr>
          <p:spPr>
            <a:xfrm>
              <a:off x="5906600" y="1271400"/>
              <a:ext cx="79825" cy="33950"/>
            </a:xfrm>
            <a:custGeom>
              <a:rect b="b" l="l" r="r" t="t"/>
              <a:pathLst>
                <a:path extrusionOk="0" h="1358" w="3193">
                  <a:moveTo>
                    <a:pt x="223" y="0"/>
                  </a:moveTo>
                  <a:cubicBezTo>
                    <a:pt x="149" y="0"/>
                    <a:pt x="75" y="3"/>
                    <a:pt x="1" y="9"/>
                  </a:cubicBezTo>
                  <a:cubicBezTo>
                    <a:pt x="1" y="9"/>
                    <a:pt x="526" y="854"/>
                    <a:pt x="1416" y="1205"/>
                  </a:cubicBezTo>
                  <a:cubicBezTo>
                    <a:pt x="1663" y="1302"/>
                    <a:pt x="1973" y="1357"/>
                    <a:pt x="2286" y="1357"/>
                  </a:cubicBezTo>
                  <a:cubicBezTo>
                    <a:pt x="2606" y="1357"/>
                    <a:pt x="2930" y="1299"/>
                    <a:pt x="3193" y="1170"/>
                  </a:cubicBezTo>
                  <a:cubicBezTo>
                    <a:pt x="3193" y="1170"/>
                    <a:pt x="1749" y="0"/>
                    <a:pt x="22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8"/>
            <p:cNvSpPr/>
            <p:nvPr/>
          </p:nvSpPr>
          <p:spPr>
            <a:xfrm>
              <a:off x="5858975" y="1090150"/>
              <a:ext cx="76300" cy="25575"/>
            </a:xfrm>
            <a:custGeom>
              <a:rect b="b" l="l" r="r" t="t"/>
              <a:pathLst>
                <a:path extrusionOk="0" h="1023" w="3052">
                  <a:moveTo>
                    <a:pt x="773" y="0"/>
                  </a:moveTo>
                  <a:cubicBezTo>
                    <a:pt x="388" y="0"/>
                    <a:pt x="131" y="65"/>
                    <a:pt x="106" y="71"/>
                  </a:cubicBezTo>
                  <a:cubicBezTo>
                    <a:pt x="40" y="88"/>
                    <a:pt x="1" y="154"/>
                    <a:pt x="18" y="220"/>
                  </a:cubicBezTo>
                  <a:cubicBezTo>
                    <a:pt x="32" y="274"/>
                    <a:pt x="82" y="310"/>
                    <a:pt x="136" y="310"/>
                  </a:cubicBezTo>
                  <a:cubicBezTo>
                    <a:pt x="146" y="310"/>
                    <a:pt x="156" y="309"/>
                    <a:pt x="167" y="307"/>
                  </a:cubicBezTo>
                  <a:cubicBezTo>
                    <a:pt x="172" y="305"/>
                    <a:pt x="406" y="247"/>
                    <a:pt x="762" y="247"/>
                  </a:cubicBezTo>
                  <a:cubicBezTo>
                    <a:pt x="1288" y="247"/>
                    <a:pt x="2081" y="373"/>
                    <a:pt x="2806" y="993"/>
                  </a:cubicBezTo>
                  <a:cubicBezTo>
                    <a:pt x="2828" y="1012"/>
                    <a:pt x="2857" y="1023"/>
                    <a:pt x="2885" y="1023"/>
                  </a:cubicBezTo>
                  <a:cubicBezTo>
                    <a:pt x="2998" y="1023"/>
                    <a:pt x="3051" y="882"/>
                    <a:pt x="2965" y="808"/>
                  </a:cubicBezTo>
                  <a:cubicBezTo>
                    <a:pt x="2182" y="140"/>
                    <a:pt x="1340" y="0"/>
                    <a:pt x="77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8"/>
            <p:cNvSpPr/>
            <p:nvPr/>
          </p:nvSpPr>
          <p:spPr>
            <a:xfrm>
              <a:off x="6058200" y="1149800"/>
              <a:ext cx="68800" cy="40450"/>
            </a:xfrm>
            <a:custGeom>
              <a:rect b="b" l="l" r="r" t="t"/>
              <a:pathLst>
                <a:path extrusionOk="0" h="1618" w="2752">
                  <a:moveTo>
                    <a:pt x="115" y="1"/>
                  </a:moveTo>
                  <a:cubicBezTo>
                    <a:pt x="51" y="1"/>
                    <a:pt x="7" y="56"/>
                    <a:pt x="4" y="117"/>
                  </a:cubicBezTo>
                  <a:cubicBezTo>
                    <a:pt x="1" y="185"/>
                    <a:pt x="52" y="242"/>
                    <a:pt x="119" y="245"/>
                  </a:cubicBezTo>
                  <a:cubicBezTo>
                    <a:pt x="1715" y="325"/>
                    <a:pt x="2503" y="1548"/>
                    <a:pt x="2510" y="1560"/>
                  </a:cubicBezTo>
                  <a:cubicBezTo>
                    <a:pt x="2532" y="1596"/>
                    <a:pt x="2571" y="1618"/>
                    <a:pt x="2614" y="1618"/>
                  </a:cubicBezTo>
                  <a:cubicBezTo>
                    <a:pt x="2636" y="1618"/>
                    <a:pt x="2658" y="1611"/>
                    <a:pt x="2677" y="1600"/>
                  </a:cubicBezTo>
                  <a:cubicBezTo>
                    <a:pt x="2734" y="1564"/>
                    <a:pt x="2752" y="1489"/>
                    <a:pt x="2716" y="1432"/>
                  </a:cubicBezTo>
                  <a:cubicBezTo>
                    <a:pt x="2681" y="1377"/>
                    <a:pt x="1858" y="89"/>
                    <a:pt x="132" y="2"/>
                  </a:cubicBezTo>
                  <a:cubicBezTo>
                    <a:pt x="126" y="1"/>
                    <a:pt x="120" y="1"/>
                    <a:pt x="1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8"/>
            <p:cNvSpPr/>
            <p:nvPr/>
          </p:nvSpPr>
          <p:spPr>
            <a:xfrm>
              <a:off x="5910950" y="1300125"/>
              <a:ext cx="36825" cy="21225"/>
            </a:xfrm>
            <a:custGeom>
              <a:rect b="b" l="l" r="r" t="t"/>
              <a:pathLst>
                <a:path extrusionOk="0" h="849" w="1473">
                  <a:moveTo>
                    <a:pt x="136" y="0"/>
                  </a:moveTo>
                  <a:cubicBezTo>
                    <a:pt x="107" y="0"/>
                    <a:pt x="78" y="10"/>
                    <a:pt x="55" y="31"/>
                  </a:cubicBezTo>
                  <a:cubicBezTo>
                    <a:pt x="7" y="74"/>
                    <a:pt x="0" y="149"/>
                    <a:pt x="42" y="200"/>
                  </a:cubicBezTo>
                  <a:cubicBezTo>
                    <a:pt x="64" y="224"/>
                    <a:pt x="562" y="783"/>
                    <a:pt x="1338" y="847"/>
                  </a:cubicBezTo>
                  <a:lnTo>
                    <a:pt x="1348" y="847"/>
                  </a:lnTo>
                  <a:lnTo>
                    <a:pt x="1348" y="848"/>
                  </a:lnTo>
                  <a:cubicBezTo>
                    <a:pt x="1414" y="847"/>
                    <a:pt x="1467" y="796"/>
                    <a:pt x="1469" y="731"/>
                  </a:cubicBezTo>
                  <a:cubicBezTo>
                    <a:pt x="1472" y="667"/>
                    <a:pt x="1423" y="611"/>
                    <a:pt x="1359" y="604"/>
                  </a:cubicBezTo>
                  <a:cubicBezTo>
                    <a:pt x="683" y="548"/>
                    <a:pt x="229" y="44"/>
                    <a:pt x="225" y="39"/>
                  </a:cubicBezTo>
                  <a:cubicBezTo>
                    <a:pt x="201" y="13"/>
                    <a:pt x="169"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8"/>
            <p:cNvSpPr/>
            <p:nvPr/>
          </p:nvSpPr>
          <p:spPr>
            <a:xfrm>
              <a:off x="6121650" y="1052925"/>
              <a:ext cx="38825" cy="62000"/>
            </a:xfrm>
            <a:custGeom>
              <a:rect b="b" l="l" r="r" t="t"/>
              <a:pathLst>
                <a:path extrusionOk="0" h="2480" w="1553">
                  <a:moveTo>
                    <a:pt x="1432" y="0"/>
                  </a:moveTo>
                  <a:cubicBezTo>
                    <a:pt x="1360" y="4"/>
                    <a:pt x="1309" y="53"/>
                    <a:pt x="1308" y="121"/>
                  </a:cubicBezTo>
                  <a:cubicBezTo>
                    <a:pt x="1293" y="995"/>
                    <a:pt x="88" y="2259"/>
                    <a:pt x="76" y="2273"/>
                  </a:cubicBezTo>
                  <a:cubicBezTo>
                    <a:pt x="1" y="2350"/>
                    <a:pt x="55" y="2479"/>
                    <a:pt x="163" y="2479"/>
                  </a:cubicBezTo>
                  <a:cubicBezTo>
                    <a:pt x="196" y="2479"/>
                    <a:pt x="229" y="2465"/>
                    <a:pt x="251" y="2442"/>
                  </a:cubicBezTo>
                  <a:cubicBezTo>
                    <a:pt x="304" y="2387"/>
                    <a:pt x="1535" y="1095"/>
                    <a:pt x="1552" y="125"/>
                  </a:cubicBezTo>
                  <a:cubicBezTo>
                    <a:pt x="1553" y="57"/>
                    <a:pt x="1499" y="3"/>
                    <a:pt x="14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8"/>
            <p:cNvSpPr/>
            <p:nvPr/>
          </p:nvSpPr>
          <p:spPr>
            <a:xfrm>
              <a:off x="6183000" y="1161925"/>
              <a:ext cx="69025" cy="50975"/>
            </a:xfrm>
            <a:custGeom>
              <a:rect b="b" l="l" r="r" t="t"/>
              <a:pathLst>
                <a:path extrusionOk="0" h="2039" w="2761">
                  <a:moveTo>
                    <a:pt x="623" y="0"/>
                  </a:moveTo>
                  <a:cubicBezTo>
                    <a:pt x="338" y="0"/>
                    <a:pt x="135" y="35"/>
                    <a:pt x="115" y="38"/>
                  </a:cubicBezTo>
                  <a:cubicBezTo>
                    <a:pt x="47" y="48"/>
                    <a:pt x="1" y="113"/>
                    <a:pt x="13" y="181"/>
                  </a:cubicBezTo>
                  <a:cubicBezTo>
                    <a:pt x="23" y="240"/>
                    <a:pt x="74" y="281"/>
                    <a:pt x="133" y="281"/>
                  </a:cubicBezTo>
                  <a:cubicBezTo>
                    <a:pt x="141" y="281"/>
                    <a:pt x="149" y="281"/>
                    <a:pt x="157" y="279"/>
                  </a:cubicBezTo>
                  <a:cubicBezTo>
                    <a:pt x="162" y="278"/>
                    <a:pt x="350" y="246"/>
                    <a:pt x="617" y="246"/>
                  </a:cubicBezTo>
                  <a:cubicBezTo>
                    <a:pt x="1010" y="246"/>
                    <a:pt x="1576" y="315"/>
                    <a:pt x="1984" y="651"/>
                  </a:cubicBezTo>
                  <a:cubicBezTo>
                    <a:pt x="2325" y="931"/>
                    <a:pt x="2504" y="1359"/>
                    <a:pt x="2516" y="1920"/>
                  </a:cubicBezTo>
                  <a:cubicBezTo>
                    <a:pt x="2518" y="1985"/>
                    <a:pt x="2572" y="2038"/>
                    <a:pt x="2637" y="2038"/>
                  </a:cubicBezTo>
                  <a:lnTo>
                    <a:pt x="2640" y="2038"/>
                  </a:lnTo>
                  <a:cubicBezTo>
                    <a:pt x="2707" y="2037"/>
                    <a:pt x="2761" y="1981"/>
                    <a:pt x="2760" y="1913"/>
                  </a:cubicBezTo>
                  <a:cubicBezTo>
                    <a:pt x="2746" y="1278"/>
                    <a:pt x="2538" y="789"/>
                    <a:pt x="2137" y="461"/>
                  </a:cubicBezTo>
                  <a:cubicBezTo>
                    <a:pt x="1673" y="79"/>
                    <a:pt x="1054" y="0"/>
                    <a:pt x="62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8"/>
            <p:cNvSpPr/>
            <p:nvPr/>
          </p:nvSpPr>
          <p:spPr>
            <a:xfrm>
              <a:off x="6138225" y="1325650"/>
              <a:ext cx="88125" cy="27500"/>
            </a:xfrm>
            <a:custGeom>
              <a:rect b="b" l="l" r="r" t="t"/>
              <a:pathLst>
                <a:path extrusionOk="0" h="1100" w="3525">
                  <a:moveTo>
                    <a:pt x="137" y="1"/>
                  </a:moveTo>
                  <a:cubicBezTo>
                    <a:pt x="100" y="1"/>
                    <a:pt x="63" y="18"/>
                    <a:pt x="39" y="50"/>
                  </a:cubicBezTo>
                  <a:cubicBezTo>
                    <a:pt x="0" y="103"/>
                    <a:pt x="10" y="177"/>
                    <a:pt x="60" y="218"/>
                  </a:cubicBezTo>
                  <a:cubicBezTo>
                    <a:pt x="125" y="266"/>
                    <a:pt x="1263" y="1099"/>
                    <a:pt x="2369" y="1099"/>
                  </a:cubicBezTo>
                  <a:cubicBezTo>
                    <a:pt x="2755" y="1099"/>
                    <a:pt x="3137" y="998"/>
                    <a:pt x="3469" y="727"/>
                  </a:cubicBezTo>
                  <a:cubicBezTo>
                    <a:pt x="3518" y="683"/>
                    <a:pt x="3525" y="607"/>
                    <a:pt x="3483" y="556"/>
                  </a:cubicBezTo>
                  <a:cubicBezTo>
                    <a:pt x="3458" y="527"/>
                    <a:pt x="3423" y="512"/>
                    <a:pt x="3388" y="512"/>
                  </a:cubicBezTo>
                  <a:cubicBezTo>
                    <a:pt x="3362" y="512"/>
                    <a:pt x="3335" y="520"/>
                    <a:pt x="3313" y="537"/>
                  </a:cubicBezTo>
                  <a:cubicBezTo>
                    <a:pt x="3036" y="765"/>
                    <a:pt x="2709" y="852"/>
                    <a:pt x="2373" y="852"/>
                  </a:cubicBezTo>
                  <a:cubicBezTo>
                    <a:pt x="1339" y="852"/>
                    <a:pt x="221" y="33"/>
                    <a:pt x="206" y="23"/>
                  </a:cubicBezTo>
                  <a:cubicBezTo>
                    <a:pt x="185" y="8"/>
                    <a:pt x="161"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8"/>
            <p:cNvSpPr/>
            <p:nvPr/>
          </p:nvSpPr>
          <p:spPr>
            <a:xfrm>
              <a:off x="6076900" y="1402900"/>
              <a:ext cx="45350" cy="62600"/>
            </a:xfrm>
            <a:custGeom>
              <a:rect b="b" l="l" r="r" t="t"/>
              <a:pathLst>
                <a:path extrusionOk="0" h="2504" w="1814">
                  <a:moveTo>
                    <a:pt x="1387" y="0"/>
                  </a:moveTo>
                  <a:cubicBezTo>
                    <a:pt x="1371" y="0"/>
                    <a:pt x="1355" y="3"/>
                    <a:pt x="1339" y="10"/>
                  </a:cubicBezTo>
                  <a:cubicBezTo>
                    <a:pt x="1276" y="36"/>
                    <a:pt x="1247" y="110"/>
                    <a:pt x="1276" y="173"/>
                  </a:cubicBezTo>
                  <a:cubicBezTo>
                    <a:pt x="1279" y="180"/>
                    <a:pt x="1548" y="830"/>
                    <a:pt x="1265" y="1424"/>
                  </a:cubicBezTo>
                  <a:cubicBezTo>
                    <a:pt x="1082" y="1813"/>
                    <a:pt x="701" y="2096"/>
                    <a:pt x="136" y="2264"/>
                  </a:cubicBezTo>
                  <a:cubicBezTo>
                    <a:pt x="1" y="2304"/>
                    <a:pt x="29" y="2503"/>
                    <a:pt x="171" y="2503"/>
                  </a:cubicBezTo>
                  <a:cubicBezTo>
                    <a:pt x="182" y="2503"/>
                    <a:pt x="194" y="2501"/>
                    <a:pt x="205" y="2498"/>
                  </a:cubicBezTo>
                  <a:cubicBezTo>
                    <a:pt x="841" y="2310"/>
                    <a:pt x="1271" y="1983"/>
                    <a:pt x="1486" y="1529"/>
                  </a:cubicBezTo>
                  <a:cubicBezTo>
                    <a:pt x="1814" y="837"/>
                    <a:pt x="1514" y="109"/>
                    <a:pt x="1501" y="78"/>
                  </a:cubicBezTo>
                  <a:cubicBezTo>
                    <a:pt x="1483" y="30"/>
                    <a:pt x="1436" y="0"/>
                    <a:pt x="138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8"/>
            <p:cNvSpPr/>
            <p:nvPr/>
          </p:nvSpPr>
          <p:spPr>
            <a:xfrm>
              <a:off x="5957875" y="1421600"/>
              <a:ext cx="68700" cy="53475"/>
            </a:xfrm>
            <a:custGeom>
              <a:rect b="b" l="l" r="r" t="t"/>
              <a:pathLst>
                <a:path extrusionOk="0" h="2139" w="2748">
                  <a:moveTo>
                    <a:pt x="2626" y="0"/>
                  </a:moveTo>
                  <a:cubicBezTo>
                    <a:pt x="2559" y="0"/>
                    <a:pt x="2505" y="55"/>
                    <a:pt x="2505" y="122"/>
                  </a:cubicBezTo>
                  <a:cubicBezTo>
                    <a:pt x="2505" y="132"/>
                    <a:pt x="2497" y="1131"/>
                    <a:pt x="1852" y="1621"/>
                  </a:cubicBezTo>
                  <a:cubicBezTo>
                    <a:pt x="1612" y="1803"/>
                    <a:pt x="1311" y="1894"/>
                    <a:pt x="952" y="1894"/>
                  </a:cubicBezTo>
                  <a:cubicBezTo>
                    <a:pt x="716" y="1894"/>
                    <a:pt x="455" y="1855"/>
                    <a:pt x="170" y="1775"/>
                  </a:cubicBezTo>
                  <a:cubicBezTo>
                    <a:pt x="158" y="1772"/>
                    <a:pt x="147" y="1770"/>
                    <a:pt x="136" y="1770"/>
                  </a:cubicBezTo>
                  <a:cubicBezTo>
                    <a:pt x="82" y="1770"/>
                    <a:pt x="34" y="1805"/>
                    <a:pt x="19" y="1859"/>
                  </a:cubicBezTo>
                  <a:cubicBezTo>
                    <a:pt x="1" y="1924"/>
                    <a:pt x="39" y="1991"/>
                    <a:pt x="103" y="2010"/>
                  </a:cubicBezTo>
                  <a:cubicBezTo>
                    <a:pt x="411" y="2095"/>
                    <a:pt x="695" y="2139"/>
                    <a:pt x="954" y="2139"/>
                  </a:cubicBezTo>
                  <a:cubicBezTo>
                    <a:pt x="1366" y="2139"/>
                    <a:pt x="1716" y="2030"/>
                    <a:pt x="2000" y="1813"/>
                  </a:cubicBezTo>
                  <a:cubicBezTo>
                    <a:pt x="2742" y="1249"/>
                    <a:pt x="2748" y="167"/>
                    <a:pt x="2748" y="122"/>
                  </a:cubicBezTo>
                  <a:cubicBezTo>
                    <a:pt x="2748" y="54"/>
                    <a:pt x="2693" y="0"/>
                    <a:pt x="26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8"/>
            <p:cNvSpPr/>
            <p:nvPr/>
          </p:nvSpPr>
          <p:spPr>
            <a:xfrm>
              <a:off x="5854375" y="1439200"/>
              <a:ext cx="55475" cy="22600"/>
            </a:xfrm>
            <a:custGeom>
              <a:rect b="b" l="l" r="r" t="t"/>
              <a:pathLst>
                <a:path extrusionOk="0" h="904" w="2219">
                  <a:moveTo>
                    <a:pt x="135" y="0"/>
                  </a:moveTo>
                  <a:cubicBezTo>
                    <a:pt x="103" y="0"/>
                    <a:pt x="72" y="12"/>
                    <a:pt x="49" y="36"/>
                  </a:cubicBezTo>
                  <a:cubicBezTo>
                    <a:pt x="2" y="82"/>
                    <a:pt x="0" y="156"/>
                    <a:pt x="44" y="205"/>
                  </a:cubicBezTo>
                  <a:cubicBezTo>
                    <a:pt x="76" y="238"/>
                    <a:pt x="751" y="903"/>
                    <a:pt x="1654" y="903"/>
                  </a:cubicBezTo>
                  <a:cubicBezTo>
                    <a:pt x="1810" y="903"/>
                    <a:pt x="1966" y="883"/>
                    <a:pt x="2117" y="844"/>
                  </a:cubicBezTo>
                  <a:cubicBezTo>
                    <a:pt x="2181" y="825"/>
                    <a:pt x="2219" y="760"/>
                    <a:pt x="2202" y="695"/>
                  </a:cubicBezTo>
                  <a:cubicBezTo>
                    <a:pt x="2188" y="641"/>
                    <a:pt x="2138" y="605"/>
                    <a:pt x="2084" y="605"/>
                  </a:cubicBezTo>
                  <a:cubicBezTo>
                    <a:pt x="2074" y="605"/>
                    <a:pt x="2065" y="606"/>
                    <a:pt x="2055" y="608"/>
                  </a:cubicBezTo>
                  <a:cubicBezTo>
                    <a:pt x="1922" y="643"/>
                    <a:pt x="1791" y="659"/>
                    <a:pt x="1664" y="659"/>
                  </a:cubicBezTo>
                  <a:cubicBezTo>
                    <a:pt x="855" y="659"/>
                    <a:pt x="224" y="40"/>
                    <a:pt x="217" y="33"/>
                  </a:cubicBezTo>
                  <a:cubicBezTo>
                    <a:pt x="194" y="11"/>
                    <a:pt x="164"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8"/>
            <p:cNvSpPr/>
            <p:nvPr/>
          </p:nvSpPr>
          <p:spPr>
            <a:xfrm>
              <a:off x="5785125" y="1373150"/>
              <a:ext cx="86650" cy="48375"/>
            </a:xfrm>
            <a:custGeom>
              <a:rect b="b" l="l" r="r" t="t"/>
              <a:pathLst>
                <a:path extrusionOk="0" h="1935" w="3466">
                  <a:moveTo>
                    <a:pt x="3328" y="0"/>
                  </a:moveTo>
                  <a:cubicBezTo>
                    <a:pt x="3279" y="0"/>
                    <a:pt x="3233" y="30"/>
                    <a:pt x="3214" y="78"/>
                  </a:cubicBezTo>
                  <a:cubicBezTo>
                    <a:pt x="3210" y="90"/>
                    <a:pt x="2727" y="1296"/>
                    <a:pt x="1773" y="1614"/>
                  </a:cubicBezTo>
                  <a:cubicBezTo>
                    <a:pt x="1619" y="1665"/>
                    <a:pt x="1461" y="1690"/>
                    <a:pt x="1299" y="1690"/>
                  </a:cubicBezTo>
                  <a:cubicBezTo>
                    <a:pt x="951" y="1690"/>
                    <a:pt x="585" y="1573"/>
                    <a:pt x="204" y="1339"/>
                  </a:cubicBezTo>
                  <a:cubicBezTo>
                    <a:pt x="183" y="1326"/>
                    <a:pt x="161" y="1321"/>
                    <a:pt x="139" y="1321"/>
                  </a:cubicBezTo>
                  <a:cubicBezTo>
                    <a:pt x="98" y="1321"/>
                    <a:pt x="58" y="1341"/>
                    <a:pt x="36" y="1378"/>
                  </a:cubicBezTo>
                  <a:cubicBezTo>
                    <a:pt x="1" y="1436"/>
                    <a:pt x="18" y="1511"/>
                    <a:pt x="76" y="1546"/>
                  </a:cubicBezTo>
                  <a:cubicBezTo>
                    <a:pt x="496" y="1805"/>
                    <a:pt x="906" y="1935"/>
                    <a:pt x="1298" y="1935"/>
                  </a:cubicBezTo>
                  <a:cubicBezTo>
                    <a:pt x="1485" y="1935"/>
                    <a:pt x="1672" y="1905"/>
                    <a:pt x="1850" y="1845"/>
                  </a:cubicBezTo>
                  <a:cubicBezTo>
                    <a:pt x="2911" y="1491"/>
                    <a:pt x="3420" y="221"/>
                    <a:pt x="3441" y="167"/>
                  </a:cubicBezTo>
                  <a:cubicBezTo>
                    <a:pt x="3465" y="104"/>
                    <a:pt x="3435" y="33"/>
                    <a:pt x="3372" y="9"/>
                  </a:cubicBezTo>
                  <a:cubicBezTo>
                    <a:pt x="3358" y="3"/>
                    <a:pt x="3342" y="0"/>
                    <a:pt x="332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8"/>
            <p:cNvSpPr/>
            <p:nvPr/>
          </p:nvSpPr>
          <p:spPr>
            <a:xfrm>
              <a:off x="5708425" y="1327025"/>
              <a:ext cx="59375" cy="33775"/>
            </a:xfrm>
            <a:custGeom>
              <a:rect b="b" l="l" r="r" t="t"/>
              <a:pathLst>
                <a:path extrusionOk="0" h="1351" w="2375">
                  <a:moveTo>
                    <a:pt x="139" y="0"/>
                  </a:moveTo>
                  <a:cubicBezTo>
                    <a:pt x="124" y="0"/>
                    <a:pt x="108" y="3"/>
                    <a:pt x="93" y="9"/>
                  </a:cubicBezTo>
                  <a:cubicBezTo>
                    <a:pt x="31" y="34"/>
                    <a:pt x="0" y="105"/>
                    <a:pt x="26" y="168"/>
                  </a:cubicBezTo>
                  <a:cubicBezTo>
                    <a:pt x="31" y="181"/>
                    <a:pt x="511" y="1351"/>
                    <a:pt x="1686" y="1351"/>
                  </a:cubicBezTo>
                  <a:cubicBezTo>
                    <a:pt x="1883" y="1349"/>
                    <a:pt x="2080" y="1319"/>
                    <a:pt x="2269" y="1262"/>
                  </a:cubicBezTo>
                  <a:cubicBezTo>
                    <a:pt x="2335" y="1244"/>
                    <a:pt x="2375" y="1176"/>
                    <a:pt x="2354" y="1110"/>
                  </a:cubicBezTo>
                  <a:cubicBezTo>
                    <a:pt x="2339" y="1057"/>
                    <a:pt x="2291" y="1022"/>
                    <a:pt x="2238" y="1022"/>
                  </a:cubicBezTo>
                  <a:cubicBezTo>
                    <a:pt x="2225" y="1022"/>
                    <a:pt x="2212" y="1024"/>
                    <a:pt x="2199" y="1029"/>
                  </a:cubicBezTo>
                  <a:cubicBezTo>
                    <a:pt x="2013" y="1083"/>
                    <a:pt x="1843" y="1107"/>
                    <a:pt x="1687" y="1107"/>
                  </a:cubicBezTo>
                  <a:cubicBezTo>
                    <a:pt x="679" y="1107"/>
                    <a:pt x="271" y="125"/>
                    <a:pt x="252" y="78"/>
                  </a:cubicBezTo>
                  <a:cubicBezTo>
                    <a:pt x="233" y="29"/>
                    <a:pt x="187"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8"/>
            <p:cNvSpPr/>
            <p:nvPr/>
          </p:nvSpPr>
          <p:spPr>
            <a:xfrm>
              <a:off x="5679200" y="1254800"/>
              <a:ext cx="84525" cy="28550"/>
            </a:xfrm>
            <a:custGeom>
              <a:rect b="b" l="l" r="r" t="t"/>
              <a:pathLst>
                <a:path extrusionOk="0" h="1142" w="3381">
                  <a:moveTo>
                    <a:pt x="138" y="0"/>
                  </a:moveTo>
                  <a:cubicBezTo>
                    <a:pt x="124" y="0"/>
                    <a:pt x="110" y="2"/>
                    <a:pt x="97" y="7"/>
                  </a:cubicBezTo>
                  <a:cubicBezTo>
                    <a:pt x="34" y="29"/>
                    <a:pt x="1" y="99"/>
                    <a:pt x="23" y="163"/>
                  </a:cubicBezTo>
                  <a:cubicBezTo>
                    <a:pt x="40" y="213"/>
                    <a:pt x="392" y="1142"/>
                    <a:pt x="1821" y="1142"/>
                  </a:cubicBezTo>
                  <a:cubicBezTo>
                    <a:pt x="2218" y="1142"/>
                    <a:pt x="2698" y="1070"/>
                    <a:pt x="3276" y="888"/>
                  </a:cubicBezTo>
                  <a:cubicBezTo>
                    <a:pt x="3343" y="869"/>
                    <a:pt x="3381" y="800"/>
                    <a:pt x="3360" y="734"/>
                  </a:cubicBezTo>
                  <a:cubicBezTo>
                    <a:pt x="3344" y="682"/>
                    <a:pt x="3296" y="649"/>
                    <a:pt x="3244" y="649"/>
                  </a:cubicBezTo>
                  <a:cubicBezTo>
                    <a:pt x="3230" y="649"/>
                    <a:pt x="3217" y="651"/>
                    <a:pt x="3203" y="656"/>
                  </a:cubicBezTo>
                  <a:cubicBezTo>
                    <a:pt x="2650" y="830"/>
                    <a:pt x="2196" y="897"/>
                    <a:pt x="1826" y="897"/>
                  </a:cubicBezTo>
                  <a:cubicBezTo>
                    <a:pt x="570" y="897"/>
                    <a:pt x="268" y="123"/>
                    <a:pt x="252" y="80"/>
                  </a:cubicBezTo>
                  <a:cubicBezTo>
                    <a:pt x="234" y="30"/>
                    <a:pt x="187"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8"/>
            <p:cNvSpPr/>
            <p:nvPr/>
          </p:nvSpPr>
          <p:spPr>
            <a:xfrm>
              <a:off x="5680975" y="1137200"/>
              <a:ext cx="68225" cy="57700"/>
            </a:xfrm>
            <a:custGeom>
              <a:rect b="b" l="l" r="r" t="t"/>
              <a:pathLst>
                <a:path extrusionOk="0" h="2308" w="2729">
                  <a:moveTo>
                    <a:pt x="255" y="0"/>
                  </a:moveTo>
                  <a:cubicBezTo>
                    <a:pt x="195" y="0"/>
                    <a:pt x="143" y="50"/>
                    <a:pt x="138" y="113"/>
                  </a:cubicBezTo>
                  <a:cubicBezTo>
                    <a:pt x="1" y="1868"/>
                    <a:pt x="2555" y="2302"/>
                    <a:pt x="2582" y="2306"/>
                  </a:cubicBezTo>
                  <a:cubicBezTo>
                    <a:pt x="2588" y="2307"/>
                    <a:pt x="2596" y="2307"/>
                    <a:pt x="2602" y="2307"/>
                  </a:cubicBezTo>
                  <a:cubicBezTo>
                    <a:pt x="2603" y="2308"/>
                    <a:pt x="2603" y="2308"/>
                    <a:pt x="2604" y="2308"/>
                  </a:cubicBezTo>
                  <a:cubicBezTo>
                    <a:pt x="2666" y="2308"/>
                    <a:pt x="2719" y="2258"/>
                    <a:pt x="2723" y="2195"/>
                  </a:cubicBezTo>
                  <a:cubicBezTo>
                    <a:pt x="2729" y="2132"/>
                    <a:pt x="2684" y="2075"/>
                    <a:pt x="2621" y="2066"/>
                  </a:cubicBezTo>
                  <a:cubicBezTo>
                    <a:pt x="2598" y="2062"/>
                    <a:pt x="261" y="1666"/>
                    <a:pt x="381" y="132"/>
                  </a:cubicBezTo>
                  <a:cubicBezTo>
                    <a:pt x="386" y="64"/>
                    <a:pt x="336" y="6"/>
                    <a:pt x="269" y="1"/>
                  </a:cubicBezTo>
                  <a:cubicBezTo>
                    <a:pt x="264" y="0"/>
                    <a:pt x="260" y="0"/>
                    <a:pt x="2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8"/>
            <p:cNvSpPr/>
            <p:nvPr/>
          </p:nvSpPr>
          <p:spPr>
            <a:xfrm>
              <a:off x="5735250" y="1020525"/>
              <a:ext cx="62375" cy="31775"/>
            </a:xfrm>
            <a:custGeom>
              <a:rect b="b" l="l" r="r" t="t"/>
              <a:pathLst>
                <a:path extrusionOk="0" h="1271" w="2495">
                  <a:moveTo>
                    <a:pt x="1771" y="1"/>
                  </a:moveTo>
                  <a:cubicBezTo>
                    <a:pt x="709" y="1"/>
                    <a:pt x="44" y="1072"/>
                    <a:pt x="36" y="1084"/>
                  </a:cubicBezTo>
                  <a:cubicBezTo>
                    <a:pt x="1" y="1142"/>
                    <a:pt x="19" y="1217"/>
                    <a:pt x="76" y="1252"/>
                  </a:cubicBezTo>
                  <a:cubicBezTo>
                    <a:pt x="95" y="1264"/>
                    <a:pt x="117" y="1270"/>
                    <a:pt x="139" y="1270"/>
                  </a:cubicBezTo>
                  <a:cubicBezTo>
                    <a:pt x="182" y="1270"/>
                    <a:pt x="222" y="1248"/>
                    <a:pt x="244" y="1211"/>
                  </a:cubicBezTo>
                  <a:cubicBezTo>
                    <a:pt x="272" y="1165"/>
                    <a:pt x="848" y="244"/>
                    <a:pt x="1764" y="244"/>
                  </a:cubicBezTo>
                  <a:cubicBezTo>
                    <a:pt x="1934" y="244"/>
                    <a:pt x="2116" y="276"/>
                    <a:pt x="2308" y="351"/>
                  </a:cubicBezTo>
                  <a:cubicBezTo>
                    <a:pt x="2324" y="357"/>
                    <a:pt x="2340" y="360"/>
                    <a:pt x="2356" y="360"/>
                  </a:cubicBezTo>
                  <a:cubicBezTo>
                    <a:pt x="2405" y="360"/>
                    <a:pt x="2451" y="331"/>
                    <a:pt x="2470" y="282"/>
                  </a:cubicBezTo>
                  <a:cubicBezTo>
                    <a:pt x="2494" y="219"/>
                    <a:pt x="2462" y="147"/>
                    <a:pt x="2397" y="124"/>
                  </a:cubicBezTo>
                  <a:cubicBezTo>
                    <a:pt x="2176" y="37"/>
                    <a:pt x="1967" y="1"/>
                    <a:pt x="17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8"/>
            <p:cNvSpPr/>
            <p:nvPr/>
          </p:nvSpPr>
          <p:spPr>
            <a:xfrm>
              <a:off x="5861325" y="973300"/>
              <a:ext cx="49125" cy="47825"/>
            </a:xfrm>
            <a:custGeom>
              <a:rect b="b" l="l" r="r" t="t"/>
              <a:pathLst>
                <a:path extrusionOk="0" h="1913" w="1965">
                  <a:moveTo>
                    <a:pt x="145" y="0"/>
                  </a:moveTo>
                  <a:cubicBezTo>
                    <a:pt x="131" y="0"/>
                    <a:pt x="122" y="1"/>
                    <a:pt x="118" y="1"/>
                  </a:cubicBezTo>
                  <a:cubicBezTo>
                    <a:pt x="52" y="5"/>
                    <a:pt x="1" y="62"/>
                    <a:pt x="4" y="129"/>
                  </a:cubicBezTo>
                  <a:cubicBezTo>
                    <a:pt x="8" y="190"/>
                    <a:pt x="53" y="245"/>
                    <a:pt x="117" y="245"/>
                  </a:cubicBezTo>
                  <a:cubicBezTo>
                    <a:pt x="123" y="245"/>
                    <a:pt x="128" y="245"/>
                    <a:pt x="133" y="244"/>
                  </a:cubicBezTo>
                  <a:cubicBezTo>
                    <a:pt x="173" y="246"/>
                    <a:pt x="1137" y="216"/>
                    <a:pt x="1712" y="1831"/>
                  </a:cubicBezTo>
                  <a:cubicBezTo>
                    <a:pt x="1728" y="1879"/>
                    <a:pt x="1775" y="1912"/>
                    <a:pt x="1827" y="1912"/>
                  </a:cubicBezTo>
                  <a:cubicBezTo>
                    <a:pt x="1840" y="1912"/>
                    <a:pt x="1854" y="1910"/>
                    <a:pt x="1867" y="1905"/>
                  </a:cubicBezTo>
                  <a:cubicBezTo>
                    <a:pt x="1930" y="1883"/>
                    <a:pt x="1964" y="1813"/>
                    <a:pt x="1941" y="1750"/>
                  </a:cubicBezTo>
                  <a:cubicBezTo>
                    <a:pt x="1346" y="78"/>
                    <a:pt x="326" y="0"/>
                    <a:pt x="1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8"/>
            <p:cNvSpPr/>
            <p:nvPr/>
          </p:nvSpPr>
          <p:spPr>
            <a:xfrm>
              <a:off x="5988000" y="981100"/>
              <a:ext cx="19500" cy="73150"/>
            </a:xfrm>
            <a:custGeom>
              <a:rect b="b" l="l" r="r" t="t"/>
              <a:pathLst>
                <a:path extrusionOk="0" h="2926" w="780">
                  <a:moveTo>
                    <a:pt x="139" y="0"/>
                  </a:moveTo>
                  <a:cubicBezTo>
                    <a:pt x="121" y="0"/>
                    <a:pt x="103" y="4"/>
                    <a:pt x="86" y="12"/>
                  </a:cubicBezTo>
                  <a:cubicBezTo>
                    <a:pt x="26" y="42"/>
                    <a:pt x="0" y="115"/>
                    <a:pt x="29" y="175"/>
                  </a:cubicBezTo>
                  <a:cubicBezTo>
                    <a:pt x="34" y="185"/>
                    <a:pt x="519" y="1230"/>
                    <a:pt x="89" y="2770"/>
                  </a:cubicBezTo>
                  <a:cubicBezTo>
                    <a:pt x="71" y="2835"/>
                    <a:pt x="109" y="2902"/>
                    <a:pt x="174" y="2921"/>
                  </a:cubicBezTo>
                  <a:cubicBezTo>
                    <a:pt x="185" y="2923"/>
                    <a:pt x="196" y="2925"/>
                    <a:pt x="207" y="2925"/>
                  </a:cubicBezTo>
                  <a:cubicBezTo>
                    <a:pt x="261" y="2925"/>
                    <a:pt x="310" y="2888"/>
                    <a:pt x="325" y="2835"/>
                  </a:cubicBezTo>
                  <a:cubicBezTo>
                    <a:pt x="780" y="1203"/>
                    <a:pt x="271" y="115"/>
                    <a:pt x="249" y="69"/>
                  </a:cubicBezTo>
                  <a:cubicBezTo>
                    <a:pt x="228" y="26"/>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8"/>
            <p:cNvSpPr/>
            <p:nvPr/>
          </p:nvSpPr>
          <p:spPr>
            <a:xfrm>
              <a:off x="6059075" y="990600"/>
              <a:ext cx="38800" cy="83775"/>
            </a:xfrm>
            <a:custGeom>
              <a:rect b="b" l="l" r="r" t="t"/>
              <a:pathLst>
                <a:path extrusionOk="0" h="3351" w="1552">
                  <a:moveTo>
                    <a:pt x="549" y="1"/>
                  </a:moveTo>
                  <a:cubicBezTo>
                    <a:pt x="519" y="1"/>
                    <a:pt x="488" y="12"/>
                    <a:pt x="464" y="35"/>
                  </a:cubicBezTo>
                  <a:cubicBezTo>
                    <a:pt x="416" y="81"/>
                    <a:pt x="414" y="158"/>
                    <a:pt x="460" y="207"/>
                  </a:cubicBezTo>
                  <a:cubicBezTo>
                    <a:pt x="469" y="215"/>
                    <a:pt x="1240" y="1083"/>
                    <a:pt x="34" y="3168"/>
                  </a:cubicBezTo>
                  <a:cubicBezTo>
                    <a:pt x="1" y="3226"/>
                    <a:pt x="21" y="3300"/>
                    <a:pt x="79" y="3333"/>
                  </a:cubicBezTo>
                  <a:cubicBezTo>
                    <a:pt x="97" y="3344"/>
                    <a:pt x="118" y="3350"/>
                    <a:pt x="140" y="3350"/>
                  </a:cubicBezTo>
                  <a:cubicBezTo>
                    <a:pt x="183" y="3350"/>
                    <a:pt x="223" y="3327"/>
                    <a:pt x="245" y="3289"/>
                  </a:cubicBezTo>
                  <a:cubicBezTo>
                    <a:pt x="1552" y="1031"/>
                    <a:pt x="675" y="78"/>
                    <a:pt x="637" y="38"/>
                  </a:cubicBezTo>
                  <a:cubicBezTo>
                    <a:pt x="613" y="13"/>
                    <a:pt x="581" y="1"/>
                    <a:pt x="54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8"/>
            <p:cNvSpPr/>
            <p:nvPr/>
          </p:nvSpPr>
          <p:spPr>
            <a:xfrm>
              <a:off x="5726350" y="1132700"/>
              <a:ext cx="33600" cy="16825"/>
            </a:xfrm>
            <a:custGeom>
              <a:rect b="b" l="l" r="r" t="t"/>
              <a:pathLst>
                <a:path extrusionOk="0" h="673" w="1344">
                  <a:moveTo>
                    <a:pt x="137" y="1"/>
                  </a:moveTo>
                  <a:cubicBezTo>
                    <a:pt x="90" y="1"/>
                    <a:pt x="45" y="29"/>
                    <a:pt x="25" y="75"/>
                  </a:cubicBezTo>
                  <a:cubicBezTo>
                    <a:pt x="1" y="137"/>
                    <a:pt x="28" y="206"/>
                    <a:pt x="87" y="234"/>
                  </a:cubicBezTo>
                  <a:lnTo>
                    <a:pt x="1128" y="663"/>
                  </a:lnTo>
                  <a:cubicBezTo>
                    <a:pt x="1142" y="669"/>
                    <a:pt x="1158" y="672"/>
                    <a:pt x="1175" y="672"/>
                  </a:cubicBezTo>
                  <a:cubicBezTo>
                    <a:pt x="1307" y="672"/>
                    <a:pt x="1344" y="488"/>
                    <a:pt x="1221" y="438"/>
                  </a:cubicBezTo>
                  <a:lnTo>
                    <a:pt x="180" y="9"/>
                  </a:lnTo>
                  <a:cubicBezTo>
                    <a:pt x="166" y="3"/>
                    <a:pt x="15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8"/>
            <p:cNvSpPr/>
            <p:nvPr/>
          </p:nvSpPr>
          <p:spPr>
            <a:xfrm>
              <a:off x="5774225" y="1065025"/>
              <a:ext cx="23900" cy="23975"/>
            </a:xfrm>
            <a:custGeom>
              <a:rect b="b" l="l" r="r" t="t"/>
              <a:pathLst>
                <a:path extrusionOk="0" h="959" w="956">
                  <a:moveTo>
                    <a:pt x="136" y="0"/>
                  </a:moveTo>
                  <a:cubicBezTo>
                    <a:pt x="107" y="0"/>
                    <a:pt x="77" y="11"/>
                    <a:pt x="53" y="32"/>
                  </a:cubicBezTo>
                  <a:cubicBezTo>
                    <a:pt x="4" y="79"/>
                    <a:pt x="0" y="157"/>
                    <a:pt x="48" y="206"/>
                  </a:cubicBezTo>
                  <a:lnTo>
                    <a:pt x="705" y="920"/>
                  </a:lnTo>
                  <a:cubicBezTo>
                    <a:pt x="727" y="945"/>
                    <a:pt x="760" y="959"/>
                    <a:pt x="794" y="959"/>
                  </a:cubicBezTo>
                  <a:cubicBezTo>
                    <a:pt x="901" y="959"/>
                    <a:pt x="956" y="832"/>
                    <a:pt x="884" y="755"/>
                  </a:cubicBezTo>
                  <a:lnTo>
                    <a:pt x="228" y="42"/>
                  </a:lnTo>
                  <a:cubicBezTo>
                    <a:pt x="203" y="14"/>
                    <a:pt x="170"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8"/>
            <p:cNvSpPr/>
            <p:nvPr/>
          </p:nvSpPr>
          <p:spPr>
            <a:xfrm>
              <a:off x="5852925" y="1014575"/>
              <a:ext cx="15025" cy="26875"/>
            </a:xfrm>
            <a:custGeom>
              <a:rect b="b" l="l" r="r" t="t"/>
              <a:pathLst>
                <a:path extrusionOk="0" h="1075" w="601">
                  <a:moveTo>
                    <a:pt x="140" y="1"/>
                  </a:moveTo>
                  <a:cubicBezTo>
                    <a:pt x="125" y="1"/>
                    <a:pt x="110" y="3"/>
                    <a:pt x="96" y="9"/>
                  </a:cubicBezTo>
                  <a:cubicBezTo>
                    <a:pt x="33" y="33"/>
                    <a:pt x="1" y="105"/>
                    <a:pt x="26" y="168"/>
                  </a:cubicBezTo>
                  <a:lnTo>
                    <a:pt x="349" y="997"/>
                  </a:lnTo>
                  <a:cubicBezTo>
                    <a:pt x="367" y="1043"/>
                    <a:pt x="412" y="1075"/>
                    <a:pt x="462" y="1075"/>
                  </a:cubicBezTo>
                  <a:cubicBezTo>
                    <a:pt x="476" y="1075"/>
                    <a:pt x="492" y="1072"/>
                    <a:pt x="506" y="1066"/>
                  </a:cubicBezTo>
                  <a:cubicBezTo>
                    <a:pt x="568" y="1042"/>
                    <a:pt x="600" y="971"/>
                    <a:pt x="576" y="909"/>
                  </a:cubicBezTo>
                  <a:lnTo>
                    <a:pt x="253" y="80"/>
                  </a:lnTo>
                  <a:cubicBezTo>
                    <a:pt x="236" y="31"/>
                    <a:pt x="189"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8"/>
            <p:cNvSpPr/>
            <p:nvPr/>
          </p:nvSpPr>
          <p:spPr>
            <a:xfrm>
              <a:off x="5948875" y="997450"/>
              <a:ext cx="6125" cy="33625"/>
            </a:xfrm>
            <a:custGeom>
              <a:rect b="b" l="l" r="r" t="t"/>
              <a:pathLst>
                <a:path extrusionOk="0" h="1345" w="245">
                  <a:moveTo>
                    <a:pt x="122" y="1"/>
                  </a:moveTo>
                  <a:cubicBezTo>
                    <a:pt x="55" y="1"/>
                    <a:pt x="0" y="54"/>
                    <a:pt x="0" y="122"/>
                  </a:cubicBezTo>
                  <a:lnTo>
                    <a:pt x="0" y="1223"/>
                  </a:lnTo>
                  <a:cubicBezTo>
                    <a:pt x="0" y="1291"/>
                    <a:pt x="55" y="1345"/>
                    <a:pt x="122" y="1345"/>
                  </a:cubicBezTo>
                  <a:cubicBezTo>
                    <a:pt x="190" y="1345"/>
                    <a:pt x="245" y="1291"/>
                    <a:pt x="245" y="1223"/>
                  </a:cubicBezTo>
                  <a:lnTo>
                    <a:pt x="245" y="122"/>
                  </a:lnTo>
                  <a:cubicBezTo>
                    <a:pt x="245" y="54"/>
                    <a:pt x="190" y="1"/>
                    <a:pt x="12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8"/>
            <p:cNvSpPr/>
            <p:nvPr/>
          </p:nvSpPr>
          <p:spPr>
            <a:xfrm>
              <a:off x="6027225" y="1009625"/>
              <a:ext cx="15125" cy="33975"/>
            </a:xfrm>
            <a:custGeom>
              <a:rect b="b" l="l" r="r" t="t"/>
              <a:pathLst>
                <a:path extrusionOk="0" h="1359" w="605">
                  <a:moveTo>
                    <a:pt x="469" y="1"/>
                  </a:moveTo>
                  <a:cubicBezTo>
                    <a:pt x="416" y="1"/>
                    <a:pt x="368" y="35"/>
                    <a:pt x="352" y="88"/>
                  </a:cubicBezTo>
                  <a:lnTo>
                    <a:pt x="19" y="1202"/>
                  </a:lnTo>
                  <a:cubicBezTo>
                    <a:pt x="0" y="1266"/>
                    <a:pt x="37" y="1334"/>
                    <a:pt x="102" y="1353"/>
                  </a:cubicBezTo>
                  <a:cubicBezTo>
                    <a:pt x="113" y="1356"/>
                    <a:pt x="125" y="1358"/>
                    <a:pt x="137" y="1358"/>
                  </a:cubicBezTo>
                  <a:cubicBezTo>
                    <a:pt x="190" y="1358"/>
                    <a:pt x="238" y="1322"/>
                    <a:pt x="254" y="1272"/>
                  </a:cubicBezTo>
                  <a:lnTo>
                    <a:pt x="586" y="158"/>
                  </a:lnTo>
                  <a:cubicBezTo>
                    <a:pt x="605" y="94"/>
                    <a:pt x="568" y="26"/>
                    <a:pt x="503" y="6"/>
                  </a:cubicBezTo>
                  <a:cubicBezTo>
                    <a:pt x="492" y="3"/>
                    <a:pt x="480" y="1"/>
                    <a:pt x="46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8"/>
            <p:cNvSpPr/>
            <p:nvPr/>
          </p:nvSpPr>
          <p:spPr>
            <a:xfrm>
              <a:off x="6097500" y="1048050"/>
              <a:ext cx="21025" cy="29325"/>
            </a:xfrm>
            <a:custGeom>
              <a:rect b="b" l="l" r="r" t="t"/>
              <a:pathLst>
                <a:path extrusionOk="0" h="1173" w="841">
                  <a:moveTo>
                    <a:pt x="702" y="0"/>
                  </a:moveTo>
                  <a:cubicBezTo>
                    <a:pt x="659" y="0"/>
                    <a:pt x="617" y="23"/>
                    <a:pt x="595" y="63"/>
                  </a:cubicBezTo>
                  <a:lnTo>
                    <a:pt x="49" y="989"/>
                  </a:lnTo>
                  <a:cubicBezTo>
                    <a:pt x="1" y="1069"/>
                    <a:pt x="60" y="1173"/>
                    <a:pt x="154" y="1173"/>
                  </a:cubicBezTo>
                  <a:cubicBezTo>
                    <a:pt x="197" y="1173"/>
                    <a:pt x="238" y="1150"/>
                    <a:pt x="259" y="1113"/>
                  </a:cubicBezTo>
                  <a:lnTo>
                    <a:pt x="805" y="187"/>
                  </a:lnTo>
                  <a:cubicBezTo>
                    <a:pt x="841" y="129"/>
                    <a:pt x="823" y="52"/>
                    <a:pt x="764" y="17"/>
                  </a:cubicBezTo>
                  <a:cubicBezTo>
                    <a:pt x="744" y="5"/>
                    <a:pt x="723" y="0"/>
                    <a:pt x="70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8"/>
            <p:cNvSpPr/>
            <p:nvPr/>
          </p:nvSpPr>
          <p:spPr>
            <a:xfrm>
              <a:off x="6159000" y="1112200"/>
              <a:ext cx="30450" cy="23250"/>
            </a:xfrm>
            <a:custGeom>
              <a:rect b="b" l="l" r="r" t="t"/>
              <a:pathLst>
                <a:path extrusionOk="0" h="930" w="1218">
                  <a:moveTo>
                    <a:pt x="1081" y="0"/>
                  </a:moveTo>
                  <a:cubicBezTo>
                    <a:pt x="1055" y="0"/>
                    <a:pt x="1029" y="8"/>
                    <a:pt x="1007" y="25"/>
                  </a:cubicBezTo>
                  <a:lnTo>
                    <a:pt x="95" y="710"/>
                  </a:lnTo>
                  <a:cubicBezTo>
                    <a:pt x="1" y="780"/>
                    <a:pt x="50" y="929"/>
                    <a:pt x="167" y="929"/>
                  </a:cubicBezTo>
                  <a:cubicBezTo>
                    <a:pt x="194" y="929"/>
                    <a:pt x="220" y="921"/>
                    <a:pt x="241" y="905"/>
                  </a:cubicBezTo>
                  <a:lnTo>
                    <a:pt x="1153" y="219"/>
                  </a:lnTo>
                  <a:cubicBezTo>
                    <a:pt x="1207" y="179"/>
                    <a:pt x="1218" y="103"/>
                    <a:pt x="1178" y="49"/>
                  </a:cubicBezTo>
                  <a:cubicBezTo>
                    <a:pt x="1154" y="17"/>
                    <a:pt x="1117" y="0"/>
                    <a:pt x="108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8"/>
            <p:cNvSpPr/>
            <p:nvPr/>
          </p:nvSpPr>
          <p:spPr>
            <a:xfrm>
              <a:off x="6181775" y="1206775"/>
              <a:ext cx="36200" cy="10175"/>
            </a:xfrm>
            <a:custGeom>
              <a:rect b="b" l="l" r="r" t="t"/>
              <a:pathLst>
                <a:path extrusionOk="0" h="407" w="1448">
                  <a:moveTo>
                    <a:pt x="1319" y="1"/>
                  </a:moveTo>
                  <a:cubicBezTo>
                    <a:pt x="1314" y="1"/>
                    <a:pt x="1308" y="1"/>
                    <a:pt x="1302" y="2"/>
                  </a:cubicBezTo>
                  <a:lnTo>
                    <a:pt x="109" y="164"/>
                  </a:lnTo>
                  <a:cubicBezTo>
                    <a:pt x="46" y="173"/>
                    <a:pt x="0" y="229"/>
                    <a:pt x="5" y="293"/>
                  </a:cubicBezTo>
                  <a:cubicBezTo>
                    <a:pt x="9" y="357"/>
                    <a:pt x="62" y="407"/>
                    <a:pt x="125" y="407"/>
                  </a:cubicBezTo>
                  <a:cubicBezTo>
                    <a:pt x="131" y="407"/>
                    <a:pt x="137" y="407"/>
                    <a:pt x="142" y="406"/>
                  </a:cubicBezTo>
                  <a:lnTo>
                    <a:pt x="1335" y="243"/>
                  </a:lnTo>
                  <a:cubicBezTo>
                    <a:pt x="1401" y="233"/>
                    <a:pt x="1448" y="172"/>
                    <a:pt x="1438" y="106"/>
                  </a:cubicBezTo>
                  <a:cubicBezTo>
                    <a:pt x="1431" y="45"/>
                    <a:pt x="1379" y="1"/>
                    <a:pt x="131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8"/>
            <p:cNvSpPr/>
            <p:nvPr/>
          </p:nvSpPr>
          <p:spPr>
            <a:xfrm>
              <a:off x="6170100" y="1295625"/>
              <a:ext cx="36375" cy="14250"/>
            </a:xfrm>
            <a:custGeom>
              <a:rect b="b" l="l" r="r" t="t"/>
              <a:pathLst>
                <a:path extrusionOk="0" h="570" w="1455">
                  <a:moveTo>
                    <a:pt x="135" y="0"/>
                  </a:moveTo>
                  <a:cubicBezTo>
                    <a:pt x="82" y="0"/>
                    <a:pt x="33" y="35"/>
                    <a:pt x="18" y="89"/>
                  </a:cubicBezTo>
                  <a:cubicBezTo>
                    <a:pt x="0" y="155"/>
                    <a:pt x="39" y="221"/>
                    <a:pt x="104" y="239"/>
                  </a:cubicBezTo>
                  <a:lnTo>
                    <a:pt x="1294" y="566"/>
                  </a:lnTo>
                  <a:cubicBezTo>
                    <a:pt x="1304" y="568"/>
                    <a:pt x="1315" y="570"/>
                    <a:pt x="1325" y="570"/>
                  </a:cubicBezTo>
                  <a:cubicBezTo>
                    <a:pt x="1387" y="570"/>
                    <a:pt x="1438" y="524"/>
                    <a:pt x="1447" y="464"/>
                  </a:cubicBezTo>
                  <a:cubicBezTo>
                    <a:pt x="1454" y="403"/>
                    <a:pt x="1416" y="346"/>
                    <a:pt x="1358" y="330"/>
                  </a:cubicBezTo>
                  <a:lnTo>
                    <a:pt x="168" y="5"/>
                  </a:lnTo>
                  <a:cubicBezTo>
                    <a:pt x="157" y="2"/>
                    <a:pt x="146"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8"/>
            <p:cNvSpPr/>
            <p:nvPr/>
          </p:nvSpPr>
          <p:spPr>
            <a:xfrm>
              <a:off x="6128150" y="1360450"/>
              <a:ext cx="25400" cy="26150"/>
            </a:xfrm>
            <a:custGeom>
              <a:rect b="b" l="l" r="r" t="t"/>
              <a:pathLst>
                <a:path extrusionOk="0" h="1046" w="1016">
                  <a:moveTo>
                    <a:pt x="136" y="1"/>
                  </a:moveTo>
                  <a:cubicBezTo>
                    <a:pt x="107" y="1"/>
                    <a:pt x="78" y="11"/>
                    <a:pt x="54" y="32"/>
                  </a:cubicBezTo>
                  <a:cubicBezTo>
                    <a:pt x="4" y="78"/>
                    <a:pt x="0" y="157"/>
                    <a:pt x="48" y="207"/>
                  </a:cubicBezTo>
                  <a:lnTo>
                    <a:pt x="764" y="1004"/>
                  </a:lnTo>
                  <a:cubicBezTo>
                    <a:pt x="787" y="1030"/>
                    <a:pt x="820" y="1045"/>
                    <a:pt x="854" y="1045"/>
                  </a:cubicBezTo>
                  <a:cubicBezTo>
                    <a:pt x="960" y="1045"/>
                    <a:pt x="1016" y="919"/>
                    <a:pt x="945" y="841"/>
                  </a:cubicBezTo>
                  <a:lnTo>
                    <a:pt x="229" y="43"/>
                  </a:lnTo>
                  <a:cubicBezTo>
                    <a:pt x="205" y="15"/>
                    <a:pt x="170"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8"/>
            <p:cNvSpPr/>
            <p:nvPr/>
          </p:nvSpPr>
          <p:spPr>
            <a:xfrm>
              <a:off x="6058950" y="1392700"/>
              <a:ext cx="16975" cy="35000"/>
            </a:xfrm>
            <a:custGeom>
              <a:rect b="b" l="l" r="r" t="t"/>
              <a:pathLst>
                <a:path extrusionOk="0" h="1400" w="679">
                  <a:moveTo>
                    <a:pt x="136" y="1"/>
                  </a:moveTo>
                  <a:cubicBezTo>
                    <a:pt x="123" y="1"/>
                    <a:pt x="109" y="3"/>
                    <a:pt x="95" y="8"/>
                  </a:cubicBezTo>
                  <a:cubicBezTo>
                    <a:pt x="33" y="29"/>
                    <a:pt x="0" y="96"/>
                    <a:pt x="20" y="160"/>
                  </a:cubicBezTo>
                  <a:lnTo>
                    <a:pt x="426" y="1318"/>
                  </a:lnTo>
                  <a:cubicBezTo>
                    <a:pt x="443" y="1366"/>
                    <a:pt x="488" y="1399"/>
                    <a:pt x="541" y="1399"/>
                  </a:cubicBezTo>
                  <a:cubicBezTo>
                    <a:pt x="554" y="1399"/>
                    <a:pt x="568" y="1397"/>
                    <a:pt x="581" y="1393"/>
                  </a:cubicBezTo>
                  <a:cubicBezTo>
                    <a:pt x="645" y="1371"/>
                    <a:pt x="679" y="1301"/>
                    <a:pt x="655" y="1238"/>
                  </a:cubicBezTo>
                  <a:lnTo>
                    <a:pt x="250" y="79"/>
                  </a:lnTo>
                  <a:cubicBezTo>
                    <a:pt x="231" y="31"/>
                    <a:pt x="185"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8"/>
            <p:cNvSpPr/>
            <p:nvPr/>
          </p:nvSpPr>
          <p:spPr>
            <a:xfrm>
              <a:off x="5972775" y="1402975"/>
              <a:ext cx="6125" cy="37350"/>
            </a:xfrm>
            <a:custGeom>
              <a:rect b="b" l="l" r="r" t="t"/>
              <a:pathLst>
                <a:path extrusionOk="0" h="1494" w="245">
                  <a:moveTo>
                    <a:pt x="122" y="0"/>
                  </a:moveTo>
                  <a:cubicBezTo>
                    <a:pt x="55" y="0"/>
                    <a:pt x="1" y="55"/>
                    <a:pt x="1" y="123"/>
                  </a:cubicBezTo>
                  <a:lnTo>
                    <a:pt x="1" y="1371"/>
                  </a:lnTo>
                  <a:cubicBezTo>
                    <a:pt x="1" y="1438"/>
                    <a:pt x="55" y="1493"/>
                    <a:pt x="122" y="1493"/>
                  </a:cubicBezTo>
                  <a:cubicBezTo>
                    <a:pt x="190" y="1493"/>
                    <a:pt x="245" y="1438"/>
                    <a:pt x="245" y="1371"/>
                  </a:cubicBezTo>
                  <a:lnTo>
                    <a:pt x="245" y="123"/>
                  </a:lnTo>
                  <a:cubicBezTo>
                    <a:pt x="245" y="55"/>
                    <a:pt x="190" y="0"/>
                    <a:pt x="1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8"/>
            <p:cNvSpPr/>
            <p:nvPr/>
          </p:nvSpPr>
          <p:spPr>
            <a:xfrm>
              <a:off x="5886550" y="1392700"/>
              <a:ext cx="16300" cy="33400"/>
            </a:xfrm>
            <a:custGeom>
              <a:rect b="b" l="l" r="r" t="t"/>
              <a:pathLst>
                <a:path extrusionOk="0" h="1336" w="652">
                  <a:moveTo>
                    <a:pt x="515" y="1"/>
                  </a:moveTo>
                  <a:cubicBezTo>
                    <a:pt x="466" y="1"/>
                    <a:pt x="420" y="31"/>
                    <a:pt x="401" y="79"/>
                  </a:cubicBezTo>
                  <a:lnTo>
                    <a:pt x="23" y="1174"/>
                  </a:lnTo>
                  <a:cubicBezTo>
                    <a:pt x="1" y="1238"/>
                    <a:pt x="35" y="1307"/>
                    <a:pt x="98" y="1329"/>
                  </a:cubicBezTo>
                  <a:cubicBezTo>
                    <a:pt x="111" y="1334"/>
                    <a:pt x="125" y="1336"/>
                    <a:pt x="138" y="1336"/>
                  </a:cubicBezTo>
                  <a:cubicBezTo>
                    <a:pt x="190" y="1336"/>
                    <a:pt x="237" y="1303"/>
                    <a:pt x="254" y="1253"/>
                  </a:cubicBezTo>
                  <a:lnTo>
                    <a:pt x="632" y="159"/>
                  </a:lnTo>
                  <a:cubicBezTo>
                    <a:pt x="652" y="96"/>
                    <a:pt x="618" y="29"/>
                    <a:pt x="556" y="8"/>
                  </a:cubicBezTo>
                  <a:cubicBezTo>
                    <a:pt x="542" y="3"/>
                    <a:pt x="529" y="1"/>
                    <a:pt x="5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8"/>
            <p:cNvSpPr/>
            <p:nvPr/>
          </p:nvSpPr>
          <p:spPr>
            <a:xfrm>
              <a:off x="5808350" y="1354750"/>
              <a:ext cx="23575" cy="28725"/>
            </a:xfrm>
            <a:custGeom>
              <a:rect b="b" l="l" r="r" t="t"/>
              <a:pathLst>
                <a:path extrusionOk="0" h="1149" w="943">
                  <a:moveTo>
                    <a:pt x="804" y="1"/>
                  </a:moveTo>
                  <a:cubicBezTo>
                    <a:pt x="766" y="1"/>
                    <a:pt x="729" y="19"/>
                    <a:pt x="705" y="52"/>
                  </a:cubicBezTo>
                  <a:lnTo>
                    <a:pt x="59" y="956"/>
                  </a:lnTo>
                  <a:cubicBezTo>
                    <a:pt x="0" y="1036"/>
                    <a:pt x="59" y="1148"/>
                    <a:pt x="158" y="1148"/>
                  </a:cubicBezTo>
                  <a:cubicBezTo>
                    <a:pt x="197" y="1148"/>
                    <a:pt x="234" y="1129"/>
                    <a:pt x="256" y="1098"/>
                  </a:cubicBezTo>
                  <a:lnTo>
                    <a:pt x="904" y="193"/>
                  </a:lnTo>
                  <a:cubicBezTo>
                    <a:pt x="943" y="139"/>
                    <a:pt x="930" y="63"/>
                    <a:pt x="875" y="24"/>
                  </a:cubicBezTo>
                  <a:cubicBezTo>
                    <a:pt x="854" y="8"/>
                    <a:pt x="829" y="1"/>
                    <a:pt x="80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8"/>
            <p:cNvSpPr/>
            <p:nvPr/>
          </p:nvSpPr>
          <p:spPr>
            <a:xfrm>
              <a:off x="5743150" y="1301025"/>
              <a:ext cx="34775" cy="20000"/>
            </a:xfrm>
            <a:custGeom>
              <a:rect b="b" l="l" r="r" t="t"/>
              <a:pathLst>
                <a:path extrusionOk="0" h="800" w="1391">
                  <a:moveTo>
                    <a:pt x="1252" y="0"/>
                  </a:moveTo>
                  <a:cubicBezTo>
                    <a:pt x="1233" y="0"/>
                    <a:pt x="1214" y="4"/>
                    <a:pt x="1196" y="14"/>
                  </a:cubicBezTo>
                  <a:lnTo>
                    <a:pt x="115" y="569"/>
                  </a:lnTo>
                  <a:cubicBezTo>
                    <a:pt x="1" y="627"/>
                    <a:pt x="42" y="800"/>
                    <a:pt x="171" y="800"/>
                  </a:cubicBezTo>
                  <a:cubicBezTo>
                    <a:pt x="190" y="800"/>
                    <a:pt x="209" y="795"/>
                    <a:pt x="226" y="786"/>
                  </a:cubicBezTo>
                  <a:lnTo>
                    <a:pt x="1308" y="230"/>
                  </a:lnTo>
                  <a:cubicBezTo>
                    <a:pt x="1367" y="200"/>
                    <a:pt x="1390" y="126"/>
                    <a:pt x="1360" y="66"/>
                  </a:cubicBezTo>
                  <a:cubicBezTo>
                    <a:pt x="1338" y="24"/>
                    <a:pt x="1296" y="0"/>
                    <a:pt x="125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8"/>
            <p:cNvSpPr/>
            <p:nvPr/>
          </p:nvSpPr>
          <p:spPr>
            <a:xfrm>
              <a:off x="5710175" y="1231125"/>
              <a:ext cx="39100" cy="8800"/>
            </a:xfrm>
            <a:custGeom>
              <a:rect b="b" l="l" r="r" t="t"/>
              <a:pathLst>
                <a:path extrusionOk="0" h="352" w="1564">
                  <a:moveTo>
                    <a:pt x="1438" y="0"/>
                  </a:moveTo>
                  <a:cubicBezTo>
                    <a:pt x="1433" y="0"/>
                    <a:pt x="1428" y="1"/>
                    <a:pt x="1423" y="1"/>
                  </a:cubicBezTo>
                  <a:lnTo>
                    <a:pt x="114" y="109"/>
                  </a:lnTo>
                  <a:cubicBezTo>
                    <a:pt x="49" y="113"/>
                    <a:pt x="0" y="169"/>
                    <a:pt x="2" y="235"/>
                  </a:cubicBezTo>
                  <a:cubicBezTo>
                    <a:pt x="4" y="300"/>
                    <a:pt x="58" y="352"/>
                    <a:pt x="124" y="352"/>
                  </a:cubicBezTo>
                  <a:cubicBezTo>
                    <a:pt x="128" y="352"/>
                    <a:pt x="131" y="352"/>
                    <a:pt x="134" y="351"/>
                  </a:cubicBezTo>
                  <a:lnTo>
                    <a:pt x="1443" y="244"/>
                  </a:lnTo>
                  <a:cubicBezTo>
                    <a:pt x="1512" y="240"/>
                    <a:pt x="1564" y="181"/>
                    <a:pt x="1559" y="112"/>
                  </a:cubicBezTo>
                  <a:cubicBezTo>
                    <a:pt x="1554" y="48"/>
                    <a:pt x="1501" y="0"/>
                    <a:pt x="14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38"/>
          <p:cNvGrpSpPr/>
          <p:nvPr/>
        </p:nvGrpSpPr>
        <p:grpSpPr>
          <a:xfrm>
            <a:off x="590689" y="592681"/>
            <a:ext cx="1414069" cy="1272690"/>
            <a:chOff x="4979550" y="1037225"/>
            <a:chExt cx="509850" cy="458875"/>
          </a:xfrm>
        </p:grpSpPr>
        <p:sp>
          <p:nvSpPr>
            <p:cNvPr id="1943" name="Google Shape;1943;p38"/>
            <p:cNvSpPr/>
            <p:nvPr/>
          </p:nvSpPr>
          <p:spPr>
            <a:xfrm>
              <a:off x="4979550" y="1037225"/>
              <a:ext cx="509850" cy="418200"/>
            </a:xfrm>
            <a:custGeom>
              <a:rect b="b" l="l" r="r" t="t"/>
              <a:pathLst>
                <a:path extrusionOk="0" h="16728" w="20394">
                  <a:moveTo>
                    <a:pt x="16127" y="0"/>
                  </a:moveTo>
                  <a:cubicBezTo>
                    <a:pt x="15935" y="0"/>
                    <a:pt x="15741" y="49"/>
                    <a:pt x="15561" y="152"/>
                  </a:cubicBezTo>
                  <a:cubicBezTo>
                    <a:pt x="14424" y="807"/>
                    <a:pt x="13551" y="1559"/>
                    <a:pt x="13551" y="1559"/>
                  </a:cubicBezTo>
                  <a:cubicBezTo>
                    <a:pt x="12723" y="1028"/>
                    <a:pt x="11746" y="666"/>
                    <a:pt x="11127" y="470"/>
                  </a:cubicBezTo>
                  <a:cubicBezTo>
                    <a:pt x="11015" y="434"/>
                    <a:pt x="10899" y="416"/>
                    <a:pt x="10784" y="416"/>
                  </a:cubicBezTo>
                  <a:cubicBezTo>
                    <a:pt x="10493" y="416"/>
                    <a:pt x="10208" y="529"/>
                    <a:pt x="10000" y="745"/>
                  </a:cubicBezTo>
                  <a:cubicBezTo>
                    <a:pt x="9148" y="1618"/>
                    <a:pt x="8612" y="2763"/>
                    <a:pt x="8612" y="2763"/>
                  </a:cubicBezTo>
                  <a:cubicBezTo>
                    <a:pt x="8612" y="2763"/>
                    <a:pt x="7649" y="1982"/>
                    <a:pt x="6514" y="1565"/>
                  </a:cubicBezTo>
                  <a:cubicBezTo>
                    <a:pt x="6385" y="1516"/>
                    <a:pt x="6252" y="1493"/>
                    <a:pt x="6119" y="1493"/>
                  </a:cubicBezTo>
                  <a:cubicBezTo>
                    <a:pt x="5837" y="1493"/>
                    <a:pt x="5560" y="1599"/>
                    <a:pt x="5349" y="1799"/>
                  </a:cubicBezTo>
                  <a:cubicBezTo>
                    <a:pt x="4877" y="2246"/>
                    <a:pt x="4157" y="2997"/>
                    <a:pt x="3644" y="3838"/>
                  </a:cubicBezTo>
                  <a:cubicBezTo>
                    <a:pt x="3644" y="3838"/>
                    <a:pt x="2524" y="3540"/>
                    <a:pt x="1209" y="3449"/>
                  </a:cubicBezTo>
                  <a:cubicBezTo>
                    <a:pt x="1183" y="3448"/>
                    <a:pt x="1156" y="3447"/>
                    <a:pt x="1131" y="3447"/>
                  </a:cubicBezTo>
                  <a:cubicBezTo>
                    <a:pt x="509" y="3447"/>
                    <a:pt x="1" y="3961"/>
                    <a:pt x="15" y="4592"/>
                  </a:cubicBezTo>
                  <a:cubicBezTo>
                    <a:pt x="34" y="5468"/>
                    <a:pt x="74" y="6660"/>
                    <a:pt x="158" y="7507"/>
                  </a:cubicBezTo>
                  <a:cubicBezTo>
                    <a:pt x="158" y="7507"/>
                    <a:pt x="422" y="10104"/>
                    <a:pt x="739" y="11495"/>
                  </a:cubicBezTo>
                  <a:cubicBezTo>
                    <a:pt x="1443" y="14591"/>
                    <a:pt x="4665" y="16727"/>
                    <a:pt x="8798" y="16727"/>
                  </a:cubicBezTo>
                  <a:cubicBezTo>
                    <a:pt x="9739" y="16727"/>
                    <a:pt x="10727" y="16617"/>
                    <a:pt x="11744" y="16381"/>
                  </a:cubicBezTo>
                  <a:cubicBezTo>
                    <a:pt x="17229" y="15130"/>
                    <a:pt x="20393" y="10976"/>
                    <a:pt x="19510" y="7178"/>
                  </a:cubicBezTo>
                  <a:cubicBezTo>
                    <a:pt x="19187" y="5788"/>
                    <a:pt x="18291" y="3336"/>
                    <a:pt x="18291" y="3336"/>
                  </a:cubicBezTo>
                  <a:cubicBezTo>
                    <a:pt x="17996" y="2539"/>
                    <a:pt x="17511" y="1448"/>
                    <a:pt x="17145" y="652"/>
                  </a:cubicBezTo>
                  <a:cubicBezTo>
                    <a:pt x="16956" y="237"/>
                    <a:pt x="16549" y="0"/>
                    <a:pt x="1612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8"/>
            <p:cNvSpPr/>
            <p:nvPr/>
          </p:nvSpPr>
          <p:spPr>
            <a:xfrm>
              <a:off x="5273150" y="1313275"/>
              <a:ext cx="212050" cy="141150"/>
            </a:xfrm>
            <a:custGeom>
              <a:rect b="b" l="l" r="r" t="t"/>
              <a:pathLst>
                <a:path extrusionOk="0" h="5646" w="8482">
                  <a:moveTo>
                    <a:pt x="7842" y="0"/>
                  </a:moveTo>
                  <a:cubicBezTo>
                    <a:pt x="7721" y="0"/>
                    <a:pt x="7597" y="39"/>
                    <a:pt x="7485" y="126"/>
                  </a:cubicBezTo>
                  <a:cubicBezTo>
                    <a:pt x="6737" y="706"/>
                    <a:pt x="5868" y="915"/>
                    <a:pt x="5868" y="915"/>
                  </a:cubicBezTo>
                  <a:cubicBezTo>
                    <a:pt x="1432" y="2290"/>
                    <a:pt x="0" y="5339"/>
                    <a:pt x="0" y="5339"/>
                  </a:cubicBezTo>
                  <a:cubicBezTo>
                    <a:pt x="0" y="5339"/>
                    <a:pt x="529" y="5646"/>
                    <a:pt x="1661" y="5646"/>
                  </a:cubicBezTo>
                  <a:cubicBezTo>
                    <a:pt x="2528" y="5646"/>
                    <a:pt x="3750" y="5466"/>
                    <a:pt x="5358" y="4829"/>
                  </a:cubicBezTo>
                  <a:cubicBezTo>
                    <a:pt x="7376" y="4030"/>
                    <a:pt x="8137" y="2190"/>
                    <a:pt x="8411" y="681"/>
                  </a:cubicBezTo>
                  <a:cubicBezTo>
                    <a:pt x="8481" y="296"/>
                    <a:pt x="8176" y="0"/>
                    <a:pt x="7842"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8"/>
            <p:cNvSpPr/>
            <p:nvPr/>
          </p:nvSpPr>
          <p:spPr>
            <a:xfrm>
              <a:off x="5033525" y="1409375"/>
              <a:ext cx="248200" cy="86725"/>
            </a:xfrm>
            <a:custGeom>
              <a:rect b="b" l="l" r="r" t="t"/>
              <a:pathLst>
                <a:path extrusionOk="0" h="3469" w="9928">
                  <a:moveTo>
                    <a:pt x="4987" y="1"/>
                  </a:moveTo>
                  <a:cubicBezTo>
                    <a:pt x="4278" y="1"/>
                    <a:pt x="3500" y="69"/>
                    <a:pt x="2660" y="236"/>
                  </a:cubicBezTo>
                  <a:cubicBezTo>
                    <a:pt x="2660" y="236"/>
                    <a:pt x="2176" y="365"/>
                    <a:pt x="1540" y="365"/>
                  </a:cubicBezTo>
                  <a:cubicBezTo>
                    <a:pt x="1327" y="365"/>
                    <a:pt x="1097" y="350"/>
                    <a:pt x="863" y="312"/>
                  </a:cubicBezTo>
                  <a:cubicBezTo>
                    <a:pt x="828" y="306"/>
                    <a:pt x="795" y="303"/>
                    <a:pt x="762" y="303"/>
                  </a:cubicBezTo>
                  <a:cubicBezTo>
                    <a:pt x="293" y="303"/>
                    <a:pt x="1" y="853"/>
                    <a:pt x="313" y="1241"/>
                  </a:cubicBezTo>
                  <a:cubicBezTo>
                    <a:pt x="1187" y="2331"/>
                    <a:pt x="2545" y="3468"/>
                    <a:pt x="4406" y="3468"/>
                  </a:cubicBezTo>
                  <a:cubicBezTo>
                    <a:pt x="4590" y="3468"/>
                    <a:pt x="4779" y="3457"/>
                    <a:pt x="4973" y="3434"/>
                  </a:cubicBezTo>
                  <a:cubicBezTo>
                    <a:pt x="8931" y="2959"/>
                    <a:pt x="9927" y="1331"/>
                    <a:pt x="9927" y="1331"/>
                  </a:cubicBezTo>
                  <a:cubicBezTo>
                    <a:pt x="9927" y="1331"/>
                    <a:pt x="8124" y="1"/>
                    <a:pt x="4987"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8"/>
            <p:cNvSpPr/>
            <p:nvPr/>
          </p:nvSpPr>
          <p:spPr>
            <a:xfrm>
              <a:off x="5048500" y="1221275"/>
              <a:ext cx="142400" cy="86050"/>
            </a:xfrm>
            <a:custGeom>
              <a:rect b="b" l="l" r="r" t="t"/>
              <a:pathLst>
                <a:path extrusionOk="0" h="3442" w="5696">
                  <a:moveTo>
                    <a:pt x="3121" y="0"/>
                  </a:moveTo>
                  <a:cubicBezTo>
                    <a:pt x="1240" y="0"/>
                    <a:pt x="1" y="1850"/>
                    <a:pt x="1" y="1850"/>
                  </a:cubicBezTo>
                  <a:cubicBezTo>
                    <a:pt x="1" y="1850"/>
                    <a:pt x="1086" y="3442"/>
                    <a:pt x="2661" y="3442"/>
                  </a:cubicBezTo>
                  <a:cubicBezTo>
                    <a:pt x="2836" y="3442"/>
                    <a:pt x="3017" y="3422"/>
                    <a:pt x="3202" y="3379"/>
                  </a:cubicBezTo>
                  <a:cubicBezTo>
                    <a:pt x="5066" y="2945"/>
                    <a:pt x="5696" y="1168"/>
                    <a:pt x="5696" y="1168"/>
                  </a:cubicBezTo>
                  <a:cubicBezTo>
                    <a:pt x="4758" y="306"/>
                    <a:pt x="3887"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8"/>
            <p:cNvSpPr/>
            <p:nvPr/>
          </p:nvSpPr>
          <p:spPr>
            <a:xfrm>
              <a:off x="5095425" y="1205475"/>
              <a:ext cx="106825" cy="106775"/>
            </a:xfrm>
            <a:custGeom>
              <a:rect b="b" l="l" r="r" t="t"/>
              <a:pathLst>
                <a:path extrusionOk="0" h="4271" w="4273">
                  <a:moveTo>
                    <a:pt x="3591" y="0"/>
                  </a:moveTo>
                  <a:lnTo>
                    <a:pt x="0" y="681"/>
                  </a:lnTo>
                  <a:lnTo>
                    <a:pt x="244" y="1968"/>
                  </a:lnTo>
                  <a:lnTo>
                    <a:pt x="1002" y="2264"/>
                  </a:lnTo>
                  <a:lnTo>
                    <a:pt x="434" y="2965"/>
                  </a:lnTo>
                  <a:lnTo>
                    <a:pt x="681" y="4271"/>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8"/>
            <p:cNvSpPr/>
            <p:nvPr/>
          </p:nvSpPr>
          <p:spPr>
            <a:xfrm>
              <a:off x="5272675" y="1178775"/>
              <a:ext cx="142350" cy="86075"/>
            </a:xfrm>
            <a:custGeom>
              <a:rect b="b" l="l" r="r" t="t"/>
              <a:pathLst>
                <a:path extrusionOk="0" h="3443" w="5694">
                  <a:moveTo>
                    <a:pt x="3120" y="0"/>
                  </a:moveTo>
                  <a:cubicBezTo>
                    <a:pt x="1239" y="0"/>
                    <a:pt x="0" y="1850"/>
                    <a:pt x="0" y="1850"/>
                  </a:cubicBezTo>
                  <a:cubicBezTo>
                    <a:pt x="0" y="1850"/>
                    <a:pt x="1085" y="3443"/>
                    <a:pt x="2662" y="3443"/>
                  </a:cubicBezTo>
                  <a:cubicBezTo>
                    <a:pt x="2836" y="3443"/>
                    <a:pt x="3016" y="3423"/>
                    <a:pt x="3201" y="3380"/>
                  </a:cubicBezTo>
                  <a:cubicBezTo>
                    <a:pt x="5065" y="2945"/>
                    <a:pt x="5694" y="1168"/>
                    <a:pt x="5694" y="1168"/>
                  </a:cubicBezTo>
                  <a:cubicBezTo>
                    <a:pt x="4757" y="306"/>
                    <a:pt x="3885" y="0"/>
                    <a:pt x="3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8"/>
            <p:cNvSpPr/>
            <p:nvPr/>
          </p:nvSpPr>
          <p:spPr>
            <a:xfrm>
              <a:off x="5319575" y="1162975"/>
              <a:ext cx="106825" cy="106800"/>
            </a:xfrm>
            <a:custGeom>
              <a:rect b="b" l="l" r="r" t="t"/>
              <a:pathLst>
                <a:path extrusionOk="0" h="4272" w="4273">
                  <a:moveTo>
                    <a:pt x="3591" y="0"/>
                  </a:moveTo>
                  <a:lnTo>
                    <a:pt x="1" y="681"/>
                  </a:lnTo>
                  <a:lnTo>
                    <a:pt x="239" y="1941"/>
                  </a:lnTo>
                  <a:lnTo>
                    <a:pt x="1011" y="2349"/>
                  </a:lnTo>
                  <a:lnTo>
                    <a:pt x="442" y="3008"/>
                  </a:lnTo>
                  <a:lnTo>
                    <a:pt x="681" y="4272"/>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8"/>
            <p:cNvSpPr/>
            <p:nvPr/>
          </p:nvSpPr>
          <p:spPr>
            <a:xfrm>
              <a:off x="5373700" y="1262500"/>
              <a:ext cx="51725" cy="37050"/>
            </a:xfrm>
            <a:custGeom>
              <a:rect b="b" l="l" r="r" t="t"/>
              <a:pathLst>
                <a:path extrusionOk="0" h="1482" w="2069">
                  <a:moveTo>
                    <a:pt x="1139" y="1"/>
                  </a:moveTo>
                  <a:cubicBezTo>
                    <a:pt x="1061" y="1"/>
                    <a:pt x="980" y="8"/>
                    <a:pt x="899" y="24"/>
                  </a:cubicBezTo>
                  <a:cubicBezTo>
                    <a:pt x="369" y="124"/>
                    <a:pt x="0" y="527"/>
                    <a:pt x="75" y="923"/>
                  </a:cubicBezTo>
                  <a:cubicBezTo>
                    <a:pt x="139" y="1258"/>
                    <a:pt x="500" y="1481"/>
                    <a:pt x="930" y="1481"/>
                  </a:cubicBezTo>
                  <a:cubicBezTo>
                    <a:pt x="1008" y="1481"/>
                    <a:pt x="1089" y="1474"/>
                    <a:pt x="1170" y="1458"/>
                  </a:cubicBezTo>
                  <a:cubicBezTo>
                    <a:pt x="1700" y="1358"/>
                    <a:pt x="2068" y="955"/>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8"/>
            <p:cNvSpPr/>
            <p:nvPr/>
          </p:nvSpPr>
          <p:spPr>
            <a:xfrm>
              <a:off x="5065625" y="1320900"/>
              <a:ext cx="51725" cy="37050"/>
            </a:xfrm>
            <a:custGeom>
              <a:rect b="b" l="l" r="r" t="t"/>
              <a:pathLst>
                <a:path extrusionOk="0" h="1482" w="2069">
                  <a:moveTo>
                    <a:pt x="1139" y="1"/>
                  </a:moveTo>
                  <a:cubicBezTo>
                    <a:pt x="1061" y="1"/>
                    <a:pt x="980" y="8"/>
                    <a:pt x="899" y="24"/>
                  </a:cubicBezTo>
                  <a:cubicBezTo>
                    <a:pt x="368" y="124"/>
                    <a:pt x="1" y="527"/>
                    <a:pt x="76" y="923"/>
                  </a:cubicBezTo>
                  <a:cubicBezTo>
                    <a:pt x="139" y="1258"/>
                    <a:pt x="500" y="1481"/>
                    <a:pt x="930" y="1481"/>
                  </a:cubicBezTo>
                  <a:cubicBezTo>
                    <a:pt x="1008" y="1481"/>
                    <a:pt x="1089" y="1474"/>
                    <a:pt x="1170" y="1459"/>
                  </a:cubicBezTo>
                  <a:cubicBezTo>
                    <a:pt x="1700" y="1358"/>
                    <a:pt x="2068" y="956"/>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8"/>
            <p:cNvSpPr/>
            <p:nvPr/>
          </p:nvSpPr>
          <p:spPr>
            <a:xfrm>
              <a:off x="5055500" y="1177350"/>
              <a:ext cx="82550" cy="39400"/>
            </a:xfrm>
            <a:custGeom>
              <a:rect b="b" l="l" r="r" t="t"/>
              <a:pathLst>
                <a:path extrusionOk="0" h="1576" w="3302">
                  <a:moveTo>
                    <a:pt x="3175" y="1"/>
                  </a:moveTo>
                  <a:cubicBezTo>
                    <a:pt x="3173" y="1"/>
                    <a:pt x="3172" y="1"/>
                    <a:pt x="3171" y="1"/>
                  </a:cubicBezTo>
                  <a:cubicBezTo>
                    <a:pt x="1228" y="121"/>
                    <a:pt x="118" y="1321"/>
                    <a:pt x="73" y="1371"/>
                  </a:cubicBezTo>
                  <a:cubicBezTo>
                    <a:pt x="1" y="1450"/>
                    <a:pt x="57" y="1575"/>
                    <a:pt x="163" y="1575"/>
                  </a:cubicBezTo>
                  <a:cubicBezTo>
                    <a:pt x="196" y="1575"/>
                    <a:pt x="229" y="1560"/>
                    <a:pt x="252" y="1535"/>
                  </a:cubicBezTo>
                  <a:cubicBezTo>
                    <a:pt x="263" y="1524"/>
                    <a:pt x="1345" y="358"/>
                    <a:pt x="3186" y="244"/>
                  </a:cubicBezTo>
                  <a:cubicBezTo>
                    <a:pt x="3252" y="239"/>
                    <a:pt x="3302" y="182"/>
                    <a:pt x="3297" y="115"/>
                  </a:cubicBezTo>
                  <a:cubicBezTo>
                    <a:pt x="3293" y="51"/>
                    <a:pt x="3239" y="1"/>
                    <a:pt x="317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8"/>
            <p:cNvSpPr/>
            <p:nvPr/>
          </p:nvSpPr>
          <p:spPr>
            <a:xfrm>
              <a:off x="5298075" y="1139350"/>
              <a:ext cx="89775" cy="16750"/>
            </a:xfrm>
            <a:custGeom>
              <a:rect b="b" l="l" r="r" t="t"/>
              <a:pathLst>
                <a:path extrusionOk="0" h="670" w="3591">
                  <a:moveTo>
                    <a:pt x="1471" y="1"/>
                  </a:moveTo>
                  <a:cubicBezTo>
                    <a:pt x="1055" y="1"/>
                    <a:pt x="591" y="54"/>
                    <a:pt x="99" y="197"/>
                  </a:cubicBezTo>
                  <a:cubicBezTo>
                    <a:pt x="36" y="217"/>
                    <a:pt x="0" y="284"/>
                    <a:pt x="19" y="347"/>
                  </a:cubicBezTo>
                  <a:cubicBezTo>
                    <a:pt x="35" y="401"/>
                    <a:pt x="84" y="435"/>
                    <a:pt x="137" y="435"/>
                  </a:cubicBezTo>
                  <a:cubicBezTo>
                    <a:pt x="147" y="435"/>
                    <a:pt x="157" y="434"/>
                    <a:pt x="167" y="432"/>
                  </a:cubicBezTo>
                  <a:cubicBezTo>
                    <a:pt x="628" y="297"/>
                    <a:pt x="1065" y="248"/>
                    <a:pt x="1459" y="248"/>
                  </a:cubicBezTo>
                  <a:cubicBezTo>
                    <a:pt x="2578" y="248"/>
                    <a:pt x="3353" y="649"/>
                    <a:pt x="3364" y="655"/>
                  </a:cubicBezTo>
                  <a:cubicBezTo>
                    <a:pt x="3382" y="664"/>
                    <a:pt x="3401" y="669"/>
                    <a:pt x="3421" y="669"/>
                  </a:cubicBezTo>
                  <a:cubicBezTo>
                    <a:pt x="3547" y="669"/>
                    <a:pt x="3591" y="499"/>
                    <a:pt x="3479" y="440"/>
                  </a:cubicBezTo>
                  <a:cubicBezTo>
                    <a:pt x="3434" y="416"/>
                    <a:pt x="2636" y="1"/>
                    <a:pt x="14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8"/>
            <p:cNvSpPr/>
            <p:nvPr/>
          </p:nvSpPr>
          <p:spPr>
            <a:xfrm>
              <a:off x="5148400" y="1291900"/>
              <a:ext cx="195150" cy="79950"/>
            </a:xfrm>
            <a:custGeom>
              <a:rect b="b" l="l" r="r" t="t"/>
              <a:pathLst>
                <a:path extrusionOk="0" h="3198" w="7806">
                  <a:moveTo>
                    <a:pt x="7669" y="0"/>
                  </a:moveTo>
                  <a:cubicBezTo>
                    <a:pt x="7620" y="0"/>
                    <a:pt x="7573" y="30"/>
                    <a:pt x="7554" y="77"/>
                  </a:cubicBezTo>
                  <a:cubicBezTo>
                    <a:pt x="6603" y="2619"/>
                    <a:pt x="4313" y="2887"/>
                    <a:pt x="4284" y="2890"/>
                  </a:cubicBezTo>
                  <a:cubicBezTo>
                    <a:pt x="3985" y="2934"/>
                    <a:pt x="3706" y="2954"/>
                    <a:pt x="3444" y="2954"/>
                  </a:cubicBezTo>
                  <a:cubicBezTo>
                    <a:pt x="1130" y="2954"/>
                    <a:pt x="254" y="1400"/>
                    <a:pt x="245" y="1382"/>
                  </a:cubicBezTo>
                  <a:cubicBezTo>
                    <a:pt x="222" y="1343"/>
                    <a:pt x="181" y="1322"/>
                    <a:pt x="139" y="1322"/>
                  </a:cubicBezTo>
                  <a:cubicBezTo>
                    <a:pt x="119" y="1322"/>
                    <a:pt x="100" y="1326"/>
                    <a:pt x="81" y="1336"/>
                  </a:cubicBezTo>
                  <a:cubicBezTo>
                    <a:pt x="23" y="1368"/>
                    <a:pt x="1" y="1439"/>
                    <a:pt x="30" y="1499"/>
                  </a:cubicBezTo>
                  <a:cubicBezTo>
                    <a:pt x="42" y="1520"/>
                    <a:pt x="325" y="2035"/>
                    <a:pt x="998" y="2496"/>
                  </a:cubicBezTo>
                  <a:cubicBezTo>
                    <a:pt x="1497" y="2837"/>
                    <a:pt x="2297" y="3198"/>
                    <a:pt x="3441" y="3198"/>
                  </a:cubicBezTo>
                  <a:cubicBezTo>
                    <a:pt x="3734" y="3198"/>
                    <a:pt x="4025" y="3175"/>
                    <a:pt x="4315" y="3131"/>
                  </a:cubicBezTo>
                  <a:cubicBezTo>
                    <a:pt x="4339" y="3129"/>
                    <a:pt x="6778" y="2850"/>
                    <a:pt x="7783" y="163"/>
                  </a:cubicBezTo>
                  <a:cubicBezTo>
                    <a:pt x="7806" y="101"/>
                    <a:pt x="7774" y="31"/>
                    <a:pt x="7711" y="8"/>
                  </a:cubicBezTo>
                  <a:cubicBezTo>
                    <a:pt x="7697" y="3"/>
                    <a:pt x="7683" y="0"/>
                    <a:pt x="766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8"/>
            <p:cNvSpPr/>
            <p:nvPr/>
          </p:nvSpPr>
          <p:spPr>
            <a:xfrm>
              <a:off x="5269725" y="1315675"/>
              <a:ext cx="190925" cy="134125"/>
            </a:xfrm>
            <a:custGeom>
              <a:rect b="b" l="l" r="r" t="t"/>
              <a:pathLst>
                <a:path extrusionOk="0" h="5365" w="7637">
                  <a:moveTo>
                    <a:pt x="7497" y="0"/>
                  </a:moveTo>
                  <a:cubicBezTo>
                    <a:pt x="7472" y="0"/>
                    <a:pt x="7447" y="8"/>
                    <a:pt x="7425" y="23"/>
                  </a:cubicBezTo>
                  <a:cubicBezTo>
                    <a:pt x="6961" y="348"/>
                    <a:pt x="6339" y="586"/>
                    <a:pt x="6340" y="586"/>
                  </a:cubicBezTo>
                  <a:cubicBezTo>
                    <a:pt x="1185" y="2030"/>
                    <a:pt x="67" y="5074"/>
                    <a:pt x="23" y="5203"/>
                  </a:cubicBezTo>
                  <a:cubicBezTo>
                    <a:pt x="1" y="5266"/>
                    <a:pt x="34" y="5336"/>
                    <a:pt x="98" y="5358"/>
                  </a:cubicBezTo>
                  <a:cubicBezTo>
                    <a:pt x="111" y="5362"/>
                    <a:pt x="123" y="5365"/>
                    <a:pt x="137" y="5365"/>
                  </a:cubicBezTo>
                  <a:cubicBezTo>
                    <a:pt x="189" y="5365"/>
                    <a:pt x="235" y="5332"/>
                    <a:pt x="253" y="5283"/>
                  </a:cubicBezTo>
                  <a:cubicBezTo>
                    <a:pt x="264" y="5253"/>
                    <a:pt x="1371" y="2230"/>
                    <a:pt x="6416" y="817"/>
                  </a:cubicBezTo>
                  <a:cubicBezTo>
                    <a:pt x="6444" y="806"/>
                    <a:pt x="7075" y="566"/>
                    <a:pt x="7565" y="223"/>
                  </a:cubicBezTo>
                  <a:cubicBezTo>
                    <a:pt x="7622" y="186"/>
                    <a:pt x="7637" y="108"/>
                    <a:pt x="7598" y="52"/>
                  </a:cubicBezTo>
                  <a:cubicBezTo>
                    <a:pt x="7574" y="18"/>
                    <a:pt x="7536" y="0"/>
                    <a:pt x="749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8"/>
            <p:cNvSpPr/>
            <p:nvPr/>
          </p:nvSpPr>
          <p:spPr>
            <a:xfrm>
              <a:off x="5090925" y="1406125"/>
              <a:ext cx="172925" cy="27300"/>
            </a:xfrm>
            <a:custGeom>
              <a:rect b="b" l="l" r="r" t="t"/>
              <a:pathLst>
                <a:path extrusionOk="0" h="1092" w="6917">
                  <a:moveTo>
                    <a:pt x="2704" y="0"/>
                  </a:moveTo>
                  <a:cubicBezTo>
                    <a:pt x="1202" y="0"/>
                    <a:pt x="123" y="292"/>
                    <a:pt x="103" y="297"/>
                  </a:cubicBezTo>
                  <a:cubicBezTo>
                    <a:pt x="39" y="315"/>
                    <a:pt x="1" y="382"/>
                    <a:pt x="19" y="447"/>
                  </a:cubicBezTo>
                  <a:cubicBezTo>
                    <a:pt x="34" y="501"/>
                    <a:pt x="83" y="536"/>
                    <a:pt x="136" y="536"/>
                  </a:cubicBezTo>
                  <a:cubicBezTo>
                    <a:pt x="147" y="536"/>
                    <a:pt x="158" y="534"/>
                    <a:pt x="169" y="531"/>
                  </a:cubicBezTo>
                  <a:cubicBezTo>
                    <a:pt x="188" y="527"/>
                    <a:pt x="1241" y="243"/>
                    <a:pt x="2705" y="243"/>
                  </a:cubicBezTo>
                  <a:cubicBezTo>
                    <a:pt x="3878" y="243"/>
                    <a:pt x="5314" y="425"/>
                    <a:pt x="6693" y="1080"/>
                  </a:cubicBezTo>
                  <a:cubicBezTo>
                    <a:pt x="6710" y="1087"/>
                    <a:pt x="6727" y="1091"/>
                    <a:pt x="6746" y="1091"/>
                  </a:cubicBezTo>
                  <a:cubicBezTo>
                    <a:pt x="6876" y="1091"/>
                    <a:pt x="6916" y="915"/>
                    <a:pt x="6798" y="859"/>
                  </a:cubicBezTo>
                  <a:cubicBezTo>
                    <a:pt x="5381" y="187"/>
                    <a:pt x="3907" y="0"/>
                    <a:pt x="270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8"/>
            <p:cNvSpPr/>
            <p:nvPr/>
          </p:nvSpPr>
          <p:spPr>
            <a:xfrm>
              <a:off x="5334700" y="1365425"/>
              <a:ext cx="99275" cy="62025"/>
            </a:xfrm>
            <a:custGeom>
              <a:rect b="b" l="l" r="r" t="t"/>
              <a:pathLst>
                <a:path extrusionOk="0" h="2481" w="3971">
                  <a:moveTo>
                    <a:pt x="3835" y="0"/>
                  </a:moveTo>
                  <a:cubicBezTo>
                    <a:pt x="3801" y="0"/>
                    <a:pt x="3767" y="14"/>
                    <a:pt x="3743" y="42"/>
                  </a:cubicBezTo>
                  <a:cubicBezTo>
                    <a:pt x="3730" y="57"/>
                    <a:pt x="2365" y="1532"/>
                    <a:pt x="132" y="2243"/>
                  </a:cubicBezTo>
                  <a:cubicBezTo>
                    <a:pt x="1" y="2286"/>
                    <a:pt x="31" y="2480"/>
                    <a:pt x="169" y="2481"/>
                  </a:cubicBezTo>
                  <a:cubicBezTo>
                    <a:pt x="182" y="2481"/>
                    <a:pt x="194" y="2480"/>
                    <a:pt x="206" y="2475"/>
                  </a:cubicBezTo>
                  <a:cubicBezTo>
                    <a:pt x="2500" y="1744"/>
                    <a:pt x="3866" y="269"/>
                    <a:pt x="3923" y="207"/>
                  </a:cubicBezTo>
                  <a:cubicBezTo>
                    <a:pt x="3971" y="157"/>
                    <a:pt x="3968" y="78"/>
                    <a:pt x="3918" y="31"/>
                  </a:cubicBezTo>
                  <a:cubicBezTo>
                    <a:pt x="3894" y="11"/>
                    <a:pt x="3865" y="0"/>
                    <a:pt x="38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8"/>
            <p:cNvSpPr/>
            <p:nvPr/>
          </p:nvSpPr>
          <p:spPr>
            <a:xfrm>
              <a:off x="5087125" y="1446300"/>
              <a:ext cx="132925" cy="13025"/>
            </a:xfrm>
            <a:custGeom>
              <a:rect b="b" l="l" r="r" t="t"/>
              <a:pathLst>
                <a:path extrusionOk="0" h="521" w="5317">
                  <a:moveTo>
                    <a:pt x="136" y="1"/>
                  </a:moveTo>
                  <a:cubicBezTo>
                    <a:pt x="84" y="1"/>
                    <a:pt x="36" y="34"/>
                    <a:pt x="20" y="87"/>
                  </a:cubicBezTo>
                  <a:cubicBezTo>
                    <a:pt x="1" y="150"/>
                    <a:pt x="35" y="218"/>
                    <a:pt x="98" y="238"/>
                  </a:cubicBezTo>
                  <a:cubicBezTo>
                    <a:pt x="152" y="255"/>
                    <a:pt x="1049" y="521"/>
                    <a:pt x="2636" y="521"/>
                  </a:cubicBezTo>
                  <a:cubicBezTo>
                    <a:pt x="3356" y="521"/>
                    <a:pt x="4218" y="466"/>
                    <a:pt x="5208" y="308"/>
                  </a:cubicBezTo>
                  <a:cubicBezTo>
                    <a:pt x="5273" y="295"/>
                    <a:pt x="5316" y="234"/>
                    <a:pt x="5306" y="168"/>
                  </a:cubicBezTo>
                  <a:cubicBezTo>
                    <a:pt x="5297" y="109"/>
                    <a:pt x="5244" y="66"/>
                    <a:pt x="5186" y="66"/>
                  </a:cubicBezTo>
                  <a:cubicBezTo>
                    <a:pt x="5181" y="66"/>
                    <a:pt x="5176" y="66"/>
                    <a:pt x="5170" y="67"/>
                  </a:cubicBezTo>
                  <a:cubicBezTo>
                    <a:pt x="4208" y="220"/>
                    <a:pt x="3364" y="274"/>
                    <a:pt x="2657" y="274"/>
                  </a:cubicBezTo>
                  <a:cubicBezTo>
                    <a:pt x="1079" y="274"/>
                    <a:pt x="182" y="9"/>
                    <a:pt x="170" y="5"/>
                  </a:cubicBezTo>
                  <a:cubicBezTo>
                    <a:pt x="158" y="2"/>
                    <a:pt x="147"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8"/>
            <p:cNvSpPr/>
            <p:nvPr/>
          </p:nvSpPr>
          <p:spPr>
            <a:xfrm>
              <a:off x="5211225" y="1047675"/>
              <a:ext cx="145075" cy="137425"/>
            </a:xfrm>
            <a:custGeom>
              <a:rect b="b" l="l" r="r" t="t"/>
              <a:pathLst>
                <a:path extrusionOk="0" h="5497" w="5803">
                  <a:moveTo>
                    <a:pt x="5664" y="0"/>
                  </a:moveTo>
                  <a:cubicBezTo>
                    <a:pt x="5638" y="0"/>
                    <a:pt x="5613" y="9"/>
                    <a:pt x="5591" y="26"/>
                  </a:cubicBezTo>
                  <a:cubicBezTo>
                    <a:pt x="5555" y="52"/>
                    <a:pt x="2027" y="2749"/>
                    <a:pt x="62" y="5300"/>
                  </a:cubicBezTo>
                  <a:cubicBezTo>
                    <a:pt x="0" y="5380"/>
                    <a:pt x="57" y="5497"/>
                    <a:pt x="159" y="5497"/>
                  </a:cubicBezTo>
                  <a:cubicBezTo>
                    <a:pt x="196" y="5497"/>
                    <a:pt x="232" y="5479"/>
                    <a:pt x="255" y="5449"/>
                  </a:cubicBezTo>
                  <a:cubicBezTo>
                    <a:pt x="2200" y="2924"/>
                    <a:pt x="5703" y="245"/>
                    <a:pt x="5738" y="219"/>
                  </a:cubicBezTo>
                  <a:cubicBezTo>
                    <a:pt x="5792" y="179"/>
                    <a:pt x="5802" y="102"/>
                    <a:pt x="5761" y="49"/>
                  </a:cubicBezTo>
                  <a:cubicBezTo>
                    <a:pt x="5737" y="17"/>
                    <a:pt x="5701" y="0"/>
                    <a:pt x="566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8"/>
            <p:cNvSpPr/>
            <p:nvPr/>
          </p:nvSpPr>
          <p:spPr>
            <a:xfrm>
              <a:off x="5034850" y="1123600"/>
              <a:ext cx="197875" cy="44075"/>
            </a:xfrm>
            <a:custGeom>
              <a:rect b="b" l="l" r="r" t="t"/>
              <a:pathLst>
                <a:path extrusionOk="0" h="1763" w="7915">
                  <a:moveTo>
                    <a:pt x="128" y="1"/>
                  </a:moveTo>
                  <a:cubicBezTo>
                    <a:pt x="69" y="1"/>
                    <a:pt x="16" y="46"/>
                    <a:pt x="9" y="108"/>
                  </a:cubicBezTo>
                  <a:cubicBezTo>
                    <a:pt x="1" y="174"/>
                    <a:pt x="47" y="235"/>
                    <a:pt x="114" y="244"/>
                  </a:cubicBezTo>
                  <a:cubicBezTo>
                    <a:pt x="164" y="250"/>
                    <a:pt x="5215" y="917"/>
                    <a:pt x="7745" y="1756"/>
                  </a:cubicBezTo>
                  <a:cubicBezTo>
                    <a:pt x="7758" y="1760"/>
                    <a:pt x="7771" y="1762"/>
                    <a:pt x="7784" y="1762"/>
                  </a:cubicBezTo>
                  <a:cubicBezTo>
                    <a:pt x="7844" y="1762"/>
                    <a:pt x="7895" y="1719"/>
                    <a:pt x="7905" y="1660"/>
                  </a:cubicBezTo>
                  <a:cubicBezTo>
                    <a:pt x="7914" y="1601"/>
                    <a:pt x="7880" y="1542"/>
                    <a:pt x="7823" y="1524"/>
                  </a:cubicBezTo>
                  <a:cubicBezTo>
                    <a:pt x="5270" y="677"/>
                    <a:pt x="197" y="8"/>
                    <a:pt x="145" y="2"/>
                  </a:cubicBezTo>
                  <a:cubicBezTo>
                    <a:pt x="140" y="1"/>
                    <a:pt x="134" y="1"/>
                    <a:pt x="12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8"/>
            <p:cNvSpPr/>
            <p:nvPr/>
          </p:nvSpPr>
          <p:spPr>
            <a:xfrm>
              <a:off x="5174175" y="1069975"/>
              <a:ext cx="44375" cy="83900"/>
            </a:xfrm>
            <a:custGeom>
              <a:rect b="b" l="l" r="r" t="t"/>
              <a:pathLst>
                <a:path extrusionOk="0" h="3356" w="1775">
                  <a:moveTo>
                    <a:pt x="1637" y="0"/>
                  </a:moveTo>
                  <a:cubicBezTo>
                    <a:pt x="1599" y="0"/>
                    <a:pt x="1562" y="17"/>
                    <a:pt x="1538" y="50"/>
                  </a:cubicBezTo>
                  <a:cubicBezTo>
                    <a:pt x="1504" y="97"/>
                    <a:pt x="683" y="1223"/>
                    <a:pt x="22" y="3195"/>
                  </a:cubicBezTo>
                  <a:cubicBezTo>
                    <a:pt x="0" y="3259"/>
                    <a:pt x="35" y="3328"/>
                    <a:pt x="99" y="3349"/>
                  </a:cubicBezTo>
                  <a:cubicBezTo>
                    <a:pt x="111" y="3354"/>
                    <a:pt x="125" y="3356"/>
                    <a:pt x="137" y="3356"/>
                  </a:cubicBezTo>
                  <a:cubicBezTo>
                    <a:pt x="190" y="3356"/>
                    <a:pt x="237" y="3323"/>
                    <a:pt x="254" y="3273"/>
                  </a:cubicBezTo>
                  <a:cubicBezTo>
                    <a:pt x="900" y="1341"/>
                    <a:pt x="1726" y="206"/>
                    <a:pt x="1735" y="194"/>
                  </a:cubicBezTo>
                  <a:cubicBezTo>
                    <a:pt x="1774" y="139"/>
                    <a:pt x="1762" y="63"/>
                    <a:pt x="1709" y="23"/>
                  </a:cubicBezTo>
                  <a:cubicBezTo>
                    <a:pt x="1687" y="8"/>
                    <a:pt x="1662" y="0"/>
                    <a:pt x="163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38"/>
          <p:cNvSpPr/>
          <p:nvPr/>
        </p:nvSpPr>
        <p:spPr>
          <a:xfrm>
            <a:off x="9173336" y="1286451"/>
            <a:ext cx="760563" cy="918302"/>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8"/>
          <p:cNvSpPr/>
          <p:nvPr/>
        </p:nvSpPr>
        <p:spPr>
          <a:xfrm>
            <a:off x="439349" y="15214124"/>
            <a:ext cx="547751" cy="661348"/>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8"/>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8" name="Shape 1968"/>
        <p:cNvGrpSpPr/>
        <p:nvPr/>
      </p:nvGrpSpPr>
      <p:grpSpPr>
        <a:xfrm>
          <a:off x="0" y="0"/>
          <a:ext cx="0" cy="0"/>
          <a:chOff x="0" y="0"/>
          <a:chExt cx="0" cy="0"/>
        </a:xfrm>
      </p:grpSpPr>
      <p:pic>
        <p:nvPicPr>
          <p:cNvPr id="1969" name="Google Shape;1969;p39"/>
          <p:cNvPicPr preferRelativeResize="0"/>
          <p:nvPr>
            <p:ph idx="2" type="pic"/>
          </p:nvPr>
        </p:nvPicPr>
        <p:blipFill rotWithShape="1">
          <a:blip r:embed="rId3">
            <a:alphaModFix/>
          </a:blip>
          <a:srcRect b="0" l="219" r="219" t="0"/>
          <a:stretch/>
        </p:blipFill>
        <p:spPr>
          <a:xfrm>
            <a:off x="717750" y="10522225"/>
            <a:ext cx="8847000" cy="4998299"/>
          </a:xfrm>
          <a:prstGeom prst="rect">
            <a:avLst/>
          </a:prstGeom>
        </p:spPr>
      </p:pic>
      <p:sp>
        <p:nvSpPr>
          <p:cNvPr id="1970" name="Google Shape;1970;p39"/>
          <p:cNvSpPr txBox="1"/>
          <p:nvPr>
            <p:ph idx="1" type="subTitle"/>
          </p:nvPr>
        </p:nvSpPr>
        <p:spPr>
          <a:xfrm>
            <a:off x="717750" y="2743200"/>
            <a:ext cx="8851500" cy="6395400"/>
          </a:xfrm>
          <a:prstGeom prst="rect">
            <a:avLst/>
          </a:prstGeom>
        </p:spPr>
        <p:txBody>
          <a:bodyPr anchorCtr="0" anchor="b" bIns="91425" lIns="91425" spcFirstLastPara="1" rIns="91425" wrap="square" tIns="91425">
            <a:noAutofit/>
          </a:bodyPr>
          <a:lstStyle/>
          <a:p>
            <a:pPr indent="0" lvl="0" marL="0" rtl="0" algn="ctr">
              <a:spcBef>
                <a:spcPts val="0"/>
              </a:spcBef>
              <a:spcAft>
                <a:spcPts val="2300"/>
              </a:spcAft>
              <a:buNone/>
            </a:pPr>
            <a:r>
              <a:rPr lang="en"/>
              <a:t>“Earth is the third planet from the Sun and the only one that harbors life in the entire Solar </a:t>
            </a:r>
            <a:r>
              <a:rPr lang="en"/>
              <a:t>System”</a:t>
            </a:r>
            <a:endParaRPr/>
          </a:p>
        </p:txBody>
      </p:sp>
      <p:sp>
        <p:nvSpPr>
          <p:cNvPr id="1971" name="Google Shape;1971;p39"/>
          <p:cNvSpPr txBox="1"/>
          <p:nvPr>
            <p:ph type="title"/>
          </p:nvPr>
        </p:nvSpPr>
        <p:spPr>
          <a:xfrm>
            <a:off x="713225" y="9308325"/>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a:t>
            </a:r>
            <a:r>
              <a:rPr lang="en">
                <a:solidFill>
                  <a:schemeClr val="accent4"/>
                </a:solidFill>
              </a:rPr>
              <a:t>FAMOUS</a:t>
            </a:r>
            <a:endParaRPr>
              <a:solidFill>
                <a:schemeClr val="accent4"/>
              </a:solidFill>
            </a:endParaRPr>
          </a:p>
        </p:txBody>
      </p:sp>
      <p:grpSp>
        <p:nvGrpSpPr>
          <p:cNvPr id="1972" name="Google Shape;1972;p39"/>
          <p:cNvGrpSpPr/>
          <p:nvPr/>
        </p:nvGrpSpPr>
        <p:grpSpPr>
          <a:xfrm flipH="1">
            <a:off x="925971" y="15816181"/>
            <a:ext cx="1448429" cy="1416936"/>
            <a:chOff x="5757025" y="320650"/>
            <a:chExt cx="547300" cy="535400"/>
          </a:xfrm>
        </p:grpSpPr>
        <p:sp>
          <p:nvSpPr>
            <p:cNvPr id="1973" name="Google Shape;1973;p39"/>
            <p:cNvSpPr/>
            <p:nvPr/>
          </p:nvSpPr>
          <p:spPr>
            <a:xfrm>
              <a:off x="6125075" y="427550"/>
              <a:ext cx="133225" cy="120750"/>
            </a:xfrm>
            <a:custGeom>
              <a:rect b="b" l="l" r="r" t="t"/>
              <a:pathLst>
                <a:path extrusionOk="0" h="4830" w="5329">
                  <a:moveTo>
                    <a:pt x="3306" y="0"/>
                  </a:moveTo>
                  <a:cubicBezTo>
                    <a:pt x="3173" y="0"/>
                    <a:pt x="3034" y="17"/>
                    <a:pt x="2893" y="55"/>
                  </a:cubicBezTo>
                  <a:cubicBezTo>
                    <a:pt x="1925" y="309"/>
                    <a:pt x="1030" y="658"/>
                    <a:pt x="502" y="881"/>
                  </a:cubicBezTo>
                  <a:cubicBezTo>
                    <a:pt x="182" y="1016"/>
                    <a:pt x="1" y="1366"/>
                    <a:pt x="92" y="1701"/>
                  </a:cubicBezTo>
                  <a:cubicBezTo>
                    <a:pt x="329" y="2584"/>
                    <a:pt x="1036" y="3769"/>
                    <a:pt x="1514" y="4507"/>
                  </a:cubicBezTo>
                  <a:cubicBezTo>
                    <a:pt x="1652" y="4719"/>
                    <a:pt x="1880" y="4830"/>
                    <a:pt x="2110" y="4830"/>
                  </a:cubicBezTo>
                  <a:cubicBezTo>
                    <a:pt x="2284" y="4830"/>
                    <a:pt x="2458" y="4767"/>
                    <a:pt x="2597" y="4636"/>
                  </a:cubicBezTo>
                  <a:cubicBezTo>
                    <a:pt x="3412" y="3865"/>
                    <a:pt x="4047" y="3127"/>
                    <a:pt x="4537" y="2473"/>
                  </a:cubicBezTo>
                  <a:cubicBezTo>
                    <a:pt x="5328" y="1416"/>
                    <a:pt x="4511" y="0"/>
                    <a:pt x="3306"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9"/>
            <p:cNvSpPr/>
            <p:nvPr/>
          </p:nvSpPr>
          <p:spPr>
            <a:xfrm>
              <a:off x="5870375" y="368675"/>
              <a:ext cx="124875" cy="119275"/>
            </a:xfrm>
            <a:custGeom>
              <a:rect b="b" l="l" r="r" t="t"/>
              <a:pathLst>
                <a:path extrusionOk="0" h="4771" w="4995">
                  <a:moveTo>
                    <a:pt x="1717" y="1"/>
                  </a:moveTo>
                  <a:cubicBezTo>
                    <a:pt x="830" y="1"/>
                    <a:pt x="0" y="790"/>
                    <a:pt x="180" y="1828"/>
                  </a:cubicBezTo>
                  <a:cubicBezTo>
                    <a:pt x="350" y="2814"/>
                    <a:pt x="622" y="3735"/>
                    <a:pt x="798" y="4280"/>
                  </a:cubicBezTo>
                  <a:cubicBezTo>
                    <a:pt x="892" y="4572"/>
                    <a:pt x="1163" y="4770"/>
                    <a:pt x="1461" y="4770"/>
                  </a:cubicBezTo>
                  <a:cubicBezTo>
                    <a:pt x="1500" y="4770"/>
                    <a:pt x="1540" y="4767"/>
                    <a:pt x="1580" y="4760"/>
                  </a:cubicBezTo>
                  <a:cubicBezTo>
                    <a:pt x="2480" y="4599"/>
                    <a:pt x="3721" y="3997"/>
                    <a:pt x="4497" y="3584"/>
                  </a:cubicBezTo>
                  <a:cubicBezTo>
                    <a:pt x="4888" y="3374"/>
                    <a:pt x="4995" y="2862"/>
                    <a:pt x="4719" y="2515"/>
                  </a:cubicBezTo>
                  <a:cubicBezTo>
                    <a:pt x="4020" y="1637"/>
                    <a:pt x="3339" y="941"/>
                    <a:pt x="2729" y="397"/>
                  </a:cubicBezTo>
                  <a:cubicBezTo>
                    <a:pt x="2422" y="122"/>
                    <a:pt x="2065" y="1"/>
                    <a:pt x="171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9"/>
            <p:cNvSpPr/>
            <p:nvPr/>
          </p:nvSpPr>
          <p:spPr>
            <a:xfrm>
              <a:off x="5796875" y="636325"/>
              <a:ext cx="133425" cy="118900"/>
            </a:xfrm>
            <a:custGeom>
              <a:rect b="b" l="l" r="r" t="t"/>
              <a:pathLst>
                <a:path extrusionOk="0" h="4756" w="5337">
                  <a:moveTo>
                    <a:pt x="3393" y="0"/>
                  </a:moveTo>
                  <a:cubicBezTo>
                    <a:pt x="3233" y="0"/>
                    <a:pt x="3071" y="54"/>
                    <a:pt x="2937" y="167"/>
                  </a:cubicBezTo>
                  <a:cubicBezTo>
                    <a:pt x="2079" y="890"/>
                    <a:pt x="1402" y="1589"/>
                    <a:pt x="874" y="2212"/>
                  </a:cubicBezTo>
                  <a:cubicBezTo>
                    <a:pt x="0" y="3246"/>
                    <a:pt x="792" y="4756"/>
                    <a:pt x="2049" y="4756"/>
                  </a:cubicBezTo>
                  <a:cubicBezTo>
                    <a:pt x="2154" y="4756"/>
                    <a:pt x="2263" y="4745"/>
                    <a:pt x="2374" y="4723"/>
                  </a:cubicBezTo>
                  <a:cubicBezTo>
                    <a:pt x="3354" y="4526"/>
                    <a:pt x="4268" y="4229"/>
                    <a:pt x="4808" y="4038"/>
                  </a:cubicBezTo>
                  <a:cubicBezTo>
                    <a:pt x="5135" y="3922"/>
                    <a:pt x="5337" y="3584"/>
                    <a:pt x="5266" y="3244"/>
                  </a:cubicBezTo>
                  <a:cubicBezTo>
                    <a:pt x="5081" y="2349"/>
                    <a:pt x="4445" y="1125"/>
                    <a:pt x="4012" y="359"/>
                  </a:cubicBezTo>
                  <a:cubicBezTo>
                    <a:pt x="3879" y="126"/>
                    <a:pt x="3638" y="0"/>
                    <a:pt x="339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9"/>
            <p:cNvSpPr/>
            <p:nvPr/>
          </p:nvSpPr>
          <p:spPr>
            <a:xfrm>
              <a:off x="6058650" y="697850"/>
              <a:ext cx="121550" cy="118775"/>
            </a:xfrm>
            <a:custGeom>
              <a:rect b="b" l="l" r="r" t="t"/>
              <a:pathLst>
                <a:path extrusionOk="0" h="4751" w="4862">
                  <a:moveTo>
                    <a:pt x="3599" y="0"/>
                  </a:moveTo>
                  <a:cubicBezTo>
                    <a:pt x="3574" y="0"/>
                    <a:pt x="3547" y="2"/>
                    <a:pt x="3521" y="5"/>
                  </a:cubicBezTo>
                  <a:cubicBezTo>
                    <a:pt x="2612" y="114"/>
                    <a:pt x="1339" y="642"/>
                    <a:pt x="539" y="1009"/>
                  </a:cubicBezTo>
                  <a:cubicBezTo>
                    <a:pt x="136" y="1195"/>
                    <a:pt x="1" y="1700"/>
                    <a:pt x="255" y="2063"/>
                  </a:cubicBezTo>
                  <a:cubicBezTo>
                    <a:pt x="902" y="2979"/>
                    <a:pt x="1540" y="3715"/>
                    <a:pt x="2117" y="4294"/>
                  </a:cubicBezTo>
                  <a:cubicBezTo>
                    <a:pt x="2433" y="4611"/>
                    <a:pt x="2816" y="4751"/>
                    <a:pt x="3192" y="4751"/>
                  </a:cubicBezTo>
                  <a:cubicBezTo>
                    <a:pt x="4047" y="4751"/>
                    <a:pt x="4861" y="4027"/>
                    <a:pt x="4747" y="3015"/>
                  </a:cubicBezTo>
                  <a:cubicBezTo>
                    <a:pt x="4634" y="2021"/>
                    <a:pt x="4417" y="1086"/>
                    <a:pt x="4273" y="531"/>
                  </a:cubicBezTo>
                  <a:cubicBezTo>
                    <a:pt x="4192" y="220"/>
                    <a:pt x="3913" y="0"/>
                    <a:pt x="3599"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9"/>
            <p:cNvSpPr/>
            <p:nvPr/>
          </p:nvSpPr>
          <p:spPr>
            <a:xfrm>
              <a:off x="6104150" y="491850"/>
              <a:ext cx="186325" cy="274525"/>
            </a:xfrm>
            <a:custGeom>
              <a:rect b="b" l="l" r="r" t="t"/>
              <a:pathLst>
                <a:path extrusionOk="0" h="10981" w="7453">
                  <a:moveTo>
                    <a:pt x="4313" y="0"/>
                  </a:moveTo>
                  <a:cubicBezTo>
                    <a:pt x="3170" y="0"/>
                    <a:pt x="2030" y="600"/>
                    <a:pt x="2030" y="600"/>
                  </a:cubicBezTo>
                  <a:cubicBezTo>
                    <a:pt x="1842" y="6885"/>
                    <a:pt x="0" y="8936"/>
                    <a:pt x="0" y="8936"/>
                  </a:cubicBezTo>
                  <a:cubicBezTo>
                    <a:pt x="0" y="8936"/>
                    <a:pt x="1364" y="10981"/>
                    <a:pt x="2921" y="10981"/>
                  </a:cubicBezTo>
                  <a:cubicBezTo>
                    <a:pt x="4023" y="10981"/>
                    <a:pt x="5221" y="9959"/>
                    <a:pt x="6103" y="6468"/>
                  </a:cubicBezTo>
                  <a:cubicBezTo>
                    <a:pt x="7452" y="1127"/>
                    <a:pt x="5880" y="0"/>
                    <a:pt x="431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9"/>
            <p:cNvSpPr/>
            <p:nvPr/>
          </p:nvSpPr>
          <p:spPr>
            <a:xfrm>
              <a:off x="5881750" y="320650"/>
              <a:ext cx="422575" cy="186175"/>
            </a:xfrm>
            <a:custGeom>
              <a:rect b="b" l="l" r="r" t="t"/>
              <a:pathLst>
                <a:path extrusionOk="0" h="7447" w="16903">
                  <a:moveTo>
                    <a:pt x="5825" y="1"/>
                  </a:moveTo>
                  <a:cubicBezTo>
                    <a:pt x="1" y="1"/>
                    <a:pt x="2669" y="5684"/>
                    <a:pt x="2669" y="5684"/>
                  </a:cubicBezTo>
                  <a:cubicBezTo>
                    <a:pt x="8951" y="5959"/>
                    <a:pt x="10926" y="7447"/>
                    <a:pt x="10926" y="7447"/>
                  </a:cubicBezTo>
                  <a:cubicBezTo>
                    <a:pt x="10926" y="7447"/>
                    <a:pt x="16903" y="1752"/>
                    <a:pt x="7996" y="209"/>
                  </a:cubicBezTo>
                  <a:cubicBezTo>
                    <a:pt x="7166" y="65"/>
                    <a:pt x="6447" y="1"/>
                    <a:pt x="582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9"/>
            <p:cNvSpPr/>
            <p:nvPr/>
          </p:nvSpPr>
          <p:spPr>
            <a:xfrm>
              <a:off x="5757025" y="666075"/>
              <a:ext cx="422575" cy="186200"/>
            </a:xfrm>
            <a:custGeom>
              <a:rect b="b" l="l" r="r" t="t"/>
              <a:pathLst>
                <a:path extrusionOk="0" h="7448" w="16903">
                  <a:moveTo>
                    <a:pt x="5979" y="1"/>
                  </a:moveTo>
                  <a:cubicBezTo>
                    <a:pt x="5978" y="1"/>
                    <a:pt x="1" y="5696"/>
                    <a:pt x="8909" y="7238"/>
                  </a:cubicBezTo>
                  <a:cubicBezTo>
                    <a:pt x="9738" y="7382"/>
                    <a:pt x="10458" y="7447"/>
                    <a:pt x="11080" y="7447"/>
                  </a:cubicBezTo>
                  <a:cubicBezTo>
                    <a:pt x="16902" y="7447"/>
                    <a:pt x="14236" y="1763"/>
                    <a:pt x="14236" y="1763"/>
                  </a:cubicBezTo>
                  <a:cubicBezTo>
                    <a:pt x="7953" y="1488"/>
                    <a:pt x="5979" y="1"/>
                    <a:pt x="597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9"/>
            <p:cNvSpPr/>
            <p:nvPr/>
          </p:nvSpPr>
          <p:spPr>
            <a:xfrm>
              <a:off x="5772825" y="419025"/>
              <a:ext cx="175650" cy="274500"/>
            </a:xfrm>
            <a:custGeom>
              <a:rect b="b" l="l" r="r" t="t"/>
              <a:pathLst>
                <a:path extrusionOk="0" h="10980" w="7026">
                  <a:moveTo>
                    <a:pt x="4195" y="1"/>
                  </a:moveTo>
                  <a:cubicBezTo>
                    <a:pt x="2978" y="1"/>
                    <a:pt x="1656" y="1159"/>
                    <a:pt x="861" y="5360"/>
                  </a:cubicBezTo>
                  <a:cubicBezTo>
                    <a:pt x="0" y="9917"/>
                    <a:pt x="1338" y="10979"/>
                    <a:pt x="2774" y="10979"/>
                  </a:cubicBezTo>
                  <a:cubicBezTo>
                    <a:pt x="4029" y="10979"/>
                    <a:pt x="5359" y="10167"/>
                    <a:pt x="5359" y="10167"/>
                  </a:cubicBezTo>
                  <a:cubicBezTo>
                    <a:pt x="5359" y="10167"/>
                    <a:pt x="4551" y="7531"/>
                    <a:pt x="7026" y="1749"/>
                  </a:cubicBezTo>
                  <a:cubicBezTo>
                    <a:pt x="7026" y="1749"/>
                    <a:pt x="5690" y="1"/>
                    <a:pt x="419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9"/>
            <p:cNvSpPr/>
            <p:nvPr/>
          </p:nvSpPr>
          <p:spPr>
            <a:xfrm>
              <a:off x="5878750" y="411375"/>
              <a:ext cx="299650" cy="347800"/>
            </a:xfrm>
            <a:custGeom>
              <a:rect b="b" l="l" r="r" t="t"/>
              <a:pathLst>
                <a:path extrusionOk="0" h="13912" w="11986">
                  <a:moveTo>
                    <a:pt x="6665" y="0"/>
                  </a:moveTo>
                  <a:cubicBezTo>
                    <a:pt x="4121" y="0"/>
                    <a:pt x="1636" y="2396"/>
                    <a:pt x="863" y="5786"/>
                  </a:cubicBezTo>
                  <a:cubicBezTo>
                    <a:pt x="0" y="9572"/>
                    <a:pt x="1597" y="13165"/>
                    <a:pt x="4429" y="13811"/>
                  </a:cubicBezTo>
                  <a:cubicBezTo>
                    <a:pt x="4726" y="13878"/>
                    <a:pt x="5024" y="13911"/>
                    <a:pt x="5321" y="13911"/>
                  </a:cubicBezTo>
                  <a:cubicBezTo>
                    <a:pt x="7866" y="13911"/>
                    <a:pt x="10349" y="11515"/>
                    <a:pt x="11122" y="8126"/>
                  </a:cubicBezTo>
                  <a:cubicBezTo>
                    <a:pt x="11985" y="4341"/>
                    <a:pt x="10389" y="747"/>
                    <a:pt x="7556" y="101"/>
                  </a:cubicBezTo>
                  <a:cubicBezTo>
                    <a:pt x="7260" y="33"/>
                    <a:pt x="6962" y="0"/>
                    <a:pt x="6665"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9"/>
            <p:cNvSpPr/>
            <p:nvPr/>
          </p:nvSpPr>
          <p:spPr>
            <a:xfrm>
              <a:off x="5814950" y="417100"/>
              <a:ext cx="132475" cy="56150"/>
            </a:xfrm>
            <a:custGeom>
              <a:rect b="b" l="l" r="r" t="t"/>
              <a:pathLst>
                <a:path extrusionOk="0" h="2246" w="5299">
                  <a:moveTo>
                    <a:pt x="2533" y="1"/>
                  </a:moveTo>
                  <a:cubicBezTo>
                    <a:pt x="2450" y="1"/>
                    <a:pt x="2365" y="6"/>
                    <a:pt x="2281" y="16"/>
                  </a:cubicBezTo>
                  <a:cubicBezTo>
                    <a:pt x="1391" y="126"/>
                    <a:pt x="637" y="816"/>
                    <a:pt x="40" y="2071"/>
                  </a:cubicBezTo>
                  <a:cubicBezTo>
                    <a:pt x="1" y="2152"/>
                    <a:pt x="60" y="2246"/>
                    <a:pt x="150" y="2246"/>
                  </a:cubicBezTo>
                  <a:cubicBezTo>
                    <a:pt x="196" y="2246"/>
                    <a:pt x="239" y="2218"/>
                    <a:pt x="259" y="2176"/>
                  </a:cubicBezTo>
                  <a:cubicBezTo>
                    <a:pt x="818" y="1002"/>
                    <a:pt x="1508" y="358"/>
                    <a:pt x="2309" y="259"/>
                  </a:cubicBezTo>
                  <a:cubicBezTo>
                    <a:pt x="2384" y="250"/>
                    <a:pt x="2458" y="246"/>
                    <a:pt x="2531" y="246"/>
                  </a:cubicBezTo>
                  <a:cubicBezTo>
                    <a:pt x="3860" y="246"/>
                    <a:pt x="5055" y="1675"/>
                    <a:pt x="5068" y="1691"/>
                  </a:cubicBezTo>
                  <a:cubicBezTo>
                    <a:pt x="5092" y="1720"/>
                    <a:pt x="5126" y="1735"/>
                    <a:pt x="5161" y="1735"/>
                  </a:cubicBezTo>
                  <a:cubicBezTo>
                    <a:pt x="5189" y="1735"/>
                    <a:pt x="5216" y="1726"/>
                    <a:pt x="5239" y="1707"/>
                  </a:cubicBezTo>
                  <a:cubicBezTo>
                    <a:pt x="5291" y="1665"/>
                    <a:pt x="5298" y="1587"/>
                    <a:pt x="5256" y="1536"/>
                  </a:cubicBezTo>
                  <a:cubicBezTo>
                    <a:pt x="5201" y="1470"/>
                    <a:pt x="3974" y="1"/>
                    <a:pt x="25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9"/>
            <p:cNvSpPr/>
            <p:nvPr/>
          </p:nvSpPr>
          <p:spPr>
            <a:xfrm>
              <a:off x="5784350" y="626050"/>
              <a:ext cx="104500" cy="69725"/>
            </a:xfrm>
            <a:custGeom>
              <a:rect b="b" l="l" r="r" t="t"/>
              <a:pathLst>
                <a:path extrusionOk="0" h="2789" w="4180">
                  <a:moveTo>
                    <a:pt x="138" y="0"/>
                  </a:moveTo>
                  <a:cubicBezTo>
                    <a:pt x="73" y="0"/>
                    <a:pt x="27" y="57"/>
                    <a:pt x="26" y="120"/>
                  </a:cubicBezTo>
                  <a:cubicBezTo>
                    <a:pt x="24" y="183"/>
                    <a:pt x="0" y="1675"/>
                    <a:pt x="1030" y="2405"/>
                  </a:cubicBezTo>
                  <a:cubicBezTo>
                    <a:pt x="1389" y="2660"/>
                    <a:pt x="1830" y="2788"/>
                    <a:pt x="2347" y="2788"/>
                  </a:cubicBezTo>
                  <a:cubicBezTo>
                    <a:pt x="2853" y="2788"/>
                    <a:pt x="3434" y="2665"/>
                    <a:pt x="4085" y="2420"/>
                  </a:cubicBezTo>
                  <a:cubicBezTo>
                    <a:pt x="4148" y="2396"/>
                    <a:pt x="4180" y="2326"/>
                    <a:pt x="4156" y="2263"/>
                  </a:cubicBezTo>
                  <a:cubicBezTo>
                    <a:pt x="4137" y="2214"/>
                    <a:pt x="4091" y="2184"/>
                    <a:pt x="4041" y="2184"/>
                  </a:cubicBezTo>
                  <a:cubicBezTo>
                    <a:pt x="4027" y="2184"/>
                    <a:pt x="4012" y="2186"/>
                    <a:pt x="3998" y="2191"/>
                  </a:cubicBezTo>
                  <a:cubicBezTo>
                    <a:pt x="3375" y="2427"/>
                    <a:pt x="2823" y="2545"/>
                    <a:pt x="2348" y="2545"/>
                  </a:cubicBezTo>
                  <a:cubicBezTo>
                    <a:pt x="1883" y="2545"/>
                    <a:pt x="1490" y="2432"/>
                    <a:pt x="1172" y="2207"/>
                  </a:cubicBezTo>
                  <a:cubicBezTo>
                    <a:pt x="248" y="1552"/>
                    <a:pt x="269" y="139"/>
                    <a:pt x="269" y="126"/>
                  </a:cubicBezTo>
                  <a:cubicBezTo>
                    <a:pt x="272" y="58"/>
                    <a:pt x="218" y="3"/>
                    <a:pt x="151" y="1"/>
                  </a:cubicBezTo>
                  <a:cubicBezTo>
                    <a:pt x="147" y="1"/>
                    <a:pt x="142"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9"/>
            <p:cNvSpPr/>
            <p:nvPr/>
          </p:nvSpPr>
          <p:spPr>
            <a:xfrm>
              <a:off x="5830825" y="713575"/>
              <a:ext cx="58750" cy="101925"/>
            </a:xfrm>
            <a:custGeom>
              <a:rect b="b" l="l" r="r" t="t"/>
              <a:pathLst>
                <a:path extrusionOk="0" h="4077" w="2350">
                  <a:moveTo>
                    <a:pt x="1534" y="0"/>
                  </a:moveTo>
                  <a:cubicBezTo>
                    <a:pt x="1493" y="0"/>
                    <a:pt x="1454" y="20"/>
                    <a:pt x="1430" y="56"/>
                  </a:cubicBezTo>
                  <a:cubicBezTo>
                    <a:pt x="1415" y="80"/>
                    <a:pt x="1" y="2471"/>
                    <a:pt x="2108" y="4054"/>
                  </a:cubicBezTo>
                  <a:cubicBezTo>
                    <a:pt x="2129" y="4068"/>
                    <a:pt x="2152" y="4077"/>
                    <a:pt x="2177" y="4077"/>
                  </a:cubicBezTo>
                  <a:cubicBezTo>
                    <a:pt x="2179" y="4077"/>
                    <a:pt x="2180" y="4077"/>
                    <a:pt x="2181" y="4077"/>
                  </a:cubicBezTo>
                  <a:cubicBezTo>
                    <a:pt x="2182" y="4077"/>
                    <a:pt x="2182" y="4077"/>
                    <a:pt x="2183" y="4077"/>
                  </a:cubicBezTo>
                  <a:cubicBezTo>
                    <a:pt x="2299" y="4077"/>
                    <a:pt x="2349" y="3928"/>
                    <a:pt x="2255" y="3858"/>
                  </a:cubicBezTo>
                  <a:cubicBezTo>
                    <a:pt x="325" y="2410"/>
                    <a:pt x="1584" y="273"/>
                    <a:pt x="1639" y="182"/>
                  </a:cubicBezTo>
                  <a:cubicBezTo>
                    <a:pt x="1672" y="125"/>
                    <a:pt x="1653" y="52"/>
                    <a:pt x="1596" y="17"/>
                  </a:cubicBezTo>
                  <a:cubicBezTo>
                    <a:pt x="1577" y="6"/>
                    <a:pt x="1555" y="0"/>
                    <a:pt x="15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9"/>
            <p:cNvSpPr/>
            <p:nvPr/>
          </p:nvSpPr>
          <p:spPr>
            <a:xfrm>
              <a:off x="5984850" y="752150"/>
              <a:ext cx="155075" cy="103900"/>
            </a:xfrm>
            <a:custGeom>
              <a:rect b="b" l="l" r="r" t="t"/>
              <a:pathLst>
                <a:path extrusionOk="0" h="4156" w="6203">
                  <a:moveTo>
                    <a:pt x="5661" y="1"/>
                  </a:moveTo>
                  <a:cubicBezTo>
                    <a:pt x="5651" y="1"/>
                    <a:pt x="5642" y="2"/>
                    <a:pt x="5632" y="4"/>
                  </a:cubicBezTo>
                  <a:cubicBezTo>
                    <a:pt x="5567" y="20"/>
                    <a:pt x="5525" y="86"/>
                    <a:pt x="5541" y="151"/>
                  </a:cubicBezTo>
                  <a:cubicBezTo>
                    <a:pt x="5545" y="168"/>
                    <a:pt x="5935" y="1851"/>
                    <a:pt x="4903" y="2950"/>
                  </a:cubicBezTo>
                  <a:cubicBezTo>
                    <a:pt x="4300" y="3591"/>
                    <a:pt x="3341" y="3913"/>
                    <a:pt x="2042" y="3913"/>
                  </a:cubicBezTo>
                  <a:cubicBezTo>
                    <a:pt x="1476" y="3913"/>
                    <a:pt x="844" y="3852"/>
                    <a:pt x="149" y="3729"/>
                  </a:cubicBezTo>
                  <a:cubicBezTo>
                    <a:pt x="144" y="3728"/>
                    <a:pt x="138" y="3728"/>
                    <a:pt x="132" y="3728"/>
                  </a:cubicBezTo>
                  <a:cubicBezTo>
                    <a:pt x="74" y="3728"/>
                    <a:pt x="23" y="3770"/>
                    <a:pt x="12" y="3828"/>
                  </a:cubicBezTo>
                  <a:cubicBezTo>
                    <a:pt x="1" y="3894"/>
                    <a:pt x="43" y="3956"/>
                    <a:pt x="107" y="3969"/>
                  </a:cubicBezTo>
                  <a:cubicBezTo>
                    <a:pt x="814" y="4093"/>
                    <a:pt x="1458" y="4156"/>
                    <a:pt x="2039" y="4156"/>
                  </a:cubicBezTo>
                  <a:cubicBezTo>
                    <a:pt x="3410" y="4156"/>
                    <a:pt x="4430" y="3809"/>
                    <a:pt x="5081" y="3116"/>
                  </a:cubicBezTo>
                  <a:cubicBezTo>
                    <a:pt x="6203" y="1924"/>
                    <a:pt x="5797" y="168"/>
                    <a:pt x="5779" y="94"/>
                  </a:cubicBezTo>
                  <a:cubicBezTo>
                    <a:pt x="5765" y="38"/>
                    <a:pt x="5716" y="1"/>
                    <a:pt x="56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9"/>
            <p:cNvSpPr/>
            <p:nvPr/>
          </p:nvSpPr>
          <p:spPr>
            <a:xfrm>
              <a:off x="6159150" y="675400"/>
              <a:ext cx="94000" cy="94125"/>
            </a:xfrm>
            <a:custGeom>
              <a:rect b="b" l="l" r="r" t="t"/>
              <a:pathLst>
                <a:path extrusionOk="0" h="3765" w="3760">
                  <a:moveTo>
                    <a:pt x="3622" y="0"/>
                  </a:moveTo>
                  <a:cubicBezTo>
                    <a:pt x="3571" y="0"/>
                    <a:pt x="3524" y="33"/>
                    <a:pt x="3507" y="83"/>
                  </a:cubicBezTo>
                  <a:cubicBezTo>
                    <a:pt x="2751" y="2314"/>
                    <a:pt x="1862" y="3105"/>
                    <a:pt x="1249" y="3375"/>
                  </a:cubicBezTo>
                  <a:cubicBezTo>
                    <a:pt x="994" y="3488"/>
                    <a:pt x="770" y="3521"/>
                    <a:pt x="594" y="3521"/>
                  </a:cubicBezTo>
                  <a:cubicBezTo>
                    <a:pt x="351" y="3521"/>
                    <a:pt x="200" y="3457"/>
                    <a:pt x="189" y="3453"/>
                  </a:cubicBezTo>
                  <a:cubicBezTo>
                    <a:pt x="173" y="3445"/>
                    <a:pt x="156" y="3442"/>
                    <a:pt x="140" y="3442"/>
                  </a:cubicBezTo>
                  <a:cubicBezTo>
                    <a:pt x="93" y="3442"/>
                    <a:pt x="49" y="3470"/>
                    <a:pt x="28" y="3515"/>
                  </a:cubicBezTo>
                  <a:cubicBezTo>
                    <a:pt x="1" y="3576"/>
                    <a:pt x="28" y="3648"/>
                    <a:pt x="90" y="3676"/>
                  </a:cubicBezTo>
                  <a:cubicBezTo>
                    <a:pt x="103" y="3682"/>
                    <a:pt x="294" y="3764"/>
                    <a:pt x="596" y="3764"/>
                  </a:cubicBezTo>
                  <a:cubicBezTo>
                    <a:pt x="799" y="3764"/>
                    <a:pt x="1052" y="3727"/>
                    <a:pt x="1336" y="3603"/>
                  </a:cubicBezTo>
                  <a:cubicBezTo>
                    <a:pt x="2298" y="3184"/>
                    <a:pt x="3106" y="2026"/>
                    <a:pt x="3738" y="161"/>
                  </a:cubicBezTo>
                  <a:cubicBezTo>
                    <a:pt x="3759" y="98"/>
                    <a:pt x="3725" y="28"/>
                    <a:pt x="3661" y="7"/>
                  </a:cubicBezTo>
                  <a:cubicBezTo>
                    <a:pt x="3648" y="3"/>
                    <a:pt x="3635" y="0"/>
                    <a:pt x="36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9"/>
            <p:cNvSpPr/>
            <p:nvPr/>
          </p:nvSpPr>
          <p:spPr>
            <a:xfrm>
              <a:off x="6174200" y="488600"/>
              <a:ext cx="89550" cy="33650"/>
            </a:xfrm>
            <a:custGeom>
              <a:rect b="b" l="l" r="r" t="t"/>
              <a:pathLst>
                <a:path extrusionOk="0" h="1346" w="3582">
                  <a:moveTo>
                    <a:pt x="1491" y="0"/>
                  </a:moveTo>
                  <a:cubicBezTo>
                    <a:pt x="740" y="0"/>
                    <a:pt x="103" y="247"/>
                    <a:pt x="90" y="252"/>
                  </a:cubicBezTo>
                  <a:cubicBezTo>
                    <a:pt x="29" y="277"/>
                    <a:pt x="0" y="348"/>
                    <a:pt x="24" y="409"/>
                  </a:cubicBezTo>
                  <a:cubicBezTo>
                    <a:pt x="43" y="457"/>
                    <a:pt x="89" y="486"/>
                    <a:pt x="138" y="486"/>
                  </a:cubicBezTo>
                  <a:cubicBezTo>
                    <a:pt x="152" y="486"/>
                    <a:pt x="167" y="483"/>
                    <a:pt x="181" y="478"/>
                  </a:cubicBezTo>
                  <a:cubicBezTo>
                    <a:pt x="228" y="459"/>
                    <a:pt x="815" y="233"/>
                    <a:pt x="1494" y="233"/>
                  </a:cubicBezTo>
                  <a:cubicBezTo>
                    <a:pt x="2155" y="233"/>
                    <a:pt x="2903" y="448"/>
                    <a:pt x="3324" y="1279"/>
                  </a:cubicBezTo>
                  <a:cubicBezTo>
                    <a:pt x="3344" y="1320"/>
                    <a:pt x="3386" y="1345"/>
                    <a:pt x="3432" y="1346"/>
                  </a:cubicBezTo>
                  <a:lnTo>
                    <a:pt x="3432" y="1346"/>
                  </a:lnTo>
                  <a:cubicBezTo>
                    <a:pt x="3523" y="1345"/>
                    <a:pt x="3582" y="1249"/>
                    <a:pt x="3541" y="1169"/>
                  </a:cubicBezTo>
                  <a:cubicBezTo>
                    <a:pt x="3069" y="237"/>
                    <a:pt x="2226" y="0"/>
                    <a:pt x="1491" y="0"/>
                  </a:cubicBezTo>
                  <a:close/>
                  <a:moveTo>
                    <a:pt x="3432" y="1346"/>
                  </a:moveTo>
                  <a:lnTo>
                    <a:pt x="3432" y="1346"/>
                  </a:lnTo>
                  <a:cubicBezTo>
                    <a:pt x="3432" y="1346"/>
                    <a:pt x="3432" y="1346"/>
                    <a:pt x="3432" y="1346"/>
                  </a:cubicBezTo>
                  <a:lnTo>
                    <a:pt x="3433" y="1346"/>
                  </a:lnTo>
                  <a:cubicBezTo>
                    <a:pt x="3433" y="1346"/>
                    <a:pt x="3433" y="1346"/>
                    <a:pt x="3432" y="1346"/>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9"/>
            <p:cNvSpPr/>
            <p:nvPr/>
          </p:nvSpPr>
          <p:spPr>
            <a:xfrm>
              <a:off x="6078350" y="322825"/>
              <a:ext cx="139550" cy="143450"/>
            </a:xfrm>
            <a:custGeom>
              <a:rect b="b" l="l" r="r" t="t"/>
              <a:pathLst>
                <a:path extrusionOk="0" h="5738" w="5582">
                  <a:moveTo>
                    <a:pt x="132" y="0"/>
                  </a:moveTo>
                  <a:cubicBezTo>
                    <a:pt x="73" y="0"/>
                    <a:pt x="20" y="43"/>
                    <a:pt x="11" y="104"/>
                  </a:cubicBezTo>
                  <a:cubicBezTo>
                    <a:pt x="1" y="171"/>
                    <a:pt x="47" y="233"/>
                    <a:pt x="114" y="243"/>
                  </a:cubicBezTo>
                  <a:cubicBezTo>
                    <a:pt x="2618" y="621"/>
                    <a:pt x="4157" y="1427"/>
                    <a:pt x="4689" y="2640"/>
                  </a:cubicBezTo>
                  <a:cubicBezTo>
                    <a:pt x="5305" y="4043"/>
                    <a:pt x="4315" y="5533"/>
                    <a:pt x="4305" y="5548"/>
                  </a:cubicBezTo>
                  <a:cubicBezTo>
                    <a:pt x="4250" y="5628"/>
                    <a:pt x="4308" y="5738"/>
                    <a:pt x="4406" y="5738"/>
                  </a:cubicBezTo>
                  <a:cubicBezTo>
                    <a:pt x="4446" y="5738"/>
                    <a:pt x="4484" y="5718"/>
                    <a:pt x="4507" y="5684"/>
                  </a:cubicBezTo>
                  <a:cubicBezTo>
                    <a:pt x="4550" y="5619"/>
                    <a:pt x="5582" y="4071"/>
                    <a:pt x="4913" y="2544"/>
                  </a:cubicBezTo>
                  <a:cubicBezTo>
                    <a:pt x="4347" y="1248"/>
                    <a:pt x="2744" y="392"/>
                    <a:pt x="150" y="2"/>
                  </a:cubicBezTo>
                  <a:cubicBezTo>
                    <a:pt x="144" y="1"/>
                    <a:pt x="138"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9"/>
            <p:cNvSpPr/>
            <p:nvPr/>
          </p:nvSpPr>
          <p:spPr>
            <a:xfrm>
              <a:off x="5925375" y="345250"/>
              <a:ext cx="26625" cy="69200"/>
            </a:xfrm>
            <a:custGeom>
              <a:rect b="b" l="l" r="r" t="t"/>
              <a:pathLst>
                <a:path extrusionOk="0" h="2768" w="1065">
                  <a:moveTo>
                    <a:pt x="926" y="0"/>
                  </a:moveTo>
                  <a:cubicBezTo>
                    <a:pt x="888" y="0"/>
                    <a:pt x="851" y="18"/>
                    <a:pt x="827" y="51"/>
                  </a:cubicBezTo>
                  <a:cubicBezTo>
                    <a:pt x="0" y="1130"/>
                    <a:pt x="221" y="2603"/>
                    <a:pt x="230" y="2664"/>
                  </a:cubicBezTo>
                  <a:cubicBezTo>
                    <a:pt x="240" y="2723"/>
                    <a:pt x="292" y="2768"/>
                    <a:pt x="351" y="2768"/>
                  </a:cubicBezTo>
                  <a:cubicBezTo>
                    <a:pt x="357" y="2768"/>
                    <a:pt x="364" y="2767"/>
                    <a:pt x="370" y="2766"/>
                  </a:cubicBezTo>
                  <a:cubicBezTo>
                    <a:pt x="436" y="2755"/>
                    <a:pt x="482" y="2693"/>
                    <a:pt x="471" y="2626"/>
                  </a:cubicBezTo>
                  <a:cubicBezTo>
                    <a:pt x="469" y="2612"/>
                    <a:pt x="257" y="1197"/>
                    <a:pt x="1021" y="199"/>
                  </a:cubicBezTo>
                  <a:cubicBezTo>
                    <a:pt x="1064" y="146"/>
                    <a:pt x="1055" y="67"/>
                    <a:pt x="1001" y="26"/>
                  </a:cubicBezTo>
                  <a:cubicBezTo>
                    <a:pt x="978" y="9"/>
                    <a:pt x="952" y="0"/>
                    <a:pt x="9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9"/>
            <p:cNvSpPr/>
            <p:nvPr/>
          </p:nvSpPr>
          <p:spPr>
            <a:xfrm>
              <a:off x="6068300" y="357875"/>
              <a:ext cx="10050" cy="39725"/>
            </a:xfrm>
            <a:custGeom>
              <a:rect b="b" l="l" r="r" t="t"/>
              <a:pathLst>
                <a:path extrusionOk="0" h="1589" w="402">
                  <a:moveTo>
                    <a:pt x="274" y="1"/>
                  </a:moveTo>
                  <a:cubicBezTo>
                    <a:pt x="213" y="1"/>
                    <a:pt x="160" y="46"/>
                    <a:pt x="153" y="108"/>
                  </a:cubicBezTo>
                  <a:lnTo>
                    <a:pt x="8" y="1454"/>
                  </a:lnTo>
                  <a:cubicBezTo>
                    <a:pt x="0" y="1521"/>
                    <a:pt x="49" y="1581"/>
                    <a:pt x="116" y="1589"/>
                  </a:cubicBezTo>
                  <a:lnTo>
                    <a:pt x="129" y="1589"/>
                  </a:lnTo>
                  <a:cubicBezTo>
                    <a:pt x="191" y="1589"/>
                    <a:pt x="243" y="1542"/>
                    <a:pt x="251" y="1480"/>
                  </a:cubicBezTo>
                  <a:lnTo>
                    <a:pt x="395" y="135"/>
                  </a:lnTo>
                  <a:cubicBezTo>
                    <a:pt x="402" y="68"/>
                    <a:pt x="353" y="9"/>
                    <a:pt x="288" y="2"/>
                  </a:cubicBezTo>
                  <a:cubicBezTo>
                    <a:pt x="283" y="1"/>
                    <a:pt x="279" y="1"/>
                    <a:pt x="27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9"/>
            <p:cNvSpPr/>
            <p:nvPr/>
          </p:nvSpPr>
          <p:spPr>
            <a:xfrm>
              <a:off x="5826000" y="545250"/>
              <a:ext cx="46375" cy="14100"/>
            </a:xfrm>
            <a:custGeom>
              <a:rect b="b" l="l" r="r" t="t"/>
              <a:pathLst>
                <a:path extrusionOk="0" h="564" w="1855">
                  <a:moveTo>
                    <a:pt x="133" y="1"/>
                  </a:moveTo>
                  <a:cubicBezTo>
                    <a:pt x="76" y="1"/>
                    <a:pt x="25" y="41"/>
                    <a:pt x="14" y="98"/>
                  </a:cubicBezTo>
                  <a:cubicBezTo>
                    <a:pt x="0" y="164"/>
                    <a:pt x="43" y="228"/>
                    <a:pt x="108" y="242"/>
                  </a:cubicBezTo>
                  <a:lnTo>
                    <a:pt x="1703" y="561"/>
                  </a:lnTo>
                  <a:cubicBezTo>
                    <a:pt x="1712" y="562"/>
                    <a:pt x="1719" y="563"/>
                    <a:pt x="1728" y="563"/>
                  </a:cubicBezTo>
                  <a:cubicBezTo>
                    <a:pt x="1790" y="563"/>
                    <a:pt x="1843" y="516"/>
                    <a:pt x="1849" y="453"/>
                  </a:cubicBezTo>
                  <a:cubicBezTo>
                    <a:pt x="1855" y="391"/>
                    <a:pt x="1812" y="334"/>
                    <a:pt x="1751" y="321"/>
                  </a:cubicBezTo>
                  <a:lnTo>
                    <a:pt x="156" y="3"/>
                  </a:lnTo>
                  <a:cubicBezTo>
                    <a:pt x="148" y="2"/>
                    <a:pt x="140" y="1"/>
                    <a:pt x="13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9"/>
            <p:cNvSpPr/>
            <p:nvPr/>
          </p:nvSpPr>
          <p:spPr>
            <a:xfrm>
              <a:off x="5984800" y="778100"/>
              <a:ext cx="11225" cy="41575"/>
            </a:xfrm>
            <a:custGeom>
              <a:rect b="b" l="l" r="r" t="t"/>
              <a:pathLst>
                <a:path extrusionOk="0" h="1663" w="449">
                  <a:moveTo>
                    <a:pt x="320" y="1"/>
                  </a:moveTo>
                  <a:cubicBezTo>
                    <a:pt x="259" y="1"/>
                    <a:pt x="207" y="45"/>
                    <a:pt x="198" y="106"/>
                  </a:cubicBezTo>
                  <a:lnTo>
                    <a:pt x="9" y="1525"/>
                  </a:lnTo>
                  <a:cubicBezTo>
                    <a:pt x="0" y="1592"/>
                    <a:pt x="47" y="1653"/>
                    <a:pt x="113" y="1663"/>
                  </a:cubicBezTo>
                  <a:lnTo>
                    <a:pt x="130" y="1663"/>
                  </a:lnTo>
                  <a:cubicBezTo>
                    <a:pt x="191" y="1663"/>
                    <a:pt x="242" y="1618"/>
                    <a:pt x="251" y="1557"/>
                  </a:cubicBezTo>
                  <a:lnTo>
                    <a:pt x="440" y="139"/>
                  </a:lnTo>
                  <a:cubicBezTo>
                    <a:pt x="448" y="73"/>
                    <a:pt x="402" y="11"/>
                    <a:pt x="335" y="2"/>
                  </a:cubicBezTo>
                  <a:cubicBezTo>
                    <a:pt x="330" y="1"/>
                    <a:pt x="325" y="1"/>
                    <a:pt x="32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9"/>
            <p:cNvSpPr/>
            <p:nvPr/>
          </p:nvSpPr>
          <p:spPr>
            <a:xfrm>
              <a:off x="6174375" y="619475"/>
              <a:ext cx="43875" cy="12700"/>
            </a:xfrm>
            <a:custGeom>
              <a:rect b="b" l="l" r="r" t="t"/>
              <a:pathLst>
                <a:path extrusionOk="0" h="508" w="1755">
                  <a:moveTo>
                    <a:pt x="131" y="1"/>
                  </a:moveTo>
                  <a:cubicBezTo>
                    <a:pt x="73" y="1"/>
                    <a:pt x="23" y="42"/>
                    <a:pt x="12" y="101"/>
                  </a:cubicBezTo>
                  <a:cubicBezTo>
                    <a:pt x="0" y="166"/>
                    <a:pt x="43" y="228"/>
                    <a:pt x="107" y="242"/>
                  </a:cubicBezTo>
                  <a:lnTo>
                    <a:pt x="1605" y="506"/>
                  </a:lnTo>
                  <a:cubicBezTo>
                    <a:pt x="1613" y="507"/>
                    <a:pt x="1619" y="507"/>
                    <a:pt x="1627" y="507"/>
                  </a:cubicBezTo>
                  <a:cubicBezTo>
                    <a:pt x="1627" y="507"/>
                    <a:pt x="1628" y="507"/>
                    <a:pt x="1629" y="507"/>
                  </a:cubicBezTo>
                  <a:cubicBezTo>
                    <a:pt x="1691" y="507"/>
                    <a:pt x="1743" y="459"/>
                    <a:pt x="1749" y="396"/>
                  </a:cubicBezTo>
                  <a:cubicBezTo>
                    <a:pt x="1754" y="333"/>
                    <a:pt x="1710" y="277"/>
                    <a:pt x="1648" y="266"/>
                  </a:cubicBezTo>
                  <a:lnTo>
                    <a:pt x="149" y="2"/>
                  </a:lnTo>
                  <a:cubicBezTo>
                    <a:pt x="143" y="1"/>
                    <a:pt x="137" y="1"/>
                    <a:pt x="1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9"/>
            <p:cNvSpPr/>
            <p:nvPr/>
          </p:nvSpPr>
          <p:spPr>
            <a:xfrm>
              <a:off x="5826950" y="710300"/>
              <a:ext cx="25925" cy="19125"/>
            </a:xfrm>
            <a:custGeom>
              <a:rect b="b" l="l" r="r" t="t"/>
              <a:pathLst>
                <a:path extrusionOk="0" h="765" w="1037">
                  <a:moveTo>
                    <a:pt x="897" y="1"/>
                  </a:moveTo>
                  <a:cubicBezTo>
                    <a:pt x="870" y="1"/>
                    <a:pt x="843" y="10"/>
                    <a:pt x="821" y="28"/>
                  </a:cubicBezTo>
                  <a:lnTo>
                    <a:pt x="96" y="543"/>
                  </a:lnTo>
                  <a:cubicBezTo>
                    <a:pt x="0" y="611"/>
                    <a:pt x="49" y="764"/>
                    <a:pt x="167" y="764"/>
                  </a:cubicBezTo>
                  <a:cubicBezTo>
                    <a:pt x="193" y="763"/>
                    <a:pt x="218" y="756"/>
                    <a:pt x="238" y="741"/>
                  </a:cubicBezTo>
                  <a:lnTo>
                    <a:pt x="963" y="226"/>
                  </a:lnTo>
                  <a:cubicBezTo>
                    <a:pt x="1021" y="189"/>
                    <a:pt x="1037" y="109"/>
                    <a:pt x="997" y="52"/>
                  </a:cubicBezTo>
                  <a:cubicBezTo>
                    <a:pt x="972" y="19"/>
                    <a:pt x="935" y="1"/>
                    <a:pt x="89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9"/>
            <p:cNvSpPr/>
            <p:nvPr/>
          </p:nvSpPr>
          <p:spPr>
            <a:xfrm>
              <a:off x="5901000" y="391475"/>
              <a:ext cx="16325" cy="21100"/>
            </a:xfrm>
            <a:custGeom>
              <a:rect b="b" l="l" r="r" t="t"/>
              <a:pathLst>
                <a:path extrusionOk="0" h="844" w="653">
                  <a:moveTo>
                    <a:pt x="139" y="1"/>
                  </a:moveTo>
                  <a:cubicBezTo>
                    <a:pt x="117" y="1"/>
                    <a:pt x="95" y="7"/>
                    <a:pt x="75" y="20"/>
                  </a:cubicBezTo>
                  <a:cubicBezTo>
                    <a:pt x="19" y="55"/>
                    <a:pt x="1" y="130"/>
                    <a:pt x="37" y="188"/>
                  </a:cubicBezTo>
                  <a:lnTo>
                    <a:pt x="411" y="787"/>
                  </a:lnTo>
                  <a:cubicBezTo>
                    <a:pt x="433" y="823"/>
                    <a:pt x="472" y="844"/>
                    <a:pt x="514" y="844"/>
                  </a:cubicBezTo>
                  <a:cubicBezTo>
                    <a:pt x="537" y="844"/>
                    <a:pt x="559" y="837"/>
                    <a:pt x="579" y="825"/>
                  </a:cubicBezTo>
                  <a:cubicBezTo>
                    <a:pt x="636" y="789"/>
                    <a:pt x="653" y="714"/>
                    <a:pt x="617" y="657"/>
                  </a:cubicBezTo>
                  <a:lnTo>
                    <a:pt x="243" y="58"/>
                  </a:lnTo>
                  <a:cubicBezTo>
                    <a:pt x="220" y="21"/>
                    <a:pt x="180"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9"/>
            <p:cNvSpPr/>
            <p:nvPr/>
          </p:nvSpPr>
          <p:spPr>
            <a:xfrm>
              <a:off x="6205025" y="453950"/>
              <a:ext cx="23850" cy="18325"/>
            </a:xfrm>
            <a:custGeom>
              <a:rect b="b" l="l" r="r" t="t"/>
              <a:pathLst>
                <a:path extrusionOk="0" h="733" w="954">
                  <a:moveTo>
                    <a:pt x="815" y="0"/>
                  </a:moveTo>
                  <a:cubicBezTo>
                    <a:pt x="788" y="0"/>
                    <a:pt x="761" y="9"/>
                    <a:pt x="739" y="27"/>
                  </a:cubicBezTo>
                  <a:lnTo>
                    <a:pt x="94" y="514"/>
                  </a:lnTo>
                  <a:cubicBezTo>
                    <a:pt x="0" y="584"/>
                    <a:pt x="49" y="733"/>
                    <a:pt x="166" y="733"/>
                  </a:cubicBezTo>
                  <a:cubicBezTo>
                    <a:pt x="166" y="733"/>
                    <a:pt x="167" y="733"/>
                    <a:pt x="167" y="733"/>
                  </a:cubicBezTo>
                  <a:cubicBezTo>
                    <a:pt x="193" y="733"/>
                    <a:pt x="219" y="724"/>
                    <a:pt x="240" y="708"/>
                  </a:cubicBezTo>
                  <a:lnTo>
                    <a:pt x="886" y="222"/>
                  </a:lnTo>
                  <a:cubicBezTo>
                    <a:pt x="942" y="182"/>
                    <a:pt x="953" y="104"/>
                    <a:pt x="912" y="49"/>
                  </a:cubicBezTo>
                  <a:cubicBezTo>
                    <a:pt x="888" y="17"/>
                    <a:pt x="852" y="0"/>
                    <a:pt x="81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9"/>
            <p:cNvSpPr/>
            <p:nvPr/>
          </p:nvSpPr>
          <p:spPr>
            <a:xfrm>
              <a:off x="6140700" y="772825"/>
              <a:ext cx="15150" cy="21725"/>
            </a:xfrm>
            <a:custGeom>
              <a:rect b="b" l="l" r="r" t="t"/>
              <a:pathLst>
                <a:path extrusionOk="0" h="869" w="606">
                  <a:moveTo>
                    <a:pt x="139" y="1"/>
                  </a:moveTo>
                  <a:cubicBezTo>
                    <a:pt x="120" y="1"/>
                    <a:pt x="101" y="6"/>
                    <a:pt x="83" y="15"/>
                  </a:cubicBezTo>
                  <a:cubicBezTo>
                    <a:pt x="23" y="46"/>
                    <a:pt x="0" y="120"/>
                    <a:pt x="31" y="180"/>
                  </a:cubicBezTo>
                  <a:lnTo>
                    <a:pt x="359" y="803"/>
                  </a:lnTo>
                  <a:cubicBezTo>
                    <a:pt x="380" y="844"/>
                    <a:pt x="422" y="869"/>
                    <a:pt x="467" y="869"/>
                  </a:cubicBezTo>
                  <a:cubicBezTo>
                    <a:pt x="486" y="869"/>
                    <a:pt x="506" y="864"/>
                    <a:pt x="523" y="855"/>
                  </a:cubicBezTo>
                  <a:cubicBezTo>
                    <a:pt x="584" y="823"/>
                    <a:pt x="606" y="750"/>
                    <a:pt x="575" y="690"/>
                  </a:cubicBezTo>
                  <a:lnTo>
                    <a:pt x="247" y="66"/>
                  </a:lnTo>
                  <a:cubicBezTo>
                    <a:pt x="225" y="25"/>
                    <a:pt x="183" y="1"/>
                    <a:pt x="13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9"/>
            <p:cNvSpPr/>
            <p:nvPr/>
          </p:nvSpPr>
          <p:spPr>
            <a:xfrm>
              <a:off x="5868675" y="563300"/>
              <a:ext cx="224450" cy="199950"/>
            </a:xfrm>
            <a:custGeom>
              <a:rect b="b" l="l" r="r" t="t"/>
              <a:pathLst>
                <a:path extrusionOk="0" h="7998" w="8978">
                  <a:moveTo>
                    <a:pt x="1182" y="1"/>
                  </a:moveTo>
                  <a:cubicBezTo>
                    <a:pt x="1128" y="1"/>
                    <a:pt x="1079" y="37"/>
                    <a:pt x="1065" y="91"/>
                  </a:cubicBezTo>
                  <a:cubicBezTo>
                    <a:pt x="1053" y="134"/>
                    <a:pt x="1" y="4299"/>
                    <a:pt x="2933" y="6879"/>
                  </a:cubicBezTo>
                  <a:cubicBezTo>
                    <a:pt x="3881" y="7714"/>
                    <a:pt x="4835" y="7998"/>
                    <a:pt x="5694" y="7998"/>
                  </a:cubicBezTo>
                  <a:cubicBezTo>
                    <a:pt x="7512" y="7998"/>
                    <a:pt x="8904" y="6724"/>
                    <a:pt x="8925" y="6705"/>
                  </a:cubicBezTo>
                  <a:cubicBezTo>
                    <a:pt x="8975" y="6658"/>
                    <a:pt x="8977" y="6581"/>
                    <a:pt x="8932" y="6531"/>
                  </a:cubicBezTo>
                  <a:cubicBezTo>
                    <a:pt x="8908" y="6506"/>
                    <a:pt x="8875" y="6493"/>
                    <a:pt x="8842" y="6493"/>
                  </a:cubicBezTo>
                  <a:cubicBezTo>
                    <a:pt x="8812" y="6493"/>
                    <a:pt x="8782" y="6504"/>
                    <a:pt x="8759" y="6526"/>
                  </a:cubicBezTo>
                  <a:cubicBezTo>
                    <a:pt x="8751" y="6532"/>
                    <a:pt x="8030" y="7199"/>
                    <a:pt x="6972" y="7548"/>
                  </a:cubicBezTo>
                  <a:cubicBezTo>
                    <a:pt x="6537" y="7691"/>
                    <a:pt x="6112" y="7763"/>
                    <a:pt x="5698" y="7763"/>
                  </a:cubicBezTo>
                  <a:cubicBezTo>
                    <a:pt x="4773" y="7763"/>
                    <a:pt x="3901" y="7406"/>
                    <a:pt x="3093" y="6696"/>
                  </a:cubicBezTo>
                  <a:cubicBezTo>
                    <a:pt x="275" y="4216"/>
                    <a:pt x="1290" y="194"/>
                    <a:pt x="1300" y="154"/>
                  </a:cubicBezTo>
                  <a:cubicBezTo>
                    <a:pt x="1317" y="88"/>
                    <a:pt x="1278" y="22"/>
                    <a:pt x="1213" y="5"/>
                  </a:cubicBezTo>
                  <a:cubicBezTo>
                    <a:pt x="1202" y="2"/>
                    <a:pt x="1192" y="1"/>
                    <a:pt x="118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9"/>
            <p:cNvSpPr/>
            <p:nvPr/>
          </p:nvSpPr>
          <p:spPr>
            <a:xfrm>
              <a:off x="6098975" y="426150"/>
              <a:ext cx="69900" cy="153850"/>
            </a:xfrm>
            <a:custGeom>
              <a:rect b="b" l="l" r="r" t="t"/>
              <a:pathLst>
                <a:path extrusionOk="0" h="6154" w="2796">
                  <a:moveTo>
                    <a:pt x="140" y="1"/>
                  </a:moveTo>
                  <a:cubicBezTo>
                    <a:pt x="95" y="1"/>
                    <a:pt x="53" y="25"/>
                    <a:pt x="32" y="66"/>
                  </a:cubicBezTo>
                  <a:cubicBezTo>
                    <a:pt x="1" y="125"/>
                    <a:pt x="23" y="198"/>
                    <a:pt x="82" y="230"/>
                  </a:cubicBezTo>
                  <a:cubicBezTo>
                    <a:pt x="107" y="243"/>
                    <a:pt x="2547" y="1560"/>
                    <a:pt x="2408" y="6028"/>
                  </a:cubicBezTo>
                  <a:cubicBezTo>
                    <a:pt x="2406" y="6095"/>
                    <a:pt x="2459" y="6151"/>
                    <a:pt x="2526" y="6153"/>
                  </a:cubicBezTo>
                  <a:lnTo>
                    <a:pt x="2530" y="6153"/>
                  </a:lnTo>
                  <a:cubicBezTo>
                    <a:pt x="2596" y="6153"/>
                    <a:pt x="2650" y="6102"/>
                    <a:pt x="2652" y="6036"/>
                  </a:cubicBezTo>
                  <a:cubicBezTo>
                    <a:pt x="2796" y="1403"/>
                    <a:pt x="300" y="67"/>
                    <a:pt x="194" y="13"/>
                  </a:cubicBezTo>
                  <a:cubicBezTo>
                    <a:pt x="177" y="5"/>
                    <a:pt x="158"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9"/>
            <p:cNvSpPr/>
            <p:nvPr/>
          </p:nvSpPr>
          <p:spPr>
            <a:xfrm>
              <a:off x="6056150" y="548350"/>
              <a:ext cx="96000" cy="76875"/>
            </a:xfrm>
            <a:custGeom>
              <a:rect b="b" l="l" r="r" t="t"/>
              <a:pathLst>
                <a:path extrusionOk="0" h="3075" w="3840">
                  <a:moveTo>
                    <a:pt x="1823" y="1"/>
                  </a:moveTo>
                  <a:cubicBezTo>
                    <a:pt x="1331" y="1"/>
                    <a:pt x="729" y="211"/>
                    <a:pt x="0" y="766"/>
                  </a:cubicBezTo>
                  <a:cubicBezTo>
                    <a:pt x="0" y="766"/>
                    <a:pt x="28" y="2384"/>
                    <a:pt x="1254" y="2946"/>
                  </a:cubicBezTo>
                  <a:cubicBezTo>
                    <a:pt x="1451" y="3036"/>
                    <a:pt x="1651" y="3074"/>
                    <a:pt x="1849" y="3074"/>
                  </a:cubicBezTo>
                  <a:cubicBezTo>
                    <a:pt x="2883" y="3074"/>
                    <a:pt x="3840" y="2037"/>
                    <a:pt x="3840" y="2037"/>
                  </a:cubicBezTo>
                  <a:cubicBezTo>
                    <a:pt x="3840" y="2037"/>
                    <a:pt x="3358" y="1"/>
                    <a:pt x="18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9"/>
            <p:cNvSpPr/>
            <p:nvPr/>
          </p:nvSpPr>
          <p:spPr>
            <a:xfrm>
              <a:off x="6061200" y="535875"/>
              <a:ext cx="83800" cy="100725"/>
            </a:xfrm>
            <a:custGeom>
              <a:rect b="b" l="l" r="r" t="t"/>
              <a:pathLst>
                <a:path extrusionOk="0" h="4029" w="3352">
                  <a:moveTo>
                    <a:pt x="1303" y="1"/>
                  </a:moveTo>
                  <a:lnTo>
                    <a:pt x="0" y="3193"/>
                  </a:lnTo>
                  <a:lnTo>
                    <a:pt x="2048" y="4029"/>
                  </a:lnTo>
                  <a:lnTo>
                    <a:pt x="2522" y="2867"/>
                  </a:lnTo>
                  <a:lnTo>
                    <a:pt x="2345" y="2202"/>
                  </a:lnTo>
                  <a:lnTo>
                    <a:pt x="2884" y="1982"/>
                  </a:lnTo>
                  <a:lnTo>
                    <a:pt x="3352" y="837"/>
                  </a:lnTo>
                  <a:lnTo>
                    <a:pt x="1303"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9"/>
            <p:cNvSpPr/>
            <p:nvPr/>
          </p:nvSpPr>
          <p:spPr>
            <a:xfrm>
              <a:off x="5913800" y="517550"/>
              <a:ext cx="99800" cy="76550"/>
            </a:xfrm>
            <a:custGeom>
              <a:rect b="b" l="l" r="r" t="t"/>
              <a:pathLst>
                <a:path extrusionOk="0" h="3062" w="3992">
                  <a:moveTo>
                    <a:pt x="1988" y="0"/>
                  </a:moveTo>
                  <a:cubicBezTo>
                    <a:pt x="914" y="0"/>
                    <a:pt x="0" y="1049"/>
                    <a:pt x="0" y="1049"/>
                  </a:cubicBezTo>
                  <a:cubicBezTo>
                    <a:pt x="0" y="1049"/>
                    <a:pt x="518" y="2984"/>
                    <a:pt x="1866" y="3058"/>
                  </a:cubicBezTo>
                  <a:cubicBezTo>
                    <a:pt x="1900" y="3060"/>
                    <a:pt x="1933" y="3061"/>
                    <a:pt x="1966" y="3061"/>
                  </a:cubicBezTo>
                  <a:cubicBezTo>
                    <a:pt x="3252" y="3061"/>
                    <a:pt x="3991" y="1711"/>
                    <a:pt x="3991" y="1711"/>
                  </a:cubicBezTo>
                  <a:cubicBezTo>
                    <a:pt x="3381" y="404"/>
                    <a:pt x="2654" y="0"/>
                    <a:pt x="19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9"/>
            <p:cNvSpPr/>
            <p:nvPr/>
          </p:nvSpPr>
          <p:spPr>
            <a:xfrm>
              <a:off x="5931600" y="509525"/>
              <a:ext cx="63400" cy="91150"/>
            </a:xfrm>
            <a:custGeom>
              <a:rect b="b" l="l" r="r" t="t"/>
              <a:pathLst>
                <a:path extrusionOk="0" h="3646" w="2536">
                  <a:moveTo>
                    <a:pt x="332" y="0"/>
                  </a:moveTo>
                  <a:lnTo>
                    <a:pt x="214" y="1230"/>
                  </a:lnTo>
                  <a:lnTo>
                    <a:pt x="589" y="1676"/>
                  </a:lnTo>
                  <a:lnTo>
                    <a:pt x="121" y="2183"/>
                  </a:lnTo>
                  <a:lnTo>
                    <a:pt x="0" y="3432"/>
                  </a:lnTo>
                  <a:lnTo>
                    <a:pt x="2202" y="3646"/>
                  </a:lnTo>
                  <a:lnTo>
                    <a:pt x="2535" y="214"/>
                  </a:lnTo>
                  <a:lnTo>
                    <a:pt x="332"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9"/>
            <p:cNvSpPr/>
            <p:nvPr/>
          </p:nvSpPr>
          <p:spPr>
            <a:xfrm>
              <a:off x="6097725" y="644450"/>
              <a:ext cx="32725" cy="23425"/>
            </a:xfrm>
            <a:custGeom>
              <a:rect b="b" l="l" r="r" t="t"/>
              <a:pathLst>
                <a:path extrusionOk="0" h="937" w="1309">
                  <a:moveTo>
                    <a:pt x="583" y="0"/>
                  </a:moveTo>
                  <a:cubicBezTo>
                    <a:pt x="317" y="0"/>
                    <a:pt x="93" y="137"/>
                    <a:pt x="51" y="345"/>
                  </a:cubicBezTo>
                  <a:cubicBezTo>
                    <a:pt x="0" y="594"/>
                    <a:pt x="229" y="851"/>
                    <a:pt x="561" y="920"/>
                  </a:cubicBezTo>
                  <a:cubicBezTo>
                    <a:pt x="617" y="931"/>
                    <a:pt x="672" y="937"/>
                    <a:pt x="725" y="937"/>
                  </a:cubicBezTo>
                  <a:cubicBezTo>
                    <a:pt x="991" y="937"/>
                    <a:pt x="1214" y="800"/>
                    <a:pt x="1258" y="592"/>
                  </a:cubicBezTo>
                  <a:cubicBezTo>
                    <a:pt x="1308" y="344"/>
                    <a:pt x="1079" y="86"/>
                    <a:pt x="746" y="17"/>
                  </a:cubicBezTo>
                  <a:cubicBezTo>
                    <a:pt x="691" y="6"/>
                    <a:pt x="636" y="0"/>
                    <a:pt x="583" y="0"/>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9"/>
            <p:cNvSpPr/>
            <p:nvPr/>
          </p:nvSpPr>
          <p:spPr>
            <a:xfrm>
              <a:off x="5906575" y="605275"/>
              <a:ext cx="32750" cy="23425"/>
            </a:xfrm>
            <a:custGeom>
              <a:rect b="b" l="l" r="r" t="t"/>
              <a:pathLst>
                <a:path extrusionOk="0" h="937" w="1310">
                  <a:moveTo>
                    <a:pt x="584" y="1"/>
                  </a:moveTo>
                  <a:cubicBezTo>
                    <a:pt x="318" y="1"/>
                    <a:pt x="95" y="137"/>
                    <a:pt x="53" y="345"/>
                  </a:cubicBezTo>
                  <a:cubicBezTo>
                    <a:pt x="1" y="594"/>
                    <a:pt x="230" y="852"/>
                    <a:pt x="563" y="920"/>
                  </a:cubicBezTo>
                  <a:cubicBezTo>
                    <a:pt x="618" y="931"/>
                    <a:pt x="673" y="937"/>
                    <a:pt x="726" y="937"/>
                  </a:cubicBezTo>
                  <a:cubicBezTo>
                    <a:pt x="992" y="937"/>
                    <a:pt x="1216" y="800"/>
                    <a:pt x="1258" y="592"/>
                  </a:cubicBezTo>
                  <a:cubicBezTo>
                    <a:pt x="1310" y="343"/>
                    <a:pt x="1081" y="86"/>
                    <a:pt x="748" y="17"/>
                  </a:cubicBezTo>
                  <a:cubicBezTo>
                    <a:pt x="692" y="6"/>
                    <a:pt x="638" y="1"/>
                    <a:pt x="584" y="1"/>
                  </a:cubicBezTo>
                  <a:close/>
                </a:path>
              </a:pathLst>
            </a:custGeom>
            <a:solidFill>
              <a:srgbClr val="FFF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9"/>
            <p:cNvSpPr/>
            <p:nvPr/>
          </p:nvSpPr>
          <p:spPr>
            <a:xfrm>
              <a:off x="5959950" y="607100"/>
              <a:ext cx="119625" cy="62400"/>
            </a:xfrm>
            <a:custGeom>
              <a:rect b="b" l="l" r="r" t="t"/>
              <a:pathLst>
                <a:path extrusionOk="0" h="2496" w="4785">
                  <a:moveTo>
                    <a:pt x="821" y="1"/>
                  </a:moveTo>
                  <a:cubicBezTo>
                    <a:pt x="660" y="1"/>
                    <a:pt x="516" y="8"/>
                    <a:pt x="393" y="19"/>
                  </a:cubicBezTo>
                  <a:cubicBezTo>
                    <a:pt x="153" y="43"/>
                    <a:pt x="0" y="286"/>
                    <a:pt x="83" y="512"/>
                  </a:cubicBezTo>
                  <a:cubicBezTo>
                    <a:pt x="290" y="1092"/>
                    <a:pt x="923" y="2173"/>
                    <a:pt x="1975" y="2424"/>
                  </a:cubicBezTo>
                  <a:cubicBezTo>
                    <a:pt x="2183" y="2474"/>
                    <a:pt x="2382" y="2495"/>
                    <a:pt x="2573" y="2495"/>
                  </a:cubicBezTo>
                  <a:cubicBezTo>
                    <a:pt x="3581" y="2495"/>
                    <a:pt x="4334" y="1886"/>
                    <a:pt x="4643" y="1524"/>
                  </a:cubicBezTo>
                  <a:cubicBezTo>
                    <a:pt x="4784" y="1358"/>
                    <a:pt x="4760" y="1088"/>
                    <a:pt x="4570" y="983"/>
                  </a:cubicBezTo>
                  <a:cubicBezTo>
                    <a:pt x="3177" y="217"/>
                    <a:pt x="1725" y="1"/>
                    <a:pt x="82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9"/>
            <p:cNvSpPr/>
            <p:nvPr/>
          </p:nvSpPr>
          <p:spPr>
            <a:xfrm>
              <a:off x="5978500" y="642675"/>
              <a:ext cx="70150" cy="26925"/>
            </a:xfrm>
            <a:custGeom>
              <a:rect b="b" l="l" r="r" t="t"/>
              <a:pathLst>
                <a:path extrusionOk="0" h="1077" w="2806">
                  <a:moveTo>
                    <a:pt x="949" y="1"/>
                  </a:moveTo>
                  <a:cubicBezTo>
                    <a:pt x="659" y="1"/>
                    <a:pt x="341" y="58"/>
                    <a:pt x="1" y="203"/>
                  </a:cubicBezTo>
                  <a:cubicBezTo>
                    <a:pt x="1" y="203"/>
                    <a:pt x="467" y="864"/>
                    <a:pt x="1233" y="1015"/>
                  </a:cubicBezTo>
                  <a:cubicBezTo>
                    <a:pt x="1453" y="1059"/>
                    <a:pt x="1655" y="1077"/>
                    <a:pt x="1836" y="1077"/>
                  </a:cubicBezTo>
                  <a:cubicBezTo>
                    <a:pt x="2284" y="1077"/>
                    <a:pt x="2610" y="968"/>
                    <a:pt x="2805" y="877"/>
                  </a:cubicBezTo>
                  <a:cubicBezTo>
                    <a:pt x="2805" y="877"/>
                    <a:pt x="2083" y="1"/>
                    <a:pt x="949"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9"/>
            <p:cNvSpPr/>
            <p:nvPr/>
          </p:nvSpPr>
          <p:spPr>
            <a:xfrm>
              <a:off x="5937100" y="498600"/>
              <a:ext cx="66975" cy="12800"/>
            </a:xfrm>
            <a:custGeom>
              <a:rect b="b" l="l" r="r" t="t"/>
              <a:pathLst>
                <a:path extrusionOk="0" h="512" w="2679">
                  <a:moveTo>
                    <a:pt x="1141" y="1"/>
                  </a:moveTo>
                  <a:cubicBezTo>
                    <a:pt x="527" y="1"/>
                    <a:pt x="121" y="154"/>
                    <a:pt x="93" y="165"/>
                  </a:cubicBezTo>
                  <a:cubicBezTo>
                    <a:pt x="31" y="189"/>
                    <a:pt x="0" y="259"/>
                    <a:pt x="25" y="321"/>
                  </a:cubicBezTo>
                  <a:cubicBezTo>
                    <a:pt x="43" y="370"/>
                    <a:pt x="89" y="400"/>
                    <a:pt x="138" y="400"/>
                  </a:cubicBezTo>
                  <a:cubicBezTo>
                    <a:pt x="152" y="400"/>
                    <a:pt x="167" y="397"/>
                    <a:pt x="181" y="392"/>
                  </a:cubicBezTo>
                  <a:cubicBezTo>
                    <a:pt x="187" y="389"/>
                    <a:pt x="568" y="247"/>
                    <a:pt x="1145" y="247"/>
                  </a:cubicBezTo>
                  <a:cubicBezTo>
                    <a:pt x="1519" y="247"/>
                    <a:pt x="1975" y="307"/>
                    <a:pt x="2464" y="503"/>
                  </a:cubicBezTo>
                  <a:cubicBezTo>
                    <a:pt x="2478" y="508"/>
                    <a:pt x="2494" y="511"/>
                    <a:pt x="2510" y="511"/>
                  </a:cubicBezTo>
                  <a:cubicBezTo>
                    <a:pt x="2643" y="511"/>
                    <a:pt x="2679" y="326"/>
                    <a:pt x="2554" y="277"/>
                  </a:cubicBezTo>
                  <a:cubicBezTo>
                    <a:pt x="2027" y="66"/>
                    <a:pt x="1540" y="1"/>
                    <a:pt x="11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9"/>
            <p:cNvSpPr/>
            <p:nvPr/>
          </p:nvSpPr>
          <p:spPr>
            <a:xfrm>
              <a:off x="6090200" y="526050"/>
              <a:ext cx="60275" cy="32775"/>
            </a:xfrm>
            <a:custGeom>
              <a:rect b="b" l="l" r="r" t="t"/>
              <a:pathLst>
                <a:path extrusionOk="0" h="1311" w="2411">
                  <a:moveTo>
                    <a:pt x="132" y="0"/>
                  </a:moveTo>
                  <a:cubicBezTo>
                    <a:pt x="71" y="0"/>
                    <a:pt x="18" y="44"/>
                    <a:pt x="10" y="105"/>
                  </a:cubicBezTo>
                  <a:cubicBezTo>
                    <a:pt x="0" y="172"/>
                    <a:pt x="48" y="233"/>
                    <a:pt x="115" y="242"/>
                  </a:cubicBezTo>
                  <a:cubicBezTo>
                    <a:pt x="1443" y="419"/>
                    <a:pt x="2150" y="1258"/>
                    <a:pt x="2158" y="1267"/>
                  </a:cubicBezTo>
                  <a:cubicBezTo>
                    <a:pt x="2181" y="1294"/>
                    <a:pt x="2216" y="1311"/>
                    <a:pt x="2252" y="1311"/>
                  </a:cubicBezTo>
                  <a:cubicBezTo>
                    <a:pt x="2354" y="1311"/>
                    <a:pt x="2410" y="1192"/>
                    <a:pt x="2346" y="1111"/>
                  </a:cubicBezTo>
                  <a:cubicBezTo>
                    <a:pt x="2315" y="1074"/>
                    <a:pt x="1574" y="190"/>
                    <a:pt x="146" y="1"/>
                  </a:cubicBezTo>
                  <a:cubicBezTo>
                    <a:pt x="141" y="0"/>
                    <a:pt x="136" y="0"/>
                    <a:pt x="1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9"/>
            <p:cNvSpPr/>
            <p:nvPr/>
          </p:nvSpPr>
          <p:spPr>
            <a:xfrm>
              <a:off x="5977650" y="680800"/>
              <a:ext cx="65575" cy="15800"/>
            </a:xfrm>
            <a:custGeom>
              <a:rect b="b" l="l" r="r" t="t"/>
              <a:pathLst>
                <a:path extrusionOk="0" h="632" w="2623">
                  <a:moveTo>
                    <a:pt x="139" y="0"/>
                  </a:moveTo>
                  <a:cubicBezTo>
                    <a:pt x="97" y="0"/>
                    <a:pt x="57" y="21"/>
                    <a:pt x="34" y="58"/>
                  </a:cubicBezTo>
                  <a:cubicBezTo>
                    <a:pt x="0" y="114"/>
                    <a:pt x="17" y="188"/>
                    <a:pt x="72" y="224"/>
                  </a:cubicBezTo>
                  <a:cubicBezTo>
                    <a:pt x="105" y="244"/>
                    <a:pt x="751" y="631"/>
                    <a:pt x="1736" y="631"/>
                  </a:cubicBezTo>
                  <a:cubicBezTo>
                    <a:pt x="1998" y="630"/>
                    <a:pt x="2258" y="604"/>
                    <a:pt x="2515" y="551"/>
                  </a:cubicBezTo>
                  <a:cubicBezTo>
                    <a:pt x="2580" y="537"/>
                    <a:pt x="2623" y="473"/>
                    <a:pt x="2609" y="407"/>
                  </a:cubicBezTo>
                  <a:cubicBezTo>
                    <a:pt x="2597" y="349"/>
                    <a:pt x="2546" y="309"/>
                    <a:pt x="2490" y="309"/>
                  </a:cubicBezTo>
                  <a:cubicBezTo>
                    <a:pt x="2482" y="309"/>
                    <a:pt x="2473" y="310"/>
                    <a:pt x="2465" y="312"/>
                  </a:cubicBezTo>
                  <a:cubicBezTo>
                    <a:pt x="2211" y="364"/>
                    <a:pt x="1970" y="385"/>
                    <a:pt x="1748" y="385"/>
                  </a:cubicBezTo>
                  <a:cubicBezTo>
                    <a:pt x="822" y="385"/>
                    <a:pt x="206" y="20"/>
                    <a:pt x="199" y="16"/>
                  </a:cubicBezTo>
                  <a:cubicBezTo>
                    <a:pt x="180" y="5"/>
                    <a:pt x="159"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1" name="Google Shape;2011;p39"/>
          <p:cNvSpPr/>
          <p:nvPr/>
        </p:nvSpPr>
        <p:spPr>
          <a:xfrm>
            <a:off x="9211474" y="15118402"/>
            <a:ext cx="706299" cy="852784"/>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9"/>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16" name="Shape 2016"/>
        <p:cNvGrpSpPr/>
        <p:nvPr/>
      </p:nvGrpSpPr>
      <p:grpSpPr>
        <a:xfrm>
          <a:off x="0" y="0"/>
          <a:ext cx="0" cy="0"/>
          <a:chOff x="0" y="0"/>
          <a:chExt cx="0" cy="0"/>
        </a:xfrm>
      </p:grpSpPr>
      <p:pic>
        <p:nvPicPr>
          <p:cNvPr id="2017" name="Google Shape;2017;p40"/>
          <p:cNvPicPr preferRelativeResize="0"/>
          <p:nvPr>
            <p:ph idx="2" type="pic"/>
          </p:nvPr>
        </p:nvPicPr>
        <p:blipFill rotWithShape="1">
          <a:blip r:embed="rId3">
            <a:alphaModFix/>
          </a:blip>
          <a:srcRect b="0" l="6749" r="27843" t="0"/>
          <a:stretch/>
        </p:blipFill>
        <p:spPr>
          <a:xfrm>
            <a:off x="0" y="0"/>
            <a:ext cx="10287000" cy="10490399"/>
          </a:xfrm>
          <a:prstGeom prst="rect">
            <a:avLst/>
          </a:prstGeom>
          <a:ln cap="flat" cmpd="sng" w="9525">
            <a:solidFill>
              <a:schemeClr val="dk1"/>
            </a:solidFill>
            <a:prstDash val="solid"/>
            <a:round/>
            <a:headEnd len="sm" w="sm" type="none"/>
            <a:tailEnd len="sm" w="sm" type="none"/>
          </a:ln>
        </p:spPr>
      </p:pic>
      <p:sp>
        <p:nvSpPr>
          <p:cNvPr id="2018" name="Google Shape;2018;p40"/>
          <p:cNvSpPr txBox="1"/>
          <p:nvPr>
            <p:ph idx="1" type="subTitle"/>
          </p:nvPr>
        </p:nvSpPr>
        <p:spPr>
          <a:xfrm>
            <a:off x="1298700" y="12186046"/>
            <a:ext cx="7689600" cy="221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and the smallest one in the Solar System—it’s only a bit larger than the Moon”</a:t>
            </a:r>
            <a:endParaRPr/>
          </a:p>
        </p:txBody>
      </p:sp>
      <p:sp>
        <p:nvSpPr>
          <p:cNvPr id="2019" name="Google Shape;2019;p40"/>
          <p:cNvSpPr txBox="1"/>
          <p:nvPr>
            <p:ph type="title"/>
          </p:nvPr>
        </p:nvSpPr>
        <p:spPr>
          <a:xfrm>
            <a:off x="1298700" y="11177800"/>
            <a:ext cx="7689600" cy="13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—SOMEONE</a:t>
            </a:r>
            <a:r>
              <a:rPr lang="en"/>
              <a:t> </a:t>
            </a:r>
            <a:r>
              <a:rPr lang="en">
                <a:solidFill>
                  <a:schemeClr val="accent4"/>
                </a:solidFill>
              </a:rPr>
              <a:t>FAMOUS</a:t>
            </a:r>
            <a:endParaRPr>
              <a:solidFill>
                <a:schemeClr val="accent4"/>
              </a:solidFill>
            </a:endParaRPr>
          </a:p>
        </p:txBody>
      </p:sp>
      <p:sp>
        <p:nvSpPr>
          <p:cNvPr id="2020" name="Google Shape;2020;p40"/>
          <p:cNvSpPr/>
          <p:nvPr/>
        </p:nvSpPr>
        <p:spPr>
          <a:xfrm>
            <a:off x="428751" y="15201320"/>
            <a:ext cx="568954" cy="686947"/>
          </a:xfrm>
          <a:custGeom>
            <a:rect b="b" l="l" r="r" t="t"/>
            <a:pathLst>
              <a:path extrusionOk="0" h="4326" w="3583">
                <a:moveTo>
                  <a:pt x="1791" y="0"/>
                </a:moveTo>
                <a:cubicBezTo>
                  <a:pt x="1747" y="0"/>
                  <a:pt x="1702" y="26"/>
                  <a:pt x="1686" y="78"/>
                </a:cubicBezTo>
                <a:lnTo>
                  <a:pt x="1457" y="797"/>
                </a:lnTo>
                <a:cubicBezTo>
                  <a:pt x="1299" y="1294"/>
                  <a:pt x="933" y="1699"/>
                  <a:pt x="454" y="1905"/>
                </a:cubicBezTo>
                <a:lnTo>
                  <a:pt x="89" y="2061"/>
                </a:lnTo>
                <a:cubicBezTo>
                  <a:pt x="0" y="2099"/>
                  <a:pt x="0" y="2226"/>
                  <a:pt x="89" y="2265"/>
                </a:cubicBezTo>
                <a:lnTo>
                  <a:pt x="454" y="2422"/>
                </a:lnTo>
                <a:cubicBezTo>
                  <a:pt x="933" y="2628"/>
                  <a:pt x="1299" y="3031"/>
                  <a:pt x="1457" y="3529"/>
                </a:cubicBezTo>
                <a:lnTo>
                  <a:pt x="1686" y="4248"/>
                </a:lnTo>
                <a:cubicBezTo>
                  <a:pt x="1702" y="4300"/>
                  <a:pt x="1747" y="4325"/>
                  <a:pt x="1791" y="4325"/>
                </a:cubicBezTo>
                <a:cubicBezTo>
                  <a:pt x="1836" y="4325"/>
                  <a:pt x="1881" y="4300"/>
                  <a:pt x="1897" y="4248"/>
                </a:cubicBezTo>
                <a:lnTo>
                  <a:pt x="2125" y="3529"/>
                </a:lnTo>
                <a:cubicBezTo>
                  <a:pt x="2283" y="3031"/>
                  <a:pt x="2649" y="2628"/>
                  <a:pt x="3129" y="2422"/>
                </a:cubicBezTo>
                <a:lnTo>
                  <a:pt x="3492" y="2265"/>
                </a:lnTo>
                <a:cubicBezTo>
                  <a:pt x="3582" y="2226"/>
                  <a:pt x="3582" y="2099"/>
                  <a:pt x="3492" y="2061"/>
                </a:cubicBezTo>
                <a:lnTo>
                  <a:pt x="3129" y="1905"/>
                </a:lnTo>
                <a:cubicBezTo>
                  <a:pt x="2649" y="1699"/>
                  <a:pt x="2283" y="1294"/>
                  <a:pt x="2125" y="797"/>
                </a:cubicBezTo>
                <a:lnTo>
                  <a:pt x="1897" y="78"/>
                </a:lnTo>
                <a:cubicBezTo>
                  <a:pt x="1881" y="26"/>
                  <a:pt x="1836" y="0"/>
                  <a:pt x="179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0"/>
          <p:cNvSpPr/>
          <p:nvPr/>
        </p:nvSpPr>
        <p:spPr>
          <a:xfrm flipH="1">
            <a:off x="9205933" y="428708"/>
            <a:ext cx="717379" cy="866195"/>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2" name="Google Shape;2022;p40"/>
          <p:cNvGrpSpPr/>
          <p:nvPr/>
        </p:nvGrpSpPr>
        <p:grpSpPr>
          <a:xfrm>
            <a:off x="695466" y="512407"/>
            <a:ext cx="1459344" cy="1313392"/>
            <a:chOff x="4979550" y="1037225"/>
            <a:chExt cx="509850" cy="458875"/>
          </a:xfrm>
        </p:grpSpPr>
        <p:sp>
          <p:nvSpPr>
            <p:cNvPr id="2023" name="Google Shape;2023;p40"/>
            <p:cNvSpPr/>
            <p:nvPr/>
          </p:nvSpPr>
          <p:spPr>
            <a:xfrm>
              <a:off x="4979550" y="1037225"/>
              <a:ext cx="509850" cy="418200"/>
            </a:xfrm>
            <a:custGeom>
              <a:rect b="b" l="l" r="r" t="t"/>
              <a:pathLst>
                <a:path extrusionOk="0" h="16728" w="20394">
                  <a:moveTo>
                    <a:pt x="16127" y="0"/>
                  </a:moveTo>
                  <a:cubicBezTo>
                    <a:pt x="15935" y="0"/>
                    <a:pt x="15741" y="49"/>
                    <a:pt x="15561" y="152"/>
                  </a:cubicBezTo>
                  <a:cubicBezTo>
                    <a:pt x="14424" y="807"/>
                    <a:pt x="13551" y="1559"/>
                    <a:pt x="13551" y="1559"/>
                  </a:cubicBezTo>
                  <a:cubicBezTo>
                    <a:pt x="12723" y="1028"/>
                    <a:pt x="11746" y="666"/>
                    <a:pt x="11127" y="470"/>
                  </a:cubicBezTo>
                  <a:cubicBezTo>
                    <a:pt x="11015" y="434"/>
                    <a:pt x="10899" y="416"/>
                    <a:pt x="10784" y="416"/>
                  </a:cubicBezTo>
                  <a:cubicBezTo>
                    <a:pt x="10493" y="416"/>
                    <a:pt x="10208" y="529"/>
                    <a:pt x="10000" y="745"/>
                  </a:cubicBezTo>
                  <a:cubicBezTo>
                    <a:pt x="9148" y="1618"/>
                    <a:pt x="8612" y="2763"/>
                    <a:pt x="8612" y="2763"/>
                  </a:cubicBezTo>
                  <a:cubicBezTo>
                    <a:pt x="8612" y="2763"/>
                    <a:pt x="7649" y="1982"/>
                    <a:pt x="6514" y="1565"/>
                  </a:cubicBezTo>
                  <a:cubicBezTo>
                    <a:pt x="6385" y="1516"/>
                    <a:pt x="6252" y="1493"/>
                    <a:pt x="6119" y="1493"/>
                  </a:cubicBezTo>
                  <a:cubicBezTo>
                    <a:pt x="5837" y="1493"/>
                    <a:pt x="5560" y="1599"/>
                    <a:pt x="5349" y="1799"/>
                  </a:cubicBezTo>
                  <a:cubicBezTo>
                    <a:pt x="4877" y="2246"/>
                    <a:pt x="4157" y="2997"/>
                    <a:pt x="3644" y="3838"/>
                  </a:cubicBezTo>
                  <a:cubicBezTo>
                    <a:pt x="3644" y="3838"/>
                    <a:pt x="2524" y="3540"/>
                    <a:pt x="1209" y="3449"/>
                  </a:cubicBezTo>
                  <a:cubicBezTo>
                    <a:pt x="1183" y="3448"/>
                    <a:pt x="1156" y="3447"/>
                    <a:pt x="1131" y="3447"/>
                  </a:cubicBezTo>
                  <a:cubicBezTo>
                    <a:pt x="509" y="3447"/>
                    <a:pt x="1" y="3961"/>
                    <a:pt x="15" y="4592"/>
                  </a:cubicBezTo>
                  <a:cubicBezTo>
                    <a:pt x="34" y="5468"/>
                    <a:pt x="74" y="6660"/>
                    <a:pt x="158" y="7507"/>
                  </a:cubicBezTo>
                  <a:cubicBezTo>
                    <a:pt x="158" y="7507"/>
                    <a:pt x="422" y="10104"/>
                    <a:pt x="739" y="11495"/>
                  </a:cubicBezTo>
                  <a:cubicBezTo>
                    <a:pt x="1443" y="14591"/>
                    <a:pt x="4665" y="16727"/>
                    <a:pt x="8798" y="16727"/>
                  </a:cubicBezTo>
                  <a:cubicBezTo>
                    <a:pt x="9739" y="16727"/>
                    <a:pt x="10727" y="16617"/>
                    <a:pt x="11744" y="16381"/>
                  </a:cubicBezTo>
                  <a:cubicBezTo>
                    <a:pt x="17229" y="15130"/>
                    <a:pt x="20393" y="10976"/>
                    <a:pt x="19510" y="7178"/>
                  </a:cubicBezTo>
                  <a:cubicBezTo>
                    <a:pt x="19187" y="5788"/>
                    <a:pt x="18291" y="3336"/>
                    <a:pt x="18291" y="3336"/>
                  </a:cubicBezTo>
                  <a:cubicBezTo>
                    <a:pt x="17996" y="2539"/>
                    <a:pt x="17511" y="1448"/>
                    <a:pt x="17145" y="652"/>
                  </a:cubicBezTo>
                  <a:cubicBezTo>
                    <a:pt x="16956" y="237"/>
                    <a:pt x="16549" y="0"/>
                    <a:pt x="1612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0"/>
            <p:cNvSpPr/>
            <p:nvPr/>
          </p:nvSpPr>
          <p:spPr>
            <a:xfrm>
              <a:off x="5273150" y="1313275"/>
              <a:ext cx="212050" cy="141150"/>
            </a:xfrm>
            <a:custGeom>
              <a:rect b="b" l="l" r="r" t="t"/>
              <a:pathLst>
                <a:path extrusionOk="0" h="5646" w="8482">
                  <a:moveTo>
                    <a:pt x="7842" y="0"/>
                  </a:moveTo>
                  <a:cubicBezTo>
                    <a:pt x="7721" y="0"/>
                    <a:pt x="7597" y="39"/>
                    <a:pt x="7485" y="126"/>
                  </a:cubicBezTo>
                  <a:cubicBezTo>
                    <a:pt x="6737" y="706"/>
                    <a:pt x="5868" y="915"/>
                    <a:pt x="5868" y="915"/>
                  </a:cubicBezTo>
                  <a:cubicBezTo>
                    <a:pt x="1432" y="2290"/>
                    <a:pt x="0" y="5339"/>
                    <a:pt x="0" y="5339"/>
                  </a:cubicBezTo>
                  <a:cubicBezTo>
                    <a:pt x="0" y="5339"/>
                    <a:pt x="529" y="5646"/>
                    <a:pt x="1661" y="5646"/>
                  </a:cubicBezTo>
                  <a:cubicBezTo>
                    <a:pt x="2528" y="5646"/>
                    <a:pt x="3750" y="5466"/>
                    <a:pt x="5358" y="4829"/>
                  </a:cubicBezTo>
                  <a:cubicBezTo>
                    <a:pt x="7376" y="4030"/>
                    <a:pt x="8137" y="2190"/>
                    <a:pt x="8411" y="681"/>
                  </a:cubicBezTo>
                  <a:cubicBezTo>
                    <a:pt x="8481" y="296"/>
                    <a:pt x="8176" y="0"/>
                    <a:pt x="7842" y="0"/>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0"/>
            <p:cNvSpPr/>
            <p:nvPr/>
          </p:nvSpPr>
          <p:spPr>
            <a:xfrm>
              <a:off x="5033525" y="1409375"/>
              <a:ext cx="248200" cy="86725"/>
            </a:xfrm>
            <a:custGeom>
              <a:rect b="b" l="l" r="r" t="t"/>
              <a:pathLst>
                <a:path extrusionOk="0" h="3469" w="9928">
                  <a:moveTo>
                    <a:pt x="4987" y="1"/>
                  </a:moveTo>
                  <a:cubicBezTo>
                    <a:pt x="4278" y="1"/>
                    <a:pt x="3500" y="69"/>
                    <a:pt x="2660" y="236"/>
                  </a:cubicBezTo>
                  <a:cubicBezTo>
                    <a:pt x="2660" y="236"/>
                    <a:pt x="2176" y="365"/>
                    <a:pt x="1540" y="365"/>
                  </a:cubicBezTo>
                  <a:cubicBezTo>
                    <a:pt x="1327" y="365"/>
                    <a:pt x="1097" y="350"/>
                    <a:pt x="863" y="312"/>
                  </a:cubicBezTo>
                  <a:cubicBezTo>
                    <a:pt x="828" y="306"/>
                    <a:pt x="795" y="303"/>
                    <a:pt x="762" y="303"/>
                  </a:cubicBezTo>
                  <a:cubicBezTo>
                    <a:pt x="293" y="303"/>
                    <a:pt x="1" y="853"/>
                    <a:pt x="313" y="1241"/>
                  </a:cubicBezTo>
                  <a:cubicBezTo>
                    <a:pt x="1187" y="2331"/>
                    <a:pt x="2545" y="3468"/>
                    <a:pt x="4406" y="3468"/>
                  </a:cubicBezTo>
                  <a:cubicBezTo>
                    <a:pt x="4590" y="3468"/>
                    <a:pt x="4779" y="3457"/>
                    <a:pt x="4973" y="3434"/>
                  </a:cubicBezTo>
                  <a:cubicBezTo>
                    <a:pt x="8931" y="2959"/>
                    <a:pt x="9927" y="1331"/>
                    <a:pt x="9927" y="1331"/>
                  </a:cubicBezTo>
                  <a:cubicBezTo>
                    <a:pt x="9927" y="1331"/>
                    <a:pt x="8124" y="1"/>
                    <a:pt x="4987" y="1"/>
                  </a:cubicBezTo>
                  <a:close/>
                </a:path>
              </a:pathLst>
            </a:custGeom>
            <a:solidFill>
              <a:srgbClr val="00D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0"/>
            <p:cNvSpPr/>
            <p:nvPr/>
          </p:nvSpPr>
          <p:spPr>
            <a:xfrm>
              <a:off x="5048500" y="1221275"/>
              <a:ext cx="142400" cy="86050"/>
            </a:xfrm>
            <a:custGeom>
              <a:rect b="b" l="l" r="r" t="t"/>
              <a:pathLst>
                <a:path extrusionOk="0" h="3442" w="5696">
                  <a:moveTo>
                    <a:pt x="3121" y="0"/>
                  </a:moveTo>
                  <a:cubicBezTo>
                    <a:pt x="1240" y="0"/>
                    <a:pt x="1" y="1850"/>
                    <a:pt x="1" y="1850"/>
                  </a:cubicBezTo>
                  <a:cubicBezTo>
                    <a:pt x="1" y="1850"/>
                    <a:pt x="1086" y="3442"/>
                    <a:pt x="2661" y="3442"/>
                  </a:cubicBezTo>
                  <a:cubicBezTo>
                    <a:pt x="2836" y="3442"/>
                    <a:pt x="3017" y="3422"/>
                    <a:pt x="3202" y="3379"/>
                  </a:cubicBezTo>
                  <a:cubicBezTo>
                    <a:pt x="5066" y="2945"/>
                    <a:pt x="5696" y="1168"/>
                    <a:pt x="5696" y="1168"/>
                  </a:cubicBezTo>
                  <a:cubicBezTo>
                    <a:pt x="4758" y="306"/>
                    <a:pt x="3887"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0"/>
            <p:cNvSpPr/>
            <p:nvPr/>
          </p:nvSpPr>
          <p:spPr>
            <a:xfrm>
              <a:off x="5095425" y="1205475"/>
              <a:ext cx="106825" cy="106775"/>
            </a:xfrm>
            <a:custGeom>
              <a:rect b="b" l="l" r="r" t="t"/>
              <a:pathLst>
                <a:path extrusionOk="0" h="4271" w="4273">
                  <a:moveTo>
                    <a:pt x="3591" y="0"/>
                  </a:moveTo>
                  <a:lnTo>
                    <a:pt x="0" y="681"/>
                  </a:lnTo>
                  <a:lnTo>
                    <a:pt x="244" y="1968"/>
                  </a:lnTo>
                  <a:lnTo>
                    <a:pt x="1002" y="2264"/>
                  </a:lnTo>
                  <a:lnTo>
                    <a:pt x="434" y="2965"/>
                  </a:lnTo>
                  <a:lnTo>
                    <a:pt x="681" y="4271"/>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0"/>
            <p:cNvSpPr/>
            <p:nvPr/>
          </p:nvSpPr>
          <p:spPr>
            <a:xfrm>
              <a:off x="5272675" y="1178775"/>
              <a:ext cx="142350" cy="86075"/>
            </a:xfrm>
            <a:custGeom>
              <a:rect b="b" l="l" r="r" t="t"/>
              <a:pathLst>
                <a:path extrusionOk="0" h="3443" w="5694">
                  <a:moveTo>
                    <a:pt x="3120" y="0"/>
                  </a:moveTo>
                  <a:cubicBezTo>
                    <a:pt x="1239" y="0"/>
                    <a:pt x="0" y="1850"/>
                    <a:pt x="0" y="1850"/>
                  </a:cubicBezTo>
                  <a:cubicBezTo>
                    <a:pt x="0" y="1850"/>
                    <a:pt x="1085" y="3443"/>
                    <a:pt x="2662" y="3443"/>
                  </a:cubicBezTo>
                  <a:cubicBezTo>
                    <a:pt x="2836" y="3443"/>
                    <a:pt x="3016" y="3423"/>
                    <a:pt x="3201" y="3380"/>
                  </a:cubicBezTo>
                  <a:cubicBezTo>
                    <a:pt x="5065" y="2945"/>
                    <a:pt x="5694" y="1168"/>
                    <a:pt x="5694" y="1168"/>
                  </a:cubicBezTo>
                  <a:cubicBezTo>
                    <a:pt x="4757" y="306"/>
                    <a:pt x="3885" y="0"/>
                    <a:pt x="3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0"/>
            <p:cNvSpPr/>
            <p:nvPr/>
          </p:nvSpPr>
          <p:spPr>
            <a:xfrm>
              <a:off x="5319575" y="1162975"/>
              <a:ext cx="106825" cy="106800"/>
            </a:xfrm>
            <a:custGeom>
              <a:rect b="b" l="l" r="r" t="t"/>
              <a:pathLst>
                <a:path extrusionOk="0" h="4272" w="4273">
                  <a:moveTo>
                    <a:pt x="3591" y="0"/>
                  </a:moveTo>
                  <a:lnTo>
                    <a:pt x="1" y="681"/>
                  </a:lnTo>
                  <a:lnTo>
                    <a:pt x="239" y="1941"/>
                  </a:lnTo>
                  <a:lnTo>
                    <a:pt x="1011" y="2349"/>
                  </a:lnTo>
                  <a:lnTo>
                    <a:pt x="442" y="3008"/>
                  </a:lnTo>
                  <a:lnTo>
                    <a:pt x="681" y="4272"/>
                  </a:lnTo>
                  <a:lnTo>
                    <a:pt x="4272" y="3590"/>
                  </a:lnTo>
                  <a:lnTo>
                    <a:pt x="3591"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0"/>
            <p:cNvSpPr/>
            <p:nvPr/>
          </p:nvSpPr>
          <p:spPr>
            <a:xfrm>
              <a:off x="5373700" y="1262500"/>
              <a:ext cx="51725" cy="37050"/>
            </a:xfrm>
            <a:custGeom>
              <a:rect b="b" l="l" r="r" t="t"/>
              <a:pathLst>
                <a:path extrusionOk="0" h="1482" w="2069">
                  <a:moveTo>
                    <a:pt x="1139" y="1"/>
                  </a:moveTo>
                  <a:cubicBezTo>
                    <a:pt x="1061" y="1"/>
                    <a:pt x="980" y="8"/>
                    <a:pt x="899" y="24"/>
                  </a:cubicBezTo>
                  <a:cubicBezTo>
                    <a:pt x="369" y="124"/>
                    <a:pt x="0" y="527"/>
                    <a:pt x="75" y="923"/>
                  </a:cubicBezTo>
                  <a:cubicBezTo>
                    <a:pt x="139" y="1258"/>
                    <a:pt x="500" y="1481"/>
                    <a:pt x="930" y="1481"/>
                  </a:cubicBezTo>
                  <a:cubicBezTo>
                    <a:pt x="1008" y="1481"/>
                    <a:pt x="1089" y="1474"/>
                    <a:pt x="1170" y="1458"/>
                  </a:cubicBezTo>
                  <a:cubicBezTo>
                    <a:pt x="1700" y="1358"/>
                    <a:pt x="2068" y="955"/>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0"/>
            <p:cNvSpPr/>
            <p:nvPr/>
          </p:nvSpPr>
          <p:spPr>
            <a:xfrm>
              <a:off x="5065625" y="1320900"/>
              <a:ext cx="51725" cy="37050"/>
            </a:xfrm>
            <a:custGeom>
              <a:rect b="b" l="l" r="r" t="t"/>
              <a:pathLst>
                <a:path extrusionOk="0" h="1482" w="2069">
                  <a:moveTo>
                    <a:pt x="1139" y="1"/>
                  </a:moveTo>
                  <a:cubicBezTo>
                    <a:pt x="1061" y="1"/>
                    <a:pt x="980" y="8"/>
                    <a:pt x="899" y="24"/>
                  </a:cubicBezTo>
                  <a:cubicBezTo>
                    <a:pt x="368" y="124"/>
                    <a:pt x="1" y="527"/>
                    <a:pt x="76" y="923"/>
                  </a:cubicBezTo>
                  <a:cubicBezTo>
                    <a:pt x="139" y="1258"/>
                    <a:pt x="500" y="1481"/>
                    <a:pt x="930" y="1481"/>
                  </a:cubicBezTo>
                  <a:cubicBezTo>
                    <a:pt x="1008" y="1481"/>
                    <a:pt x="1089" y="1474"/>
                    <a:pt x="1170" y="1459"/>
                  </a:cubicBezTo>
                  <a:cubicBezTo>
                    <a:pt x="1700" y="1358"/>
                    <a:pt x="2068" y="956"/>
                    <a:pt x="1993" y="559"/>
                  </a:cubicBezTo>
                  <a:cubicBezTo>
                    <a:pt x="1930" y="224"/>
                    <a:pt x="1569" y="1"/>
                    <a:pt x="11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0"/>
            <p:cNvSpPr/>
            <p:nvPr/>
          </p:nvSpPr>
          <p:spPr>
            <a:xfrm>
              <a:off x="5055500" y="1177350"/>
              <a:ext cx="82550" cy="39400"/>
            </a:xfrm>
            <a:custGeom>
              <a:rect b="b" l="l" r="r" t="t"/>
              <a:pathLst>
                <a:path extrusionOk="0" h="1576" w="3302">
                  <a:moveTo>
                    <a:pt x="3175" y="1"/>
                  </a:moveTo>
                  <a:cubicBezTo>
                    <a:pt x="3173" y="1"/>
                    <a:pt x="3172" y="1"/>
                    <a:pt x="3171" y="1"/>
                  </a:cubicBezTo>
                  <a:cubicBezTo>
                    <a:pt x="1228" y="121"/>
                    <a:pt x="118" y="1321"/>
                    <a:pt x="73" y="1371"/>
                  </a:cubicBezTo>
                  <a:cubicBezTo>
                    <a:pt x="1" y="1450"/>
                    <a:pt x="57" y="1575"/>
                    <a:pt x="163" y="1575"/>
                  </a:cubicBezTo>
                  <a:cubicBezTo>
                    <a:pt x="196" y="1575"/>
                    <a:pt x="229" y="1560"/>
                    <a:pt x="252" y="1535"/>
                  </a:cubicBezTo>
                  <a:cubicBezTo>
                    <a:pt x="263" y="1524"/>
                    <a:pt x="1345" y="358"/>
                    <a:pt x="3186" y="244"/>
                  </a:cubicBezTo>
                  <a:cubicBezTo>
                    <a:pt x="3252" y="239"/>
                    <a:pt x="3302" y="182"/>
                    <a:pt x="3297" y="115"/>
                  </a:cubicBezTo>
                  <a:cubicBezTo>
                    <a:pt x="3293" y="51"/>
                    <a:pt x="3239" y="1"/>
                    <a:pt x="317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0"/>
            <p:cNvSpPr/>
            <p:nvPr/>
          </p:nvSpPr>
          <p:spPr>
            <a:xfrm>
              <a:off x="5298075" y="1139350"/>
              <a:ext cx="89775" cy="16750"/>
            </a:xfrm>
            <a:custGeom>
              <a:rect b="b" l="l" r="r" t="t"/>
              <a:pathLst>
                <a:path extrusionOk="0" h="670" w="3591">
                  <a:moveTo>
                    <a:pt x="1471" y="1"/>
                  </a:moveTo>
                  <a:cubicBezTo>
                    <a:pt x="1055" y="1"/>
                    <a:pt x="591" y="54"/>
                    <a:pt x="99" y="197"/>
                  </a:cubicBezTo>
                  <a:cubicBezTo>
                    <a:pt x="36" y="217"/>
                    <a:pt x="0" y="284"/>
                    <a:pt x="19" y="347"/>
                  </a:cubicBezTo>
                  <a:cubicBezTo>
                    <a:pt x="35" y="401"/>
                    <a:pt x="84" y="435"/>
                    <a:pt x="137" y="435"/>
                  </a:cubicBezTo>
                  <a:cubicBezTo>
                    <a:pt x="147" y="435"/>
                    <a:pt x="157" y="434"/>
                    <a:pt x="167" y="432"/>
                  </a:cubicBezTo>
                  <a:cubicBezTo>
                    <a:pt x="628" y="297"/>
                    <a:pt x="1065" y="248"/>
                    <a:pt x="1459" y="248"/>
                  </a:cubicBezTo>
                  <a:cubicBezTo>
                    <a:pt x="2578" y="248"/>
                    <a:pt x="3353" y="649"/>
                    <a:pt x="3364" y="655"/>
                  </a:cubicBezTo>
                  <a:cubicBezTo>
                    <a:pt x="3382" y="664"/>
                    <a:pt x="3401" y="669"/>
                    <a:pt x="3421" y="669"/>
                  </a:cubicBezTo>
                  <a:cubicBezTo>
                    <a:pt x="3547" y="669"/>
                    <a:pt x="3591" y="499"/>
                    <a:pt x="3479" y="440"/>
                  </a:cubicBezTo>
                  <a:cubicBezTo>
                    <a:pt x="3434" y="416"/>
                    <a:pt x="2636" y="1"/>
                    <a:pt x="14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0"/>
            <p:cNvSpPr/>
            <p:nvPr/>
          </p:nvSpPr>
          <p:spPr>
            <a:xfrm>
              <a:off x="5148400" y="1291900"/>
              <a:ext cx="195150" cy="79950"/>
            </a:xfrm>
            <a:custGeom>
              <a:rect b="b" l="l" r="r" t="t"/>
              <a:pathLst>
                <a:path extrusionOk="0" h="3198" w="7806">
                  <a:moveTo>
                    <a:pt x="7669" y="0"/>
                  </a:moveTo>
                  <a:cubicBezTo>
                    <a:pt x="7620" y="0"/>
                    <a:pt x="7573" y="30"/>
                    <a:pt x="7554" y="77"/>
                  </a:cubicBezTo>
                  <a:cubicBezTo>
                    <a:pt x="6603" y="2619"/>
                    <a:pt x="4313" y="2887"/>
                    <a:pt x="4284" y="2890"/>
                  </a:cubicBezTo>
                  <a:cubicBezTo>
                    <a:pt x="3985" y="2934"/>
                    <a:pt x="3706" y="2954"/>
                    <a:pt x="3444" y="2954"/>
                  </a:cubicBezTo>
                  <a:cubicBezTo>
                    <a:pt x="1130" y="2954"/>
                    <a:pt x="254" y="1400"/>
                    <a:pt x="245" y="1382"/>
                  </a:cubicBezTo>
                  <a:cubicBezTo>
                    <a:pt x="222" y="1343"/>
                    <a:pt x="181" y="1322"/>
                    <a:pt x="139" y="1322"/>
                  </a:cubicBezTo>
                  <a:cubicBezTo>
                    <a:pt x="119" y="1322"/>
                    <a:pt x="100" y="1326"/>
                    <a:pt x="81" y="1336"/>
                  </a:cubicBezTo>
                  <a:cubicBezTo>
                    <a:pt x="23" y="1368"/>
                    <a:pt x="1" y="1439"/>
                    <a:pt x="30" y="1499"/>
                  </a:cubicBezTo>
                  <a:cubicBezTo>
                    <a:pt x="42" y="1520"/>
                    <a:pt x="325" y="2035"/>
                    <a:pt x="998" y="2496"/>
                  </a:cubicBezTo>
                  <a:cubicBezTo>
                    <a:pt x="1497" y="2837"/>
                    <a:pt x="2297" y="3198"/>
                    <a:pt x="3441" y="3198"/>
                  </a:cubicBezTo>
                  <a:cubicBezTo>
                    <a:pt x="3734" y="3198"/>
                    <a:pt x="4025" y="3175"/>
                    <a:pt x="4315" y="3131"/>
                  </a:cubicBezTo>
                  <a:cubicBezTo>
                    <a:pt x="4339" y="3129"/>
                    <a:pt x="6778" y="2850"/>
                    <a:pt x="7783" y="163"/>
                  </a:cubicBezTo>
                  <a:cubicBezTo>
                    <a:pt x="7806" y="101"/>
                    <a:pt x="7774" y="31"/>
                    <a:pt x="7711" y="8"/>
                  </a:cubicBezTo>
                  <a:cubicBezTo>
                    <a:pt x="7697" y="3"/>
                    <a:pt x="7683" y="0"/>
                    <a:pt x="766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0"/>
            <p:cNvSpPr/>
            <p:nvPr/>
          </p:nvSpPr>
          <p:spPr>
            <a:xfrm>
              <a:off x="5269725" y="1315675"/>
              <a:ext cx="190925" cy="134125"/>
            </a:xfrm>
            <a:custGeom>
              <a:rect b="b" l="l" r="r" t="t"/>
              <a:pathLst>
                <a:path extrusionOk="0" h="5365" w="7637">
                  <a:moveTo>
                    <a:pt x="7497" y="0"/>
                  </a:moveTo>
                  <a:cubicBezTo>
                    <a:pt x="7472" y="0"/>
                    <a:pt x="7447" y="8"/>
                    <a:pt x="7425" y="23"/>
                  </a:cubicBezTo>
                  <a:cubicBezTo>
                    <a:pt x="6961" y="348"/>
                    <a:pt x="6339" y="586"/>
                    <a:pt x="6340" y="586"/>
                  </a:cubicBezTo>
                  <a:cubicBezTo>
                    <a:pt x="1185" y="2030"/>
                    <a:pt x="67" y="5074"/>
                    <a:pt x="23" y="5203"/>
                  </a:cubicBezTo>
                  <a:cubicBezTo>
                    <a:pt x="1" y="5266"/>
                    <a:pt x="34" y="5336"/>
                    <a:pt x="98" y="5358"/>
                  </a:cubicBezTo>
                  <a:cubicBezTo>
                    <a:pt x="111" y="5362"/>
                    <a:pt x="123" y="5365"/>
                    <a:pt x="137" y="5365"/>
                  </a:cubicBezTo>
                  <a:cubicBezTo>
                    <a:pt x="189" y="5365"/>
                    <a:pt x="235" y="5332"/>
                    <a:pt x="253" y="5283"/>
                  </a:cubicBezTo>
                  <a:cubicBezTo>
                    <a:pt x="264" y="5253"/>
                    <a:pt x="1371" y="2230"/>
                    <a:pt x="6416" y="817"/>
                  </a:cubicBezTo>
                  <a:cubicBezTo>
                    <a:pt x="6444" y="806"/>
                    <a:pt x="7075" y="566"/>
                    <a:pt x="7565" y="223"/>
                  </a:cubicBezTo>
                  <a:cubicBezTo>
                    <a:pt x="7622" y="186"/>
                    <a:pt x="7637" y="108"/>
                    <a:pt x="7598" y="52"/>
                  </a:cubicBezTo>
                  <a:cubicBezTo>
                    <a:pt x="7574" y="18"/>
                    <a:pt x="7536" y="0"/>
                    <a:pt x="749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0"/>
            <p:cNvSpPr/>
            <p:nvPr/>
          </p:nvSpPr>
          <p:spPr>
            <a:xfrm>
              <a:off x="5090925" y="1406125"/>
              <a:ext cx="172925" cy="27300"/>
            </a:xfrm>
            <a:custGeom>
              <a:rect b="b" l="l" r="r" t="t"/>
              <a:pathLst>
                <a:path extrusionOk="0" h="1092" w="6917">
                  <a:moveTo>
                    <a:pt x="2704" y="0"/>
                  </a:moveTo>
                  <a:cubicBezTo>
                    <a:pt x="1202" y="0"/>
                    <a:pt x="123" y="292"/>
                    <a:pt x="103" y="297"/>
                  </a:cubicBezTo>
                  <a:cubicBezTo>
                    <a:pt x="39" y="315"/>
                    <a:pt x="1" y="382"/>
                    <a:pt x="19" y="447"/>
                  </a:cubicBezTo>
                  <a:cubicBezTo>
                    <a:pt x="34" y="501"/>
                    <a:pt x="83" y="536"/>
                    <a:pt x="136" y="536"/>
                  </a:cubicBezTo>
                  <a:cubicBezTo>
                    <a:pt x="147" y="536"/>
                    <a:pt x="158" y="534"/>
                    <a:pt x="169" y="531"/>
                  </a:cubicBezTo>
                  <a:cubicBezTo>
                    <a:pt x="188" y="527"/>
                    <a:pt x="1241" y="243"/>
                    <a:pt x="2705" y="243"/>
                  </a:cubicBezTo>
                  <a:cubicBezTo>
                    <a:pt x="3878" y="243"/>
                    <a:pt x="5314" y="425"/>
                    <a:pt x="6693" y="1080"/>
                  </a:cubicBezTo>
                  <a:cubicBezTo>
                    <a:pt x="6710" y="1087"/>
                    <a:pt x="6727" y="1091"/>
                    <a:pt x="6746" y="1091"/>
                  </a:cubicBezTo>
                  <a:cubicBezTo>
                    <a:pt x="6876" y="1091"/>
                    <a:pt x="6916" y="915"/>
                    <a:pt x="6798" y="859"/>
                  </a:cubicBezTo>
                  <a:cubicBezTo>
                    <a:pt x="5381" y="187"/>
                    <a:pt x="3907" y="0"/>
                    <a:pt x="270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0"/>
            <p:cNvSpPr/>
            <p:nvPr/>
          </p:nvSpPr>
          <p:spPr>
            <a:xfrm>
              <a:off x="5334700" y="1365425"/>
              <a:ext cx="99275" cy="62025"/>
            </a:xfrm>
            <a:custGeom>
              <a:rect b="b" l="l" r="r" t="t"/>
              <a:pathLst>
                <a:path extrusionOk="0" h="2481" w="3971">
                  <a:moveTo>
                    <a:pt x="3835" y="0"/>
                  </a:moveTo>
                  <a:cubicBezTo>
                    <a:pt x="3801" y="0"/>
                    <a:pt x="3767" y="14"/>
                    <a:pt x="3743" y="42"/>
                  </a:cubicBezTo>
                  <a:cubicBezTo>
                    <a:pt x="3730" y="57"/>
                    <a:pt x="2365" y="1532"/>
                    <a:pt x="132" y="2243"/>
                  </a:cubicBezTo>
                  <a:cubicBezTo>
                    <a:pt x="1" y="2286"/>
                    <a:pt x="31" y="2480"/>
                    <a:pt x="169" y="2481"/>
                  </a:cubicBezTo>
                  <a:cubicBezTo>
                    <a:pt x="182" y="2481"/>
                    <a:pt x="194" y="2480"/>
                    <a:pt x="206" y="2475"/>
                  </a:cubicBezTo>
                  <a:cubicBezTo>
                    <a:pt x="2500" y="1744"/>
                    <a:pt x="3866" y="269"/>
                    <a:pt x="3923" y="207"/>
                  </a:cubicBezTo>
                  <a:cubicBezTo>
                    <a:pt x="3971" y="157"/>
                    <a:pt x="3968" y="78"/>
                    <a:pt x="3918" y="31"/>
                  </a:cubicBezTo>
                  <a:cubicBezTo>
                    <a:pt x="3894" y="11"/>
                    <a:pt x="3865" y="0"/>
                    <a:pt x="38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0"/>
            <p:cNvSpPr/>
            <p:nvPr/>
          </p:nvSpPr>
          <p:spPr>
            <a:xfrm>
              <a:off x="5087125" y="1446300"/>
              <a:ext cx="132925" cy="13025"/>
            </a:xfrm>
            <a:custGeom>
              <a:rect b="b" l="l" r="r" t="t"/>
              <a:pathLst>
                <a:path extrusionOk="0" h="521" w="5317">
                  <a:moveTo>
                    <a:pt x="136" y="1"/>
                  </a:moveTo>
                  <a:cubicBezTo>
                    <a:pt x="84" y="1"/>
                    <a:pt x="36" y="34"/>
                    <a:pt x="20" y="87"/>
                  </a:cubicBezTo>
                  <a:cubicBezTo>
                    <a:pt x="1" y="150"/>
                    <a:pt x="35" y="218"/>
                    <a:pt x="98" y="238"/>
                  </a:cubicBezTo>
                  <a:cubicBezTo>
                    <a:pt x="152" y="255"/>
                    <a:pt x="1049" y="521"/>
                    <a:pt x="2636" y="521"/>
                  </a:cubicBezTo>
                  <a:cubicBezTo>
                    <a:pt x="3356" y="521"/>
                    <a:pt x="4218" y="466"/>
                    <a:pt x="5208" y="308"/>
                  </a:cubicBezTo>
                  <a:cubicBezTo>
                    <a:pt x="5273" y="295"/>
                    <a:pt x="5316" y="234"/>
                    <a:pt x="5306" y="168"/>
                  </a:cubicBezTo>
                  <a:cubicBezTo>
                    <a:pt x="5297" y="109"/>
                    <a:pt x="5244" y="66"/>
                    <a:pt x="5186" y="66"/>
                  </a:cubicBezTo>
                  <a:cubicBezTo>
                    <a:pt x="5181" y="66"/>
                    <a:pt x="5176" y="66"/>
                    <a:pt x="5170" y="67"/>
                  </a:cubicBezTo>
                  <a:cubicBezTo>
                    <a:pt x="4208" y="220"/>
                    <a:pt x="3364" y="274"/>
                    <a:pt x="2657" y="274"/>
                  </a:cubicBezTo>
                  <a:cubicBezTo>
                    <a:pt x="1079" y="274"/>
                    <a:pt x="182" y="9"/>
                    <a:pt x="170" y="5"/>
                  </a:cubicBezTo>
                  <a:cubicBezTo>
                    <a:pt x="158" y="2"/>
                    <a:pt x="147"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0"/>
            <p:cNvSpPr/>
            <p:nvPr/>
          </p:nvSpPr>
          <p:spPr>
            <a:xfrm>
              <a:off x="5211225" y="1047675"/>
              <a:ext cx="145075" cy="137425"/>
            </a:xfrm>
            <a:custGeom>
              <a:rect b="b" l="l" r="r" t="t"/>
              <a:pathLst>
                <a:path extrusionOk="0" h="5497" w="5803">
                  <a:moveTo>
                    <a:pt x="5664" y="0"/>
                  </a:moveTo>
                  <a:cubicBezTo>
                    <a:pt x="5638" y="0"/>
                    <a:pt x="5613" y="9"/>
                    <a:pt x="5591" y="26"/>
                  </a:cubicBezTo>
                  <a:cubicBezTo>
                    <a:pt x="5555" y="52"/>
                    <a:pt x="2027" y="2749"/>
                    <a:pt x="62" y="5300"/>
                  </a:cubicBezTo>
                  <a:cubicBezTo>
                    <a:pt x="0" y="5380"/>
                    <a:pt x="57" y="5497"/>
                    <a:pt x="159" y="5497"/>
                  </a:cubicBezTo>
                  <a:cubicBezTo>
                    <a:pt x="196" y="5497"/>
                    <a:pt x="232" y="5479"/>
                    <a:pt x="255" y="5449"/>
                  </a:cubicBezTo>
                  <a:cubicBezTo>
                    <a:pt x="2200" y="2924"/>
                    <a:pt x="5703" y="245"/>
                    <a:pt x="5738" y="219"/>
                  </a:cubicBezTo>
                  <a:cubicBezTo>
                    <a:pt x="5792" y="179"/>
                    <a:pt x="5802" y="102"/>
                    <a:pt x="5761" y="49"/>
                  </a:cubicBezTo>
                  <a:cubicBezTo>
                    <a:pt x="5737" y="17"/>
                    <a:pt x="5701" y="0"/>
                    <a:pt x="566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0"/>
            <p:cNvSpPr/>
            <p:nvPr/>
          </p:nvSpPr>
          <p:spPr>
            <a:xfrm>
              <a:off x="5034850" y="1123600"/>
              <a:ext cx="197875" cy="44075"/>
            </a:xfrm>
            <a:custGeom>
              <a:rect b="b" l="l" r="r" t="t"/>
              <a:pathLst>
                <a:path extrusionOk="0" h="1763" w="7915">
                  <a:moveTo>
                    <a:pt x="128" y="1"/>
                  </a:moveTo>
                  <a:cubicBezTo>
                    <a:pt x="69" y="1"/>
                    <a:pt x="16" y="46"/>
                    <a:pt x="9" y="108"/>
                  </a:cubicBezTo>
                  <a:cubicBezTo>
                    <a:pt x="1" y="174"/>
                    <a:pt x="47" y="235"/>
                    <a:pt x="114" y="244"/>
                  </a:cubicBezTo>
                  <a:cubicBezTo>
                    <a:pt x="164" y="250"/>
                    <a:pt x="5215" y="917"/>
                    <a:pt x="7745" y="1756"/>
                  </a:cubicBezTo>
                  <a:cubicBezTo>
                    <a:pt x="7758" y="1760"/>
                    <a:pt x="7771" y="1762"/>
                    <a:pt x="7784" y="1762"/>
                  </a:cubicBezTo>
                  <a:cubicBezTo>
                    <a:pt x="7844" y="1762"/>
                    <a:pt x="7895" y="1719"/>
                    <a:pt x="7905" y="1660"/>
                  </a:cubicBezTo>
                  <a:cubicBezTo>
                    <a:pt x="7914" y="1601"/>
                    <a:pt x="7880" y="1542"/>
                    <a:pt x="7823" y="1524"/>
                  </a:cubicBezTo>
                  <a:cubicBezTo>
                    <a:pt x="5270" y="677"/>
                    <a:pt x="197" y="8"/>
                    <a:pt x="145" y="2"/>
                  </a:cubicBezTo>
                  <a:cubicBezTo>
                    <a:pt x="140" y="1"/>
                    <a:pt x="134" y="1"/>
                    <a:pt x="12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0"/>
            <p:cNvSpPr/>
            <p:nvPr/>
          </p:nvSpPr>
          <p:spPr>
            <a:xfrm>
              <a:off x="5174175" y="1069975"/>
              <a:ext cx="44375" cy="83900"/>
            </a:xfrm>
            <a:custGeom>
              <a:rect b="b" l="l" r="r" t="t"/>
              <a:pathLst>
                <a:path extrusionOk="0" h="3356" w="1775">
                  <a:moveTo>
                    <a:pt x="1637" y="0"/>
                  </a:moveTo>
                  <a:cubicBezTo>
                    <a:pt x="1599" y="0"/>
                    <a:pt x="1562" y="17"/>
                    <a:pt x="1538" y="50"/>
                  </a:cubicBezTo>
                  <a:cubicBezTo>
                    <a:pt x="1504" y="97"/>
                    <a:pt x="683" y="1223"/>
                    <a:pt x="22" y="3195"/>
                  </a:cubicBezTo>
                  <a:cubicBezTo>
                    <a:pt x="0" y="3259"/>
                    <a:pt x="35" y="3328"/>
                    <a:pt x="99" y="3349"/>
                  </a:cubicBezTo>
                  <a:cubicBezTo>
                    <a:pt x="111" y="3354"/>
                    <a:pt x="125" y="3356"/>
                    <a:pt x="137" y="3356"/>
                  </a:cubicBezTo>
                  <a:cubicBezTo>
                    <a:pt x="190" y="3356"/>
                    <a:pt x="237" y="3323"/>
                    <a:pt x="254" y="3273"/>
                  </a:cubicBezTo>
                  <a:cubicBezTo>
                    <a:pt x="900" y="1341"/>
                    <a:pt x="1726" y="206"/>
                    <a:pt x="1735" y="194"/>
                  </a:cubicBezTo>
                  <a:cubicBezTo>
                    <a:pt x="1774" y="139"/>
                    <a:pt x="1762" y="63"/>
                    <a:pt x="1709" y="23"/>
                  </a:cubicBezTo>
                  <a:cubicBezTo>
                    <a:pt x="1687" y="8"/>
                    <a:pt x="1662" y="0"/>
                    <a:pt x="163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40"/>
          <p:cNvSpPr/>
          <p:nvPr/>
        </p:nvSpPr>
        <p:spPr>
          <a:xfrm flipH="1">
            <a:off x="8726998" y="1021392"/>
            <a:ext cx="568954" cy="686980"/>
          </a:xfrm>
          <a:custGeom>
            <a:rect b="b" l="l" r="r" t="t"/>
            <a:pathLst>
              <a:path extrusionOk="0" h="4326" w="3583">
                <a:moveTo>
                  <a:pt x="1792" y="0"/>
                </a:moveTo>
                <a:cubicBezTo>
                  <a:pt x="1747" y="0"/>
                  <a:pt x="1702" y="26"/>
                  <a:pt x="1686" y="78"/>
                </a:cubicBezTo>
                <a:lnTo>
                  <a:pt x="1458" y="797"/>
                </a:lnTo>
                <a:cubicBezTo>
                  <a:pt x="1300" y="1294"/>
                  <a:pt x="934" y="1699"/>
                  <a:pt x="454" y="1905"/>
                </a:cubicBezTo>
                <a:lnTo>
                  <a:pt x="91" y="2061"/>
                </a:lnTo>
                <a:cubicBezTo>
                  <a:pt x="1" y="2099"/>
                  <a:pt x="1" y="2226"/>
                  <a:pt x="91" y="2265"/>
                </a:cubicBezTo>
                <a:lnTo>
                  <a:pt x="454" y="2422"/>
                </a:lnTo>
                <a:cubicBezTo>
                  <a:pt x="934" y="2628"/>
                  <a:pt x="1300" y="3031"/>
                  <a:pt x="1458" y="3529"/>
                </a:cubicBezTo>
                <a:lnTo>
                  <a:pt x="1686" y="4248"/>
                </a:lnTo>
                <a:cubicBezTo>
                  <a:pt x="1702" y="4300"/>
                  <a:pt x="1747" y="4325"/>
                  <a:pt x="1792" y="4325"/>
                </a:cubicBezTo>
                <a:cubicBezTo>
                  <a:pt x="1836" y="4325"/>
                  <a:pt x="1881" y="4300"/>
                  <a:pt x="1897" y="4248"/>
                </a:cubicBezTo>
                <a:lnTo>
                  <a:pt x="2126" y="3529"/>
                </a:lnTo>
                <a:cubicBezTo>
                  <a:pt x="2283" y="3031"/>
                  <a:pt x="2650" y="2628"/>
                  <a:pt x="3129" y="2422"/>
                </a:cubicBezTo>
                <a:lnTo>
                  <a:pt x="3494" y="2265"/>
                </a:lnTo>
                <a:cubicBezTo>
                  <a:pt x="3583" y="2226"/>
                  <a:pt x="3583" y="2099"/>
                  <a:pt x="3494" y="2061"/>
                </a:cubicBezTo>
                <a:lnTo>
                  <a:pt x="3129" y="1905"/>
                </a:lnTo>
                <a:cubicBezTo>
                  <a:pt x="2650" y="1699"/>
                  <a:pt x="2283" y="1294"/>
                  <a:pt x="2126" y="797"/>
                </a:cubicBezTo>
                <a:lnTo>
                  <a:pt x="1897" y="78"/>
                </a:lnTo>
                <a:cubicBezTo>
                  <a:pt x="1881" y="26"/>
                  <a:pt x="1836" y="0"/>
                  <a:pt x="1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0"/>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41"/>
          <p:cNvSpPr txBox="1"/>
          <p:nvPr>
            <p:ph type="title"/>
          </p:nvPr>
        </p:nvSpPr>
        <p:spPr>
          <a:xfrm>
            <a:off x="713225" y="9603400"/>
            <a:ext cx="8851500" cy="9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—SOMEONE</a:t>
            </a:r>
            <a:r>
              <a:rPr lang="en">
                <a:solidFill>
                  <a:schemeClr val="lt1"/>
                </a:solidFill>
              </a:rPr>
              <a:t> </a:t>
            </a:r>
            <a:r>
              <a:rPr lang="en">
                <a:solidFill>
                  <a:schemeClr val="accent4"/>
                </a:solidFill>
              </a:rPr>
              <a:t>FAMOUS</a:t>
            </a:r>
            <a:endParaRPr/>
          </a:p>
        </p:txBody>
      </p:sp>
      <p:sp>
        <p:nvSpPr>
          <p:cNvPr id="2049" name="Google Shape;2049;p41"/>
          <p:cNvSpPr txBox="1"/>
          <p:nvPr>
            <p:ph idx="1" type="subTitle"/>
          </p:nvPr>
        </p:nvSpPr>
        <p:spPr>
          <a:xfrm>
            <a:off x="717750" y="6482975"/>
            <a:ext cx="8851500" cy="265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has a beautiful name and is the second planet from the Sun. It’s terribly hot, even hotter than Mercury, and its atmosphere is poisonous”</a:t>
            </a:r>
            <a:endParaRPr/>
          </a:p>
        </p:txBody>
      </p:sp>
      <p:pic>
        <p:nvPicPr>
          <p:cNvPr id="2050" name="Google Shape;2050;p41"/>
          <p:cNvPicPr preferRelativeResize="0"/>
          <p:nvPr>
            <p:ph idx="2" type="pic"/>
          </p:nvPr>
        </p:nvPicPr>
        <p:blipFill rotWithShape="1">
          <a:blip r:embed="rId3">
            <a:alphaModFix/>
          </a:blip>
          <a:srcRect b="3436" l="0" r="0" t="3445"/>
          <a:stretch/>
        </p:blipFill>
        <p:spPr>
          <a:xfrm>
            <a:off x="717750" y="789825"/>
            <a:ext cx="8847000" cy="5490600"/>
          </a:xfrm>
          <a:prstGeom prst="rect">
            <a:avLst/>
          </a:prstGeom>
        </p:spPr>
      </p:pic>
      <p:grpSp>
        <p:nvGrpSpPr>
          <p:cNvPr id="2051" name="Google Shape;2051;p41"/>
          <p:cNvGrpSpPr/>
          <p:nvPr/>
        </p:nvGrpSpPr>
        <p:grpSpPr>
          <a:xfrm>
            <a:off x="3757065" y="11657057"/>
            <a:ext cx="2768348" cy="2768262"/>
            <a:chOff x="4798275" y="4618425"/>
            <a:chExt cx="805525" cy="805500"/>
          </a:xfrm>
        </p:grpSpPr>
        <p:sp>
          <p:nvSpPr>
            <p:cNvPr id="2052" name="Google Shape;2052;p41"/>
            <p:cNvSpPr/>
            <p:nvPr/>
          </p:nvSpPr>
          <p:spPr>
            <a:xfrm>
              <a:off x="4798275" y="4618425"/>
              <a:ext cx="805525" cy="805500"/>
            </a:xfrm>
            <a:custGeom>
              <a:rect b="b" l="l" r="r" t="t"/>
              <a:pathLst>
                <a:path extrusionOk="0" h="32220" w="32221">
                  <a:moveTo>
                    <a:pt x="16111" y="0"/>
                  </a:moveTo>
                  <a:cubicBezTo>
                    <a:pt x="11838" y="0"/>
                    <a:pt x="7740" y="1697"/>
                    <a:pt x="4720" y="4718"/>
                  </a:cubicBezTo>
                  <a:cubicBezTo>
                    <a:pt x="1698" y="7740"/>
                    <a:pt x="1" y="11837"/>
                    <a:pt x="1" y="16110"/>
                  </a:cubicBezTo>
                  <a:cubicBezTo>
                    <a:pt x="1" y="20383"/>
                    <a:pt x="1698" y="24480"/>
                    <a:pt x="4720" y="27501"/>
                  </a:cubicBezTo>
                  <a:cubicBezTo>
                    <a:pt x="7740" y="30523"/>
                    <a:pt x="11838" y="32220"/>
                    <a:pt x="16111" y="32220"/>
                  </a:cubicBezTo>
                  <a:cubicBezTo>
                    <a:pt x="20383" y="32220"/>
                    <a:pt x="24481" y="30523"/>
                    <a:pt x="27502" y="27501"/>
                  </a:cubicBezTo>
                  <a:cubicBezTo>
                    <a:pt x="30523" y="24480"/>
                    <a:pt x="32220" y="20383"/>
                    <a:pt x="32220" y="16110"/>
                  </a:cubicBezTo>
                  <a:cubicBezTo>
                    <a:pt x="32220" y="11837"/>
                    <a:pt x="30523" y="7740"/>
                    <a:pt x="27502" y="4718"/>
                  </a:cubicBezTo>
                  <a:cubicBezTo>
                    <a:pt x="24481" y="1697"/>
                    <a:pt x="20383" y="0"/>
                    <a:pt x="16111"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a:off x="5136775" y="4934650"/>
              <a:ext cx="124700" cy="32575"/>
            </a:xfrm>
            <a:custGeom>
              <a:rect b="b" l="l" r="r" t="t"/>
              <a:pathLst>
                <a:path extrusionOk="0" h="1303" w="4988">
                  <a:moveTo>
                    <a:pt x="63" y="1"/>
                  </a:moveTo>
                  <a:cubicBezTo>
                    <a:pt x="30" y="1"/>
                    <a:pt x="1" y="43"/>
                    <a:pt x="31" y="74"/>
                  </a:cubicBezTo>
                  <a:cubicBezTo>
                    <a:pt x="805" y="889"/>
                    <a:pt x="1639" y="1302"/>
                    <a:pt x="2509" y="1302"/>
                  </a:cubicBezTo>
                  <a:lnTo>
                    <a:pt x="2539" y="1301"/>
                  </a:lnTo>
                  <a:cubicBezTo>
                    <a:pt x="3936" y="1287"/>
                    <a:pt x="4948" y="194"/>
                    <a:pt x="4958" y="182"/>
                  </a:cubicBezTo>
                  <a:cubicBezTo>
                    <a:pt x="4987" y="150"/>
                    <a:pt x="4958" y="109"/>
                    <a:pt x="4925" y="109"/>
                  </a:cubicBezTo>
                  <a:cubicBezTo>
                    <a:pt x="4915" y="109"/>
                    <a:pt x="4904" y="114"/>
                    <a:pt x="4894" y="124"/>
                  </a:cubicBezTo>
                  <a:cubicBezTo>
                    <a:pt x="4884" y="135"/>
                    <a:pt x="3898" y="1201"/>
                    <a:pt x="2538" y="1216"/>
                  </a:cubicBezTo>
                  <a:cubicBezTo>
                    <a:pt x="2531" y="1216"/>
                    <a:pt x="2524" y="1216"/>
                    <a:pt x="2518" y="1216"/>
                  </a:cubicBezTo>
                  <a:cubicBezTo>
                    <a:pt x="1667" y="1216"/>
                    <a:pt x="854" y="814"/>
                    <a:pt x="94" y="15"/>
                  </a:cubicBezTo>
                  <a:cubicBezTo>
                    <a:pt x="84" y="5"/>
                    <a:pt x="73" y="1"/>
                    <a:pt x="6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a:off x="5299325" y="4760850"/>
              <a:ext cx="97525" cy="26725"/>
            </a:xfrm>
            <a:custGeom>
              <a:rect b="b" l="l" r="r" t="t"/>
              <a:pathLst>
                <a:path extrusionOk="0" h="1069" w="3901">
                  <a:moveTo>
                    <a:pt x="1150" y="1"/>
                  </a:moveTo>
                  <a:cubicBezTo>
                    <a:pt x="797" y="1"/>
                    <a:pt x="427" y="54"/>
                    <a:pt x="49" y="184"/>
                  </a:cubicBezTo>
                  <a:cubicBezTo>
                    <a:pt x="0" y="201"/>
                    <a:pt x="17" y="268"/>
                    <a:pt x="61" y="268"/>
                  </a:cubicBezTo>
                  <a:cubicBezTo>
                    <a:pt x="66" y="268"/>
                    <a:pt x="72" y="267"/>
                    <a:pt x="77" y="265"/>
                  </a:cubicBezTo>
                  <a:cubicBezTo>
                    <a:pt x="446" y="138"/>
                    <a:pt x="807" y="87"/>
                    <a:pt x="1152" y="87"/>
                  </a:cubicBezTo>
                  <a:cubicBezTo>
                    <a:pt x="2635" y="87"/>
                    <a:pt x="3800" y="1046"/>
                    <a:pt x="3813" y="1058"/>
                  </a:cubicBezTo>
                  <a:cubicBezTo>
                    <a:pt x="3822" y="1064"/>
                    <a:pt x="3831" y="1068"/>
                    <a:pt x="3842" y="1068"/>
                  </a:cubicBezTo>
                  <a:cubicBezTo>
                    <a:pt x="3842" y="1068"/>
                    <a:pt x="3843" y="1068"/>
                    <a:pt x="3843" y="1068"/>
                  </a:cubicBezTo>
                  <a:cubicBezTo>
                    <a:pt x="3882" y="1068"/>
                    <a:pt x="3901" y="1018"/>
                    <a:pt x="3869" y="992"/>
                  </a:cubicBezTo>
                  <a:cubicBezTo>
                    <a:pt x="3855" y="980"/>
                    <a:pt x="2667" y="1"/>
                    <a:pt x="11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5001100" y="4754150"/>
              <a:ext cx="99000" cy="21125"/>
            </a:xfrm>
            <a:custGeom>
              <a:rect b="b" l="l" r="r" t="t"/>
              <a:pathLst>
                <a:path extrusionOk="0" h="845" w="3960">
                  <a:moveTo>
                    <a:pt x="2518" y="0"/>
                  </a:moveTo>
                  <a:cubicBezTo>
                    <a:pt x="1149" y="0"/>
                    <a:pt x="52" y="755"/>
                    <a:pt x="37" y="765"/>
                  </a:cubicBezTo>
                  <a:cubicBezTo>
                    <a:pt x="1" y="789"/>
                    <a:pt x="18" y="844"/>
                    <a:pt x="60" y="844"/>
                  </a:cubicBezTo>
                  <a:cubicBezTo>
                    <a:pt x="61" y="844"/>
                    <a:pt x="61" y="844"/>
                    <a:pt x="62" y="844"/>
                  </a:cubicBezTo>
                  <a:cubicBezTo>
                    <a:pt x="71" y="844"/>
                    <a:pt x="80" y="841"/>
                    <a:pt x="87" y="837"/>
                  </a:cubicBezTo>
                  <a:cubicBezTo>
                    <a:pt x="101" y="826"/>
                    <a:pt x="1176" y="87"/>
                    <a:pt x="2515" y="87"/>
                  </a:cubicBezTo>
                  <a:cubicBezTo>
                    <a:pt x="2951" y="87"/>
                    <a:pt x="3414" y="165"/>
                    <a:pt x="3878" y="372"/>
                  </a:cubicBezTo>
                  <a:cubicBezTo>
                    <a:pt x="3885" y="375"/>
                    <a:pt x="3891" y="376"/>
                    <a:pt x="3898" y="376"/>
                  </a:cubicBezTo>
                  <a:cubicBezTo>
                    <a:pt x="3939" y="376"/>
                    <a:pt x="3960" y="314"/>
                    <a:pt x="3914" y="293"/>
                  </a:cubicBezTo>
                  <a:cubicBezTo>
                    <a:pt x="3438" y="80"/>
                    <a:pt x="2963" y="0"/>
                    <a:pt x="251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5249825" y="4811175"/>
              <a:ext cx="166400" cy="98525"/>
            </a:xfrm>
            <a:custGeom>
              <a:rect b="b" l="l" r="r" t="t"/>
              <a:pathLst>
                <a:path extrusionOk="0" h="3941" w="6656">
                  <a:moveTo>
                    <a:pt x="3290" y="1"/>
                  </a:moveTo>
                  <a:cubicBezTo>
                    <a:pt x="2258" y="1"/>
                    <a:pt x="1104" y="464"/>
                    <a:pt x="0" y="1894"/>
                  </a:cubicBezTo>
                  <a:cubicBezTo>
                    <a:pt x="0" y="1894"/>
                    <a:pt x="1071" y="3805"/>
                    <a:pt x="3290" y="3936"/>
                  </a:cubicBezTo>
                  <a:cubicBezTo>
                    <a:pt x="3346" y="3939"/>
                    <a:pt x="3401" y="3941"/>
                    <a:pt x="3456" y="3941"/>
                  </a:cubicBezTo>
                  <a:cubicBezTo>
                    <a:pt x="5566" y="3941"/>
                    <a:pt x="6655" y="1552"/>
                    <a:pt x="6655" y="1552"/>
                  </a:cubicBezTo>
                  <a:cubicBezTo>
                    <a:pt x="6655" y="1552"/>
                    <a:pt x="5178" y="1"/>
                    <a:pt x="3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5278925" y="4805875"/>
              <a:ext cx="107950" cy="107950"/>
            </a:xfrm>
            <a:custGeom>
              <a:rect b="b" l="l" r="r" t="t"/>
              <a:pathLst>
                <a:path extrusionOk="0" h="4318" w="4318">
                  <a:moveTo>
                    <a:pt x="72" y="1"/>
                  </a:moveTo>
                  <a:lnTo>
                    <a:pt x="0" y="4246"/>
                  </a:lnTo>
                  <a:lnTo>
                    <a:pt x="4247" y="4318"/>
                  </a:lnTo>
                  <a:lnTo>
                    <a:pt x="4272" y="2773"/>
                  </a:lnTo>
                  <a:lnTo>
                    <a:pt x="3484" y="2082"/>
                  </a:lnTo>
                  <a:lnTo>
                    <a:pt x="4292" y="1594"/>
                  </a:lnTo>
                  <a:lnTo>
                    <a:pt x="4318" y="71"/>
                  </a:lnTo>
                  <a:lnTo>
                    <a:pt x="72"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4984750" y="4806725"/>
              <a:ext cx="166400" cy="98525"/>
            </a:xfrm>
            <a:custGeom>
              <a:rect b="b" l="l" r="r" t="t"/>
              <a:pathLst>
                <a:path extrusionOk="0" h="3941" w="6656">
                  <a:moveTo>
                    <a:pt x="3289" y="1"/>
                  </a:moveTo>
                  <a:cubicBezTo>
                    <a:pt x="2258" y="1"/>
                    <a:pt x="1104" y="464"/>
                    <a:pt x="0" y="1894"/>
                  </a:cubicBezTo>
                  <a:cubicBezTo>
                    <a:pt x="0" y="1894"/>
                    <a:pt x="1072" y="3805"/>
                    <a:pt x="3291" y="3935"/>
                  </a:cubicBezTo>
                  <a:cubicBezTo>
                    <a:pt x="3347" y="3939"/>
                    <a:pt x="3403" y="3940"/>
                    <a:pt x="3457" y="3940"/>
                  </a:cubicBezTo>
                  <a:cubicBezTo>
                    <a:pt x="5567" y="3940"/>
                    <a:pt x="6656" y="1553"/>
                    <a:pt x="6656" y="1553"/>
                  </a:cubicBezTo>
                  <a:cubicBezTo>
                    <a:pt x="6656" y="1553"/>
                    <a:pt x="5178" y="1"/>
                    <a:pt x="3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5013850" y="4801450"/>
              <a:ext cx="107950" cy="107950"/>
            </a:xfrm>
            <a:custGeom>
              <a:rect b="b" l="l" r="r" t="t"/>
              <a:pathLst>
                <a:path extrusionOk="0" h="4318" w="4318">
                  <a:moveTo>
                    <a:pt x="73" y="0"/>
                  </a:moveTo>
                  <a:lnTo>
                    <a:pt x="1" y="4246"/>
                  </a:lnTo>
                  <a:lnTo>
                    <a:pt x="4247" y="4317"/>
                  </a:lnTo>
                  <a:lnTo>
                    <a:pt x="4272" y="2822"/>
                  </a:lnTo>
                  <a:lnTo>
                    <a:pt x="3491" y="2181"/>
                  </a:lnTo>
                  <a:lnTo>
                    <a:pt x="4294" y="1562"/>
                  </a:lnTo>
                  <a:lnTo>
                    <a:pt x="4318" y="71"/>
                  </a:lnTo>
                  <a:lnTo>
                    <a:pt x="73" y="0"/>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0" name="Google Shape;2060;p41"/>
          <p:cNvSpPr/>
          <p:nvPr/>
        </p:nvSpPr>
        <p:spPr>
          <a:xfrm>
            <a:off x="363064" y="440027"/>
            <a:ext cx="700323" cy="700028"/>
          </a:xfrm>
          <a:custGeom>
            <a:rect b="b" l="l" r="r" t="t"/>
            <a:pathLst>
              <a:path extrusionOk="0" h="4747" w="4749">
                <a:moveTo>
                  <a:pt x="2374" y="435"/>
                </a:moveTo>
                <a:lnTo>
                  <a:pt x="2478" y="1002"/>
                </a:lnTo>
                <a:cubicBezTo>
                  <a:pt x="2597" y="1647"/>
                  <a:pt x="3101" y="2151"/>
                  <a:pt x="3746" y="2270"/>
                </a:cubicBezTo>
                <a:lnTo>
                  <a:pt x="4313" y="2373"/>
                </a:lnTo>
                <a:lnTo>
                  <a:pt x="3746" y="2476"/>
                </a:lnTo>
                <a:cubicBezTo>
                  <a:pt x="3101" y="2595"/>
                  <a:pt x="2597" y="3099"/>
                  <a:pt x="2478" y="3744"/>
                </a:cubicBezTo>
                <a:lnTo>
                  <a:pt x="2374" y="4311"/>
                </a:lnTo>
                <a:lnTo>
                  <a:pt x="2272" y="3744"/>
                </a:lnTo>
                <a:cubicBezTo>
                  <a:pt x="2153" y="3099"/>
                  <a:pt x="1649" y="2595"/>
                  <a:pt x="1004" y="2476"/>
                </a:cubicBezTo>
                <a:lnTo>
                  <a:pt x="436" y="2373"/>
                </a:lnTo>
                <a:lnTo>
                  <a:pt x="1004" y="2270"/>
                </a:lnTo>
                <a:cubicBezTo>
                  <a:pt x="1649" y="2151"/>
                  <a:pt x="2153" y="1647"/>
                  <a:pt x="2272" y="1002"/>
                </a:cubicBezTo>
                <a:lnTo>
                  <a:pt x="2374" y="435"/>
                </a:lnTo>
                <a:close/>
                <a:moveTo>
                  <a:pt x="2374" y="0"/>
                </a:moveTo>
                <a:cubicBezTo>
                  <a:pt x="2294" y="0"/>
                  <a:pt x="2225" y="57"/>
                  <a:pt x="2212" y="136"/>
                </a:cubicBezTo>
                <a:lnTo>
                  <a:pt x="2062" y="964"/>
                </a:lnTo>
                <a:cubicBezTo>
                  <a:pt x="1958" y="1522"/>
                  <a:pt x="1522" y="1957"/>
                  <a:pt x="965" y="2060"/>
                </a:cubicBezTo>
                <a:lnTo>
                  <a:pt x="137" y="2211"/>
                </a:lnTo>
                <a:cubicBezTo>
                  <a:pt x="58" y="2225"/>
                  <a:pt x="0" y="2293"/>
                  <a:pt x="0" y="2373"/>
                </a:cubicBezTo>
                <a:cubicBezTo>
                  <a:pt x="0" y="2454"/>
                  <a:pt x="58" y="2522"/>
                  <a:pt x="137" y="2537"/>
                </a:cubicBezTo>
                <a:lnTo>
                  <a:pt x="965" y="2687"/>
                </a:lnTo>
                <a:cubicBezTo>
                  <a:pt x="1522" y="2790"/>
                  <a:pt x="1958" y="3225"/>
                  <a:pt x="2062" y="3783"/>
                </a:cubicBezTo>
                <a:lnTo>
                  <a:pt x="2212" y="4610"/>
                </a:lnTo>
                <a:cubicBezTo>
                  <a:pt x="2225" y="4689"/>
                  <a:pt x="2293" y="4747"/>
                  <a:pt x="2372" y="4747"/>
                </a:cubicBezTo>
                <a:cubicBezTo>
                  <a:pt x="2373" y="4747"/>
                  <a:pt x="2374" y="4747"/>
                  <a:pt x="2374" y="4747"/>
                </a:cubicBezTo>
                <a:cubicBezTo>
                  <a:pt x="2375" y="4747"/>
                  <a:pt x="2376" y="4747"/>
                  <a:pt x="2377" y="4747"/>
                </a:cubicBezTo>
                <a:cubicBezTo>
                  <a:pt x="2456" y="4747"/>
                  <a:pt x="2525" y="4690"/>
                  <a:pt x="2538" y="4611"/>
                </a:cubicBezTo>
                <a:lnTo>
                  <a:pt x="2688" y="3783"/>
                </a:lnTo>
                <a:cubicBezTo>
                  <a:pt x="2792" y="3225"/>
                  <a:pt x="3227" y="2790"/>
                  <a:pt x="3785" y="2687"/>
                </a:cubicBezTo>
                <a:lnTo>
                  <a:pt x="4613" y="2537"/>
                </a:lnTo>
                <a:cubicBezTo>
                  <a:pt x="4692" y="2522"/>
                  <a:pt x="4749" y="2454"/>
                  <a:pt x="4749" y="2373"/>
                </a:cubicBezTo>
                <a:cubicBezTo>
                  <a:pt x="4749" y="2293"/>
                  <a:pt x="4692" y="2225"/>
                  <a:pt x="4613" y="2211"/>
                </a:cubicBezTo>
                <a:lnTo>
                  <a:pt x="3785" y="2060"/>
                </a:lnTo>
                <a:cubicBezTo>
                  <a:pt x="3227" y="1957"/>
                  <a:pt x="2791" y="1522"/>
                  <a:pt x="2688" y="964"/>
                </a:cubicBezTo>
                <a:lnTo>
                  <a:pt x="2538" y="136"/>
                </a:lnTo>
                <a:cubicBezTo>
                  <a:pt x="2523" y="57"/>
                  <a:pt x="2455" y="0"/>
                  <a:pt x="2374" y="0"/>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1"/>
          <p:cNvSpPr/>
          <p:nvPr/>
        </p:nvSpPr>
        <p:spPr>
          <a:xfrm>
            <a:off x="9214471" y="5928204"/>
            <a:ext cx="700323" cy="700028"/>
          </a:xfrm>
          <a:custGeom>
            <a:rect b="b" l="l" r="r" t="t"/>
            <a:pathLst>
              <a:path extrusionOk="0" h="4747" w="4749">
                <a:moveTo>
                  <a:pt x="2374" y="435"/>
                </a:moveTo>
                <a:lnTo>
                  <a:pt x="2478" y="1002"/>
                </a:lnTo>
                <a:cubicBezTo>
                  <a:pt x="2597" y="1647"/>
                  <a:pt x="3101" y="2151"/>
                  <a:pt x="3746" y="2270"/>
                </a:cubicBezTo>
                <a:lnTo>
                  <a:pt x="4313" y="2373"/>
                </a:lnTo>
                <a:lnTo>
                  <a:pt x="3746" y="2476"/>
                </a:lnTo>
                <a:cubicBezTo>
                  <a:pt x="3101" y="2595"/>
                  <a:pt x="2597" y="3099"/>
                  <a:pt x="2478" y="3744"/>
                </a:cubicBezTo>
                <a:lnTo>
                  <a:pt x="2374" y="4311"/>
                </a:lnTo>
                <a:lnTo>
                  <a:pt x="2272" y="3744"/>
                </a:lnTo>
                <a:cubicBezTo>
                  <a:pt x="2153" y="3099"/>
                  <a:pt x="1649" y="2595"/>
                  <a:pt x="1004" y="2476"/>
                </a:cubicBezTo>
                <a:lnTo>
                  <a:pt x="436" y="2373"/>
                </a:lnTo>
                <a:lnTo>
                  <a:pt x="1004" y="2270"/>
                </a:lnTo>
                <a:cubicBezTo>
                  <a:pt x="1649" y="2151"/>
                  <a:pt x="2153" y="1647"/>
                  <a:pt x="2272" y="1002"/>
                </a:cubicBezTo>
                <a:lnTo>
                  <a:pt x="2374" y="435"/>
                </a:lnTo>
                <a:close/>
                <a:moveTo>
                  <a:pt x="2374" y="0"/>
                </a:moveTo>
                <a:cubicBezTo>
                  <a:pt x="2294" y="0"/>
                  <a:pt x="2225" y="57"/>
                  <a:pt x="2212" y="136"/>
                </a:cubicBezTo>
                <a:lnTo>
                  <a:pt x="2062" y="964"/>
                </a:lnTo>
                <a:cubicBezTo>
                  <a:pt x="1958" y="1522"/>
                  <a:pt x="1522" y="1957"/>
                  <a:pt x="965" y="2060"/>
                </a:cubicBezTo>
                <a:lnTo>
                  <a:pt x="137" y="2211"/>
                </a:lnTo>
                <a:cubicBezTo>
                  <a:pt x="58" y="2225"/>
                  <a:pt x="0" y="2293"/>
                  <a:pt x="0" y="2373"/>
                </a:cubicBezTo>
                <a:cubicBezTo>
                  <a:pt x="0" y="2454"/>
                  <a:pt x="58" y="2522"/>
                  <a:pt x="137" y="2537"/>
                </a:cubicBezTo>
                <a:lnTo>
                  <a:pt x="965" y="2687"/>
                </a:lnTo>
                <a:cubicBezTo>
                  <a:pt x="1522" y="2790"/>
                  <a:pt x="1958" y="3225"/>
                  <a:pt x="2062" y="3783"/>
                </a:cubicBezTo>
                <a:lnTo>
                  <a:pt x="2212" y="4610"/>
                </a:lnTo>
                <a:cubicBezTo>
                  <a:pt x="2225" y="4689"/>
                  <a:pt x="2293" y="4747"/>
                  <a:pt x="2372" y="4747"/>
                </a:cubicBezTo>
                <a:cubicBezTo>
                  <a:pt x="2373" y="4747"/>
                  <a:pt x="2374" y="4747"/>
                  <a:pt x="2374" y="4747"/>
                </a:cubicBezTo>
                <a:cubicBezTo>
                  <a:pt x="2375" y="4747"/>
                  <a:pt x="2376" y="4747"/>
                  <a:pt x="2377" y="4747"/>
                </a:cubicBezTo>
                <a:cubicBezTo>
                  <a:pt x="2456" y="4747"/>
                  <a:pt x="2525" y="4690"/>
                  <a:pt x="2538" y="4611"/>
                </a:cubicBezTo>
                <a:lnTo>
                  <a:pt x="2688" y="3783"/>
                </a:lnTo>
                <a:cubicBezTo>
                  <a:pt x="2792" y="3225"/>
                  <a:pt x="3227" y="2790"/>
                  <a:pt x="3785" y="2687"/>
                </a:cubicBezTo>
                <a:lnTo>
                  <a:pt x="4613" y="2537"/>
                </a:lnTo>
                <a:cubicBezTo>
                  <a:pt x="4692" y="2522"/>
                  <a:pt x="4749" y="2454"/>
                  <a:pt x="4749" y="2373"/>
                </a:cubicBezTo>
                <a:cubicBezTo>
                  <a:pt x="4749" y="2293"/>
                  <a:pt x="4692" y="2225"/>
                  <a:pt x="4613" y="2211"/>
                </a:cubicBezTo>
                <a:lnTo>
                  <a:pt x="3785" y="2060"/>
                </a:lnTo>
                <a:cubicBezTo>
                  <a:pt x="3227" y="1957"/>
                  <a:pt x="2791" y="1522"/>
                  <a:pt x="2688" y="964"/>
                </a:cubicBezTo>
                <a:lnTo>
                  <a:pt x="2538" y="136"/>
                </a:lnTo>
                <a:cubicBezTo>
                  <a:pt x="2523" y="57"/>
                  <a:pt x="2455" y="0"/>
                  <a:pt x="237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2" name="Google Shape;2062;p41"/>
          <p:cNvGrpSpPr/>
          <p:nvPr/>
        </p:nvGrpSpPr>
        <p:grpSpPr>
          <a:xfrm>
            <a:off x="1594452" y="11138142"/>
            <a:ext cx="1343924" cy="1350237"/>
            <a:chOff x="4959600" y="308475"/>
            <a:chExt cx="643950" cy="646975"/>
          </a:xfrm>
        </p:grpSpPr>
        <p:sp>
          <p:nvSpPr>
            <p:cNvPr id="2063" name="Google Shape;2063;p41"/>
            <p:cNvSpPr/>
            <p:nvPr/>
          </p:nvSpPr>
          <p:spPr>
            <a:xfrm>
              <a:off x="5338125" y="393025"/>
              <a:ext cx="182050" cy="168250"/>
            </a:xfrm>
            <a:custGeom>
              <a:rect b="b" l="l" r="r" t="t"/>
              <a:pathLst>
                <a:path extrusionOk="0" h="6730" w="7282">
                  <a:moveTo>
                    <a:pt x="0" y="2312"/>
                  </a:moveTo>
                  <a:lnTo>
                    <a:pt x="0" y="2312"/>
                  </a:lnTo>
                  <a:cubicBezTo>
                    <a:pt x="0" y="2312"/>
                    <a:pt x="0" y="2312"/>
                    <a:pt x="0" y="2312"/>
                  </a:cubicBezTo>
                  <a:cubicBezTo>
                    <a:pt x="0" y="2312"/>
                    <a:pt x="0" y="2312"/>
                    <a:pt x="0" y="2312"/>
                  </a:cubicBezTo>
                  <a:close/>
                  <a:moveTo>
                    <a:pt x="6130" y="0"/>
                  </a:moveTo>
                  <a:cubicBezTo>
                    <a:pt x="3709" y="0"/>
                    <a:pt x="667" y="1305"/>
                    <a:pt x="0" y="2312"/>
                  </a:cubicBezTo>
                  <a:lnTo>
                    <a:pt x="0" y="2312"/>
                  </a:lnTo>
                  <a:cubicBezTo>
                    <a:pt x="0" y="2312"/>
                    <a:pt x="0" y="2312"/>
                    <a:pt x="0" y="2312"/>
                  </a:cubicBezTo>
                  <a:cubicBezTo>
                    <a:pt x="3" y="2312"/>
                    <a:pt x="2774" y="3347"/>
                    <a:pt x="4793" y="6729"/>
                  </a:cubicBezTo>
                  <a:cubicBezTo>
                    <a:pt x="4793" y="6729"/>
                    <a:pt x="7281" y="4467"/>
                    <a:pt x="6487" y="10"/>
                  </a:cubicBezTo>
                  <a:cubicBezTo>
                    <a:pt x="6369" y="4"/>
                    <a:pt x="6250" y="0"/>
                    <a:pt x="6130"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5043875" y="411450"/>
              <a:ext cx="171950" cy="166500"/>
            </a:xfrm>
            <a:custGeom>
              <a:rect b="b" l="l" r="r" t="t"/>
              <a:pathLst>
                <a:path extrusionOk="0" h="6660" w="6878">
                  <a:moveTo>
                    <a:pt x="1698" y="1"/>
                  </a:moveTo>
                  <a:cubicBezTo>
                    <a:pt x="1231" y="1"/>
                    <a:pt x="733" y="37"/>
                    <a:pt x="203" y="118"/>
                  </a:cubicBezTo>
                  <a:cubicBezTo>
                    <a:pt x="1" y="2584"/>
                    <a:pt x="1305" y="5934"/>
                    <a:pt x="2342" y="6660"/>
                  </a:cubicBezTo>
                  <a:cubicBezTo>
                    <a:pt x="2342" y="6660"/>
                    <a:pt x="3445" y="3914"/>
                    <a:pt x="6877" y="1977"/>
                  </a:cubicBezTo>
                  <a:cubicBezTo>
                    <a:pt x="6877" y="1977"/>
                    <a:pt x="5168" y="1"/>
                    <a:pt x="169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5055650" y="711100"/>
              <a:ext cx="183850" cy="169400"/>
            </a:xfrm>
            <a:custGeom>
              <a:rect b="b" l="l" r="r" t="t"/>
              <a:pathLst>
                <a:path extrusionOk="0" h="6776" w="7354">
                  <a:moveTo>
                    <a:pt x="2407" y="0"/>
                  </a:moveTo>
                  <a:cubicBezTo>
                    <a:pt x="2407" y="0"/>
                    <a:pt x="0" y="2348"/>
                    <a:pt x="952" y="6774"/>
                  </a:cubicBezTo>
                  <a:cubicBezTo>
                    <a:pt x="995" y="6775"/>
                    <a:pt x="1037" y="6775"/>
                    <a:pt x="1080" y="6775"/>
                  </a:cubicBezTo>
                  <a:cubicBezTo>
                    <a:pt x="3536" y="6775"/>
                    <a:pt x="6703" y="5307"/>
                    <a:pt x="7354" y="4246"/>
                  </a:cubicBezTo>
                  <a:cubicBezTo>
                    <a:pt x="7354" y="4246"/>
                    <a:pt x="4547" y="3309"/>
                    <a:pt x="2407"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1"/>
            <p:cNvSpPr/>
            <p:nvPr/>
          </p:nvSpPr>
          <p:spPr>
            <a:xfrm>
              <a:off x="5363975" y="676425"/>
              <a:ext cx="170375" cy="165300"/>
            </a:xfrm>
            <a:custGeom>
              <a:rect b="b" l="l" r="r" t="t"/>
              <a:pathLst>
                <a:path extrusionOk="0" h="6612" w="6815">
                  <a:moveTo>
                    <a:pt x="4101" y="1"/>
                  </a:moveTo>
                  <a:cubicBezTo>
                    <a:pt x="4101" y="1"/>
                    <a:pt x="3247" y="2834"/>
                    <a:pt x="1" y="5068"/>
                  </a:cubicBezTo>
                  <a:cubicBezTo>
                    <a:pt x="1" y="5068"/>
                    <a:pt x="1596" y="6612"/>
                    <a:pt x="4552" y="6612"/>
                  </a:cubicBezTo>
                  <a:cubicBezTo>
                    <a:pt x="5235" y="6612"/>
                    <a:pt x="5990" y="6529"/>
                    <a:pt x="6815" y="6327"/>
                  </a:cubicBezTo>
                  <a:cubicBezTo>
                    <a:pt x="6795" y="3853"/>
                    <a:pt x="5200" y="632"/>
                    <a:pt x="41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1"/>
            <p:cNvSpPr/>
            <p:nvPr/>
          </p:nvSpPr>
          <p:spPr>
            <a:xfrm>
              <a:off x="5190750" y="311525"/>
              <a:ext cx="172300" cy="156400"/>
            </a:xfrm>
            <a:custGeom>
              <a:rect b="b" l="l" r="r" t="t"/>
              <a:pathLst>
                <a:path extrusionOk="0" h="6256" w="6892">
                  <a:moveTo>
                    <a:pt x="3144" y="0"/>
                  </a:moveTo>
                  <a:cubicBezTo>
                    <a:pt x="1321" y="1673"/>
                    <a:pt x="1" y="5017"/>
                    <a:pt x="270" y="6255"/>
                  </a:cubicBezTo>
                  <a:cubicBezTo>
                    <a:pt x="270" y="6255"/>
                    <a:pt x="1717" y="5570"/>
                    <a:pt x="4008" y="5570"/>
                  </a:cubicBezTo>
                  <a:cubicBezTo>
                    <a:pt x="4832" y="5570"/>
                    <a:pt x="5765" y="5658"/>
                    <a:pt x="6779" y="5899"/>
                  </a:cubicBezTo>
                  <a:cubicBezTo>
                    <a:pt x="6779" y="5899"/>
                    <a:pt x="6892" y="2538"/>
                    <a:pt x="314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1"/>
            <p:cNvSpPr/>
            <p:nvPr/>
          </p:nvSpPr>
          <p:spPr>
            <a:xfrm>
              <a:off x="4962900" y="566550"/>
              <a:ext cx="159900" cy="163500"/>
            </a:xfrm>
            <a:custGeom>
              <a:rect b="b" l="l" r="r" t="t"/>
              <a:pathLst>
                <a:path extrusionOk="0" h="6540" w="6396">
                  <a:moveTo>
                    <a:pt x="5701" y="1"/>
                  </a:moveTo>
                  <a:lnTo>
                    <a:pt x="5701" y="1"/>
                  </a:lnTo>
                  <a:cubicBezTo>
                    <a:pt x="5700" y="1"/>
                    <a:pt x="2339" y="63"/>
                    <a:pt x="1" y="3938"/>
                  </a:cubicBezTo>
                  <a:cubicBezTo>
                    <a:pt x="1560" y="5469"/>
                    <a:pt x="4400" y="6539"/>
                    <a:pt x="5884" y="6539"/>
                  </a:cubicBezTo>
                  <a:cubicBezTo>
                    <a:pt x="6081" y="6539"/>
                    <a:pt x="6253" y="6521"/>
                    <a:pt x="6396" y="6482"/>
                  </a:cubicBezTo>
                  <a:cubicBezTo>
                    <a:pt x="6396" y="6482"/>
                    <a:pt x="4992" y="3877"/>
                    <a:pt x="5701"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1"/>
            <p:cNvSpPr/>
            <p:nvPr/>
          </p:nvSpPr>
          <p:spPr>
            <a:xfrm>
              <a:off x="5219725" y="795300"/>
              <a:ext cx="170450" cy="160150"/>
            </a:xfrm>
            <a:custGeom>
              <a:rect b="b" l="l" r="r" t="t"/>
              <a:pathLst>
                <a:path extrusionOk="0" h="6406" w="6818">
                  <a:moveTo>
                    <a:pt x="6480" y="1"/>
                  </a:moveTo>
                  <a:lnTo>
                    <a:pt x="6480" y="1"/>
                  </a:lnTo>
                  <a:cubicBezTo>
                    <a:pt x="6480" y="1"/>
                    <a:pt x="6480" y="1"/>
                    <a:pt x="6480" y="1"/>
                  </a:cubicBezTo>
                  <a:lnTo>
                    <a:pt x="6480" y="1"/>
                  </a:lnTo>
                  <a:cubicBezTo>
                    <a:pt x="6480" y="1"/>
                    <a:pt x="6480" y="1"/>
                    <a:pt x="6480" y="1"/>
                  </a:cubicBezTo>
                  <a:close/>
                  <a:moveTo>
                    <a:pt x="6480" y="1"/>
                  </a:moveTo>
                  <a:cubicBezTo>
                    <a:pt x="6479" y="1"/>
                    <a:pt x="4804" y="911"/>
                    <a:pt x="2138" y="911"/>
                  </a:cubicBezTo>
                  <a:cubicBezTo>
                    <a:pt x="1482" y="911"/>
                    <a:pt x="766" y="856"/>
                    <a:pt x="1" y="719"/>
                  </a:cubicBezTo>
                  <a:lnTo>
                    <a:pt x="1" y="719"/>
                  </a:lnTo>
                  <a:cubicBezTo>
                    <a:pt x="1" y="719"/>
                    <a:pt x="76" y="4081"/>
                    <a:pt x="3961" y="6406"/>
                  </a:cubicBezTo>
                  <a:cubicBezTo>
                    <a:pt x="5686" y="4635"/>
                    <a:pt x="6818" y="1222"/>
                    <a:pt x="64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1"/>
            <p:cNvSpPr/>
            <p:nvPr/>
          </p:nvSpPr>
          <p:spPr>
            <a:xfrm>
              <a:off x="5442825" y="532475"/>
              <a:ext cx="160725" cy="163425"/>
            </a:xfrm>
            <a:custGeom>
              <a:rect b="b" l="l" r="r" t="t"/>
              <a:pathLst>
                <a:path extrusionOk="0" h="6537" w="6429">
                  <a:moveTo>
                    <a:pt x="554" y="0"/>
                  </a:moveTo>
                  <a:cubicBezTo>
                    <a:pt x="340" y="0"/>
                    <a:pt x="153" y="21"/>
                    <a:pt x="1" y="65"/>
                  </a:cubicBezTo>
                  <a:cubicBezTo>
                    <a:pt x="1" y="65"/>
                    <a:pt x="1440" y="2650"/>
                    <a:pt x="780" y="6537"/>
                  </a:cubicBezTo>
                  <a:cubicBezTo>
                    <a:pt x="780" y="6537"/>
                    <a:pt x="4142" y="6430"/>
                    <a:pt x="6429" y="2524"/>
                  </a:cubicBezTo>
                  <a:cubicBezTo>
                    <a:pt x="4865" y="1028"/>
                    <a:pt x="2050" y="0"/>
                    <a:pt x="554"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5089625" y="444150"/>
              <a:ext cx="387525" cy="377950"/>
            </a:xfrm>
            <a:custGeom>
              <a:rect b="b" l="l" r="r" t="t"/>
              <a:pathLst>
                <a:path extrusionOk="0" h="15118" w="15501">
                  <a:moveTo>
                    <a:pt x="7725" y="1"/>
                  </a:moveTo>
                  <a:cubicBezTo>
                    <a:pt x="7204" y="1"/>
                    <a:pt x="6680" y="56"/>
                    <a:pt x="6162" y="167"/>
                  </a:cubicBezTo>
                  <a:cubicBezTo>
                    <a:pt x="4218" y="585"/>
                    <a:pt x="2522" y="1764"/>
                    <a:pt x="1445" y="3446"/>
                  </a:cubicBezTo>
                  <a:cubicBezTo>
                    <a:pt x="369" y="5128"/>
                    <a:pt x="1" y="7175"/>
                    <a:pt x="422" y="9135"/>
                  </a:cubicBezTo>
                  <a:cubicBezTo>
                    <a:pt x="843" y="11096"/>
                    <a:pt x="2020" y="12809"/>
                    <a:pt x="3692" y="13901"/>
                  </a:cubicBezTo>
                  <a:cubicBezTo>
                    <a:pt x="4919" y="14702"/>
                    <a:pt x="6340" y="15118"/>
                    <a:pt x="7777" y="15118"/>
                  </a:cubicBezTo>
                  <a:cubicBezTo>
                    <a:pt x="8299" y="15118"/>
                    <a:pt x="8823" y="15063"/>
                    <a:pt x="9340" y="14952"/>
                  </a:cubicBezTo>
                  <a:cubicBezTo>
                    <a:pt x="11283" y="14535"/>
                    <a:pt x="12980" y="13355"/>
                    <a:pt x="14057" y="11673"/>
                  </a:cubicBezTo>
                  <a:cubicBezTo>
                    <a:pt x="15133" y="9991"/>
                    <a:pt x="15501" y="7945"/>
                    <a:pt x="15079" y="5985"/>
                  </a:cubicBezTo>
                  <a:cubicBezTo>
                    <a:pt x="14659" y="4024"/>
                    <a:pt x="13482" y="2309"/>
                    <a:pt x="11809" y="1219"/>
                  </a:cubicBezTo>
                  <a:cubicBezTo>
                    <a:pt x="10583" y="418"/>
                    <a:pt x="9163" y="1"/>
                    <a:pt x="7725" y="1"/>
                  </a:cubicBezTo>
                  <a:close/>
                </a:path>
              </a:pathLst>
            </a:custGeom>
            <a:solidFill>
              <a:srgbClr val="FF8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5316900" y="563700"/>
              <a:ext cx="119925" cy="83975"/>
            </a:xfrm>
            <a:custGeom>
              <a:rect b="b" l="l" r="r" t="t"/>
              <a:pathLst>
                <a:path extrusionOk="0" h="3359" w="4797">
                  <a:moveTo>
                    <a:pt x="2499" y="1"/>
                  </a:moveTo>
                  <a:cubicBezTo>
                    <a:pt x="998" y="1"/>
                    <a:pt x="1" y="1634"/>
                    <a:pt x="1" y="1634"/>
                  </a:cubicBezTo>
                  <a:cubicBezTo>
                    <a:pt x="1" y="1634"/>
                    <a:pt x="950" y="3358"/>
                    <a:pt x="2340" y="3358"/>
                  </a:cubicBezTo>
                  <a:cubicBezTo>
                    <a:pt x="2449" y="3358"/>
                    <a:pt x="2561" y="3348"/>
                    <a:pt x="2676" y="3324"/>
                  </a:cubicBezTo>
                  <a:cubicBezTo>
                    <a:pt x="4248" y="3009"/>
                    <a:pt x="4797" y="1303"/>
                    <a:pt x="4797" y="1303"/>
                  </a:cubicBezTo>
                  <a:cubicBezTo>
                    <a:pt x="3958" y="334"/>
                    <a:pt x="3177" y="1"/>
                    <a:pt x="24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5332600" y="554550"/>
              <a:ext cx="89025" cy="100375"/>
            </a:xfrm>
            <a:custGeom>
              <a:rect b="b" l="l" r="r" t="t"/>
              <a:pathLst>
                <a:path extrusionOk="0" h="4015" w="3561">
                  <a:moveTo>
                    <a:pt x="3028" y="1"/>
                  </a:moveTo>
                  <a:lnTo>
                    <a:pt x="0" y="454"/>
                  </a:lnTo>
                  <a:lnTo>
                    <a:pt x="187" y="1704"/>
                  </a:lnTo>
                  <a:lnTo>
                    <a:pt x="832" y="2150"/>
                  </a:lnTo>
                  <a:lnTo>
                    <a:pt x="346" y="2762"/>
                  </a:lnTo>
                  <a:lnTo>
                    <a:pt x="534" y="4015"/>
                  </a:lnTo>
                  <a:lnTo>
                    <a:pt x="3560" y="3562"/>
                  </a:lnTo>
                  <a:lnTo>
                    <a:pt x="302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1"/>
            <p:cNvSpPr/>
            <p:nvPr/>
          </p:nvSpPr>
          <p:spPr>
            <a:xfrm>
              <a:off x="5400025" y="641550"/>
              <a:ext cx="42950" cy="30900"/>
            </a:xfrm>
            <a:custGeom>
              <a:rect b="b" l="l" r="r" t="t"/>
              <a:pathLst>
                <a:path extrusionOk="0" h="1236" w="1718">
                  <a:moveTo>
                    <a:pt x="931" y="1"/>
                  </a:moveTo>
                  <a:cubicBezTo>
                    <a:pt x="878" y="1"/>
                    <a:pt x="824" y="5"/>
                    <a:pt x="769" y="13"/>
                  </a:cubicBezTo>
                  <a:cubicBezTo>
                    <a:pt x="322" y="80"/>
                    <a:pt x="1" y="406"/>
                    <a:pt x="51" y="740"/>
                  </a:cubicBezTo>
                  <a:cubicBezTo>
                    <a:pt x="95" y="1033"/>
                    <a:pt x="411" y="1236"/>
                    <a:pt x="789" y="1236"/>
                  </a:cubicBezTo>
                  <a:cubicBezTo>
                    <a:pt x="842" y="1236"/>
                    <a:pt x="895" y="1232"/>
                    <a:pt x="950" y="1224"/>
                  </a:cubicBezTo>
                  <a:cubicBezTo>
                    <a:pt x="1397" y="1156"/>
                    <a:pt x="1718" y="831"/>
                    <a:pt x="1668" y="497"/>
                  </a:cubicBezTo>
                  <a:cubicBezTo>
                    <a:pt x="1624" y="204"/>
                    <a:pt x="1309"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1"/>
            <p:cNvSpPr/>
            <p:nvPr/>
          </p:nvSpPr>
          <p:spPr>
            <a:xfrm>
              <a:off x="5140325" y="680450"/>
              <a:ext cx="42950" cy="30900"/>
            </a:xfrm>
            <a:custGeom>
              <a:rect b="b" l="l" r="r" t="t"/>
              <a:pathLst>
                <a:path extrusionOk="0" h="1236" w="1718">
                  <a:moveTo>
                    <a:pt x="931" y="1"/>
                  </a:moveTo>
                  <a:cubicBezTo>
                    <a:pt x="878" y="1"/>
                    <a:pt x="824" y="5"/>
                    <a:pt x="769" y="13"/>
                  </a:cubicBezTo>
                  <a:cubicBezTo>
                    <a:pt x="322" y="80"/>
                    <a:pt x="1" y="405"/>
                    <a:pt x="50" y="739"/>
                  </a:cubicBezTo>
                  <a:cubicBezTo>
                    <a:pt x="95" y="1032"/>
                    <a:pt x="409" y="1235"/>
                    <a:pt x="787" y="1235"/>
                  </a:cubicBezTo>
                  <a:cubicBezTo>
                    <a:pt x="840" y="1235"/>
                    <a:pt x="894" y="1231"/>
                    <a:pt x="949" y="1223"/>
                  </a:cubicBezTo>
                  <a:cubicBezTo>
                    <a:pt x="1396" y="1155"/>
                    <a:pt x="1718" y="831"/>
                    <a:pt x="1667" y="497"/>
                  </a:cubicBezTo>
                  <a:cubicBezTo>
                    <a:pt x="1623" y="204"/>
                    <a:pt x="1308" y="1"/>
                    <a:pt x="931" y="1"/>
                  </a:cubicBezTo>
                  <a:close/>
                </a:path>
              </a:pathLst>
            </a:custGeom>
            <a:solidFill>
              <a:srgbClr val="FF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1"/>
            <p:cNvSpPr/>
            <p:nvPr/>
          </p:nvSpPr>
          <p:spPr>
            <a:xfrm>
              <a:off x="5130050" y="563050"/>
              <a:ext cx="85300" cy="26650"/>
            </a:xfrm>
            <a:custGeom>
              <a:rect b="b" l="l" r="r" t="t"/>
              <a:pathLst>
                <a:path extrusionOk="0" h="1066" w="3412">
                  <a:moveTo>
                    <a:pt x="2211" y="0"/>
                  </a:moveTo>
                  <a:cubicBezTo>
                    <a:pt x="1596" y="0"/>
                    <a:pt x="811" y="175"/>
                    <a:pt x="82" y="854"/>
                  </a:cubicBezTo>
                  <a:cubicBezTo>
                    <a:pt x="1" y="929"/>
                    <a:pt x="54" y="1065"/>
                    <a:pt x="165" y="1065"/>
                  </a:cubicBezTo>
                  <a:cubicBezTo>
                    <a:pt x="196" y="1065"/>
                    <a:pt x="226" y="1053"/>
                    <a:pt x="248" y="1031"/>
                  </a:cubicBezTo>
                  <a:cubicBezTo>
                    <a:pt x="927" y="399"/>
                    <a:pt x="1647" y="235"/>
                    <a:pt x="2209" y="235"/>
                  </a:cubicBezTo>
                  <a:cubicBezTo>
                    <a:pt x="2784" y="235"/>
                    <a:pt x="3194" y="406"/>
                    <a:pt x="3227" y="421"/>
                  </a:cubicBezTo>
                  <a:cubicBezTo>
                    <a:pt x="3242" y="426"/>
                    <a:pt x="3257" y="429"/>
                    <a:pt x="3273" y="429"/>
                  </a:cubicBezTo>
                  <a:cubicBezTo>
                    <a:pt x="3320" y="429"/>
                    <a:pt x="3365" y="402"/>
                    <a:pt x="3385" y="356"/>
                  </a:cubicBezTo>
                  <a:cubicBezTo>
                    <a:pt x="3411" y="295"/>
                    <a:pt x="3384" y="225"/>
                    <a:pt x="3323" y="197"/>
                  </a:cubicBezTo>
                  <a:cubicBezTo>
                    <a:pt x="3315" y="193"/>
                    <a:pt x="2857" y="0"/>
                    <a:pt x="221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1"/>
            <p:cNvSpPr/>
            <p:nvPr/>
          </p:nvSpPr>
          <p:spPr>
            <a:xfrm>
              <a:off x="5334550" y="529700"/>
              <a:ext cx="87000" cy="19175"/>
            </a:xfrm>
            <a:custGeom>
              <a:rect b="b" l="l" r="r" t="t"/>
              <a:pathLst>
                <a:path extrusionOk="0" h="767" w="3480">
                  <a:moveTo>
                    <a:pt x="1646" y="1"/>
                  </a:moveTo>
                  <a:cubicBezTo>
                    <a:pt x="736" y="1"/>
                    <a:pt x="85" y="408"/>
                    <a:pt x="75" y="414"/>
                  </a:cubicBezTo>
                  <a:cubicBezTo>
                    <a:pt x="17" y="451"/>
                    <a:pt x="1" y="526"/>
                    <a:pt x="38" y="583"/>
                  </a:cubicBezTo>
                  <a:cubicBezTo>
                    <a:pt x="61" y="619"/>
                    <a:pt x="100" y="639"/>
                    <a:pt x="140" y="639"/>
                  </a:cubicBezTo>
                  <a:cubicBezTo>
                    <a:pt x="163" y="639"/>
                    <a:pt x="186" y="633"/>
                    <a:pt x="207" y="620"/>
                  </a:cubicBezTo>
                  <a:cubicBezTo>
                    <a:pt x="215" y="614"/>
                    <a:pt x="808" y="243"/>
                    <a:pt x="1640" y="243"/>
                  </a:cubicBezTo>
                  <a:cubicBezTo>
                    <a:pt x="2118" y="243"/>
                    <a:pt x="2674" y="365"/>
                    <a:pt x="3244" y="747"/>
                  </a:cubicBezTo>
                  <a:cubicBezTo>
                    <a:pt x="3263" y="759"/>
                    <a:pt x="3288" y="767"/>
                    <a:pt x="3312" y="767"/>
                  </a:cubicBezTo>
                  <a:cubicBezTo>
                    <a:pt x="3432" y="767"/>
                    <a:pt x="3480" y="610"/>
                    <a:pt x="3380" y="544"/>
                  </a:cubicBezTo>
                  <a:cubicBezTo>
                    <a:pt x="2764" y="132"/>
                    <a:pt x="2163" y="1"/>
                    <a:pt x="164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1"/>
            <p:cNvSpPr/>
            <p:nvPr/>
          </p:nvSpPr>
          <p:spPr>
            <a:xfrm>
              <a:off x="5212825" y="663550"/>
              <a:ext cx="163950" cy="58250"/>
            </a:xfrm>
            <a:custGeom>
              <a:rect b="b" l="l" r="r" t="t"/>
              <a:pathLst>
                <a:path extrusionOk="0" h="2330" w="6558">
                  <a:moveTo>
                    <a:pt x="6419" y="0"/>
                  </a:moveTo>
                  <a:cubicBezTo>
                    <a:pt x="6380" y="0"/>
                    <a:pt x="6341" y="19"/>
                    <a:pt x="6318" y="54"/>
                  </a:cubicBezTo>
                  <a:cubicBezTo>
                    <a:pt x="6307" y="72"/>
                    <a:pt x="5116" y="1804"/>
                    <a:pt x="3311" y="2055"/>
                  </a:cubicBezTo>
                  <a:cubicBezTo>
                    <a:pt x="3165" y="2076"/>
                    <a:pt x="3019" y="2086"/>
                    <a:pt x="2872" y="2086"/>
                  </a:cubicBezTo>
                  <a:cubicBezTo>
                    <a:pt x="1984" y="2086"/>
                    <a:pt x="1092" y="1712"/>
                    <a:pt x="215" y="972"/>
                  </a:cubicBezTo>
                  <a:cubicBezTo>
                    <a:pt x="193" y="953"/>
                    <a:pt x="165" y="944"/>
                    <a:pt x="137" y="944"/>
                  </a:cubicBezTo>
                  <a:cubicBezTo>
                    <a:pt x="103" y="944"/>
                    <a:pt x="68" y="958"/>
                    <a:pt x="44" y="987"/>
                  </a:cubicBezTo>
                  <a:cubicBezTo>
                    <a:pt x="1" y="1038"/>
                    <a:pt x="7" y="1115"/>
                    <a:pt x="59" y="1158"/>
                  </a:cubicBezTo>
                  <a:cubicBezTo>
                    <a:pt x="981" y="1937"/>
                    <a:pt x="1925" y="2329"/>
                    <a:pt x="2871" y="2329"/>
                  </a:cubicBezTo>
                  <a:cubicBezTo>
                    <a:pt x="3030" y="2329"/>
                    <a:pt x="3189" y="2318"/>
                    <a:pt x="3346" y="2296"/>
                  </a:cubicBezTo>
                  <a:cubicBezTo>
                    <a:pt x="5259" y="2030"/>
                    <a:pt x="6469" y="266"/>
                    <a:pt x="6520" y="191"/>
                  </a:cubicBezTo>
                  <a:cubicBezTo>
                    <a:pt x="6558" y="135"/>
                    <a:pt x="6543" y="59"/>
                    <a:pt x="6487" y="21"/>
                  </a:cubicBezTo>
                  <a:cubicBezTo>
                    <a:pt x="6466" y="7"/>
                    <a:pt x="6442" y="0"/>
                    <a:pt x="641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1"/>
            <p:cNvSpPr/>
            <p:nvPr/>
          </p:nvSpPr>
          <p:spPr>
            <a:xfrm>
              <a:off x="5129100" y="621275"/>
              <a:ext cx="117325" cy="37825"/>
            </a:xfrm>
            <a:custGeom>
              <a:rect b="b" l="l" r="r" t="t"/>
              <a:pathLst>
                <a:path extrusionOk="0" h="1513" w="4693">
                  <a:moveTo>
                    <a:pt x="4558" y="1"/>
                  </a:moveTo>
                  <a:cubicBezTo>
                    <a:pt x="4523" y="1"/>
                    <a:pt x="4489" y="15"/>
                    <a:pt x="4465" y="44"/>
                  </a:cubicBezTo>
                  <a:cubicBezTo>
                    <a:pt x="3760" y="825"/>
                    <a:pt x="3000" y="1237"/>
                    <a:pt x="2208" y="1267"/>
                  </a:cubicBezTo>
                  <a:cubicBezTo>
                    <a:pt x="2177" y="1268"/>
                    <a:pt x="2146" y="1268"/>
                    <a:pt x="2115" y="1268"/>
                  </a:cubicBezTo>
                  <a:cubicBezTo>
                    <a:pt x="1014" y="1268"/>
                    <a:pt x="227" y="528"/>
                    <a:pt x="219" y="521"/>
                  </a:cubicBezTo>
                  <a:cubicBezTo>
                    <a:pt x="196" y="498"/>
                    <a:pt x="166" y="487"/>
                    <a:pt x="135" y="487"/>
                  </a:cubicBezTo>
                  <a:cubicBezTo>
                    <a:pt x="103" y="487"/>
                    <a:pt x="71" y="500"/>
                    <a:pt x="47" y="525"/>
                  </a:cubicBezTo>
                  <a:cubicBezTo>
                    <a:pt x="1" y="573"/>
                    <a:pt x="3" y="651"/>
                    <a:pt x="51" y="697"/>
                  </a:cubicBezTo>
                  <a:cubicBezTo>
                    <a:pt x="87" y="731"/>
                    <a:pt x="918" y="1513"/>
                    <a:pt x="2114" y="1513"/>
                  </a:cubicBezTo>
                  <a:cubicBezTo>
                    <a:pt x="2146" y="1513"/>
                    <a:pt x="2180" y="1512"/>
                    <a:pt x="2214" y="1511"/>
                  </a:cubicBezTo>
                  <a:cubicBezTo>
                    <a:pt x="3076" y="1479"/>
                    <a:pt x="3894" y="1040"/>
                    <a:pt x="4645" y="207"/>
                  </a:cubicBezTo>
                  <a:cubicBezTo>
                    <a:pt x="4693" y="157"/>
                    <a:pt x="4691" y="78"/>
                    <a:pt x="4639" y="31"/>
                  </a:cubicBezTo>
                  <a:cubicBezTo>
                    <a:pt x="4616" y="11"/>
                    <a:pt x="4587" y="1"/>
                    <a:pt x="4558"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1"/>
            <p:cNvSpPr/>
            <p:nvPr/>
          </p:nvSpPr>
          <p:spPr>
            <a:xfrm>
              <a:off x="5236450" y="624875"/>
              <a:ext cx="20975" cy="18275"/>
            </a:xfrm>
            <a:custGeom>
              <a:rect b="b" l="l" r="r" t="t"/>
              <a:pathLst>
                <a:path extrusionOk="0" h="731" w="839">
                  <a:moveTo>
                    <a:pt x="134" y="0"/>
                  </a:moveTo>
                  <a:cubicBezTo>
                    <a:pt x="101" y="0"/>
                    <a:pt x="68" y="14"/>
                    <a:pt x="44" y="41"/>
                  </a:cubicBezTo>
                  <a:cubicBezTo>
                    <a:pt x="0" y="89"/>
                    <a:pt x="3" y="164"/>
                    <a:pt x="50" y="210"/>
                  </a:cubicBezTo>
                  <a:lnTo>
                    <a:pt x="593" y="699"/>
                  </a:lnTo>
                  <a:cubicBezTo>
                    <a:pt x="615" y="720"/>
                    <a:pt x="644" y="731"/>
                    <a:pt x="675" y="731"/>
                  </a:cubicBezTo>
                  <a:cubicBezTo>
                    <a:pt x="785" y="731"/>
                    <a:pt x="838" y="593"/>
                    <a:pt x="756" y="518"/>
                  </a:cubicBezTo>
                  <a:lnTo>
                    <a:pt x="214" y="29"/>
                  </a:lnTo>
                  <a:cubicBezTo>
                    <a:pt x="191" y="10"/>
                    <a:pt x="162" y="0"/>
                    <a:pt x="13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1"/>
            <p:cNvSpPr/>
            <p:nvPr/>
          </p:nvSpPr>
          <p:spPr>
            <a:xfrm>
              <a:off x="5221850" y="637800"/>
              <a:ext cx="19050" cy="19750"/>
            </a:xfrm>
            <a:custGeom>
              <a:rect b="b" l="l" r="r" t="t"/>
              <a:pathLst>
                <a:path extrusionOk="0" h="790" w="762">
                  <a:moveTo>
                    <a:pt x="135" y="1"/>
                  </a:moveTo>
                  <a:cubicBezTo>
                    <a:pt x="107" y="1"/>
                    <a:pt x="79" y="10"/>
                    <a:pt x="56" y="30"/>
                  </a:cubicBezTo>
                  <a:cubicBezTo>
                    <a:pt x="8" y="72"/>
                    <a:pt x="0" y="146"/>
                    <a:pt x="39" y="198"/>
                  </a:cubicBezTo>
                  <a:lnTo>
                    <a:pt x="509" y="747"/>
                  </a:lnTo>
                  <a:cubicBezTo>
                    <a:pt x="533" y="774"/>
                    <a:pt x="566" y="789"/>
                    <a:pt x="601" y="789"/>
                  </a:cubicBezTo>
                  <a:cubicBezTo>
                    <a:pt x="706" y="789"/>
                    <a:pt x="762" y="667"/>
                    <a:pt x="694" y="589"/>
                  </a:cubicBezTo>
                  <a:lnTo>
                    <a:pt x="224" y="39"/>
                  </a:lnTo>
                  <a:cubicBezTo>
                    <a:pt x="200" y="14"/>
                    <a:pt x="168" y="1"/>
                    <a:pt x="13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1"/>
            <p:cNvSpPr/>
            <p:nvPr/>
          </p:nvSpPr>
          <p:spPr>
            <a:xfrm>
              <a:off x="5205525" y="647150"/>
              <a:ext cx="14750" cy="21775"/>
            </a:xfrm>
            <a:custGeom>
              <a:rect b="b" l="l" r="r" t="t"/>
              <a:pathLst>
                <a:path extrusionOk="0" h="871" w="590">
                  <a:moveTo>
                    <a:pt x="139" y="0"/>
                  </a:moveTo>
                  <a:cubicBezTo>
                    <a:pt x="121" y="0"/>
                    <a:pt x="104" y="4"/>
                    <a:pt x="87" y="12"/>
                  </a:cubicBezTo>
                  <a:cubicBezTo>
                    <a:pt x="26" y="41"/>
                    <a:pt x="0" y="114"/>
                    <a:pt x="30" y="175"/>
                  </a:cubicBezTo>
                  <a:lnTo>
                    <a:pt x="331" y="802"/>
                  </a:lnTo>
                  <a:cubicBezTo>
                    <a:pt x="351" y="844"/>
                    <a:pt x="394" y="871"/>
                    <a:pt x="441" y="871"/>
                  </a:cubicBezTo>
                  <a:cubicBezTo>
                    <a:pt x="531" y="871"/>
                    <a:pt x="590" y="777"/>
                    <a:pt x="551" y="696"/>
                  </a:cubicBezTo>
                  <a:lnTo>
                    <a:pt x="250" y="69"/>
                  </a:lnTo>
                  <a:cubicBezTo>
                    <a:pt x="228" y="25"/>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1"/>
            <p:cNvSpPr/>
            <p:nvPr/>
          </p:nvSpPr>
          <p:spPr>
            <a:xfrm>
              <a:off x="5186250" y="652575"/>
              <a:ext cx="8550" cy="23050"/>
            </a:xfrm>
            <a:custGeom>
              <a:rect b="b" l="l" r="r" t="t"/>
              <a:pathLst>
                <a:path extrusionOk="0" h="922" w="342">
                  <a:moveTo>
                    <a:pt x="129" y="0"/>
                  </a:moveTo>
                  <a:cubicBezTo>
                    <a:pt x="124" y="0"/>
                    <a:pt x="120" y="0"/>
                    <a:pt x="115" y="1"/>
                  </a:cubicBezTo>
                  <a:cubicBezTo>
                    <a:pt x="49" y="9"/>
                    <a:pt x="1" y="70"/>
                    <a:pt x="9" y="137"/>
                  </a:cubicBezTo>
                  <a:lnTo>
                    <a:pt x="91" y="813"/>
                  </a:lnTo>
                  <a:cubicBezTo>
                    <a:pt x="98" y="875"/>
                    <a:pt x="150" y="920"/>
                    <a:pt x="212" y="921"/>
                  </a:cubicBezTo>
                  <a:cubicBezTo>
                    <a:pt x="216" y="921"/>
                    <a:pt x="222" y="920"/>
                    <a:pt x="227" y="920"/>
                  </a:cubicBezTo>
                  <a:cubicBezTo>
                    <a:pt x="294" y="912"/>
                    <a:pt x="341" y="851"/>
                    <a:pt x="333" y="784"/>
                  </a:cubicBezTo>
                  <a:lnTo>
                    <a:pt x="251" y="108"/>
                  </a:lnTo>
                  <a:cubicBezTo>
                    <a:pt x="243" y="46"/>
                    <a:pt x="191"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1"/>
            <p:cNvSpPr/>
            <p:nvPr/>
          </p:nvSpPr>
          <p:spPr>
            <a:xfrm>
              <a:off x="5163125" y="651700"/>
              <a:ext cx="9325" cy="23625"/>
            </a:xfrm>
            <a:custGeom>
              <a:rect b="b" l="l" r="r" t="t"/>
              <a:pathLst>
                <a:path extrusionOk="0" h="945" w="373">
                  <a:moveTo>
                    <a:pt x="241" y="1"/>
                  </a:moveTo>
                  <a:cubicBezTo>
                    <a:pt x="182" y="1"/>
                    <a:pt x="130" y="43"/>
                    <a:pt x="121" y="103"/>
                  </a:cubicBezTo>
                  <a:lnTo>
                    <a:pt x="11" y="804"/>
                  </a:lnTo>
                  <a:cubicBezTo>
                    <a:pt x="0" y="869"/>
                    <a:pt x="46" y="933"/>
                    <a:pt x="112" y="943"/>
                  </a:cubicBezTo>
                  <a:cubicBezTo>
                    <a:pt x="119" y="943"/>
                    <a:pt x="125" y="945"/>
                    <a:pt x="131" y="945"/>
                  </a:cubicBezTo>
                  <a:cubicBezTo>
                    <a:pt x="192" y="945"/>
                    <a:pt x="242" y="900"/>
                    <a:pt x="252" y="841"/>
                  </a:cubicBezTo>
                  <a:lnTo>
                    <a:pt x="362" y="142"/>
                  </a:lnTo>
                  <a:cubicBezTo>
                    <a:pt x="372" y="75"/>
                    <a:pt x="327" y="13"/>
                    <a:pt x="260" y="2"/>
                  </a:cubicBezTo>
                  <a:cubicBezTo>
                    <a:pt x="254" y="1"/>
                    <a:pt x="247" y="1"/>
                    <a:pt x="24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1"/>
            <p:cNvSpPr/>
            <p:nvPr/>
          </p:nvSpPr>
          <p:spPr>
            <a:xfrm>
              <a:off x="5140425" y="646175"/>
              <a:ext cx="15250" cy="21950"/>
            </a:xfrm>
            <a:custGeom>
              <a:rect b="b" l="l" r="r" t="t"/>
              <a:pathLst>
                <a:path extrusionOk="0" h="878" w="610">
                  <a:moveTo>
                    <a:pt x="470" y="1"/>
                  </a:moveTo>
                  <a:cubicBezTo>
                    <a:pt x="425" y="1"/>
                    <a:pt x="383" y="25"/>
                    <a:pt x="361" y="68"/>
                  </a:cubicBezTo>
                  <a:lnTo>
                    <a:pt x="42" y="700"/>
                  </a:lnTo>
                  <a:cubicBezTo>
                    <a:pt x="1" y="781"/>
                    <a:pt x="59" y="877"/>
                    <a:pt x="150" y="877"/>
                  </a:cubicBezTo>
                  <a:cubicBezTo>
                    <a:pt x="196" y="877"/>
                    <a:pt x="239" y="851"/>
                    <a:pt x="259" y="809"/>
                  </a:cubicBezTo>
                  <a:lnTo>
                    <a:pt x="579" y="178"/>
                  </a:lnTo>
                  <a:cubicBezTo>
                    <a:pt x="609" y="117"/>
                    <a:pt x="585" y="44"/>
                    <a:pt x="525" y="14"/>
                  </a:cubicBezTo>
                  <a:cubicBezTo>
                    <a:pt x="507" y="5"/>
                    <a:pt x="488" y="1"/>
                    <a:pt x="47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1"/>
            <p:cNvSpPr/>
            <p:nvPr/>
          </p:nvSpPr>
          <p:spPr>
            <a:xfrm>
              <a:off x="5122125" y="636200"/>
              <a:ext cx="17125" cy="20725"/>
            </a:xfrm>
            <a:custGeom>
              <a:rect b="b" l="l" r="r" t="t"/>
              <a:pathLst>
                <a:path extrusionOk="0" h="829" w="685">
                  <a:moveTo>
                    <a:pt x="545" y="0"/>
                  </a:moveTo>
                  <a:cubicBezTo>
                    <a:pt x="506" y="0"/>
                    <a:pt x="467" y="19"/>
                    <a:pt x="443" y="55"/>
                  </a:cubicBezTo>
                  <a:lnTo>
                    <a:pt x="54" y="638"/>
                  </a:lnTo>
                  <a:cubicBezTo>
                    <a:pt x="1" y="719"/>
                    <a:pt x="59" y="828"/>
                    <a:pt x="156" y="828"/>
                  </a:cubicBezTo>
                  <a:cubicBezTo>
                    <a:pt x="197" y="828"/>
                    <a:pt x="235" y="807"/>
                    <a:pt x="257" y="773"/>
                  </a:cubicBezTo>
                  <a:lnTo>
                    <a:pt x="646" y="190"/>
                  </a:lnTo>
                  <a:cubicBezTo>
                    <a:pt x="684" y="134"/>
                    <a:pt x="668" y="58"/>
                    <a:pt x="612" y="21"/>
                  </a:cubicBezTo>
                  <a:cubicBezTo>
                    <a:pt x="592" y="7"/>
                    <a:pt x="568" y="0"/>
                    <a:pt x="5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1"/>
            <p:cNvSpPr/>
            <p:nvPr/>
          </p:nvSpPr>
          <p:spPr>
            <a:xfrm>
              <a:off x="5281825" y="723175"/>
              <a:ext cx="52800" cy="18875"/>
            </a:xfrm>
            <a:custGeom>
              <a:rect b="b" l="l" r="r" t="t"/>
              <a:pathLst>
                <a:path extrusionOk="0" h="755" w="2112">
                  <a:moveTo>
                    <a:pt x="1977" y="1"/>
                  </a:moveTo>
                  <a:cubicBezTo>
                    <a:pt x="1944" y="1"/>
                    <a:pt x="1911" y="14"/>
                    <a:pt x="1887" y="39"/>
                  </a:cubicBezTo>
                  <a:cubicBezTo>
                    <a:pt x="1533" y="422"/>
                    <a:pt x="1044" y="507"/>
                    <a:pt x="677" y="507"/>
                  </a:cubicBezTo>
                  <a:cubicBezTo>
                    <a:pt x="383" y="507"/>
                    <a:pt x="168" y="453"/>
                    <a:pt x="163" y="451"/>
                  </a:cubicBezTo>
                  <a:cubicBezTo>
                    <a:pt x="154" y="449"/>
                    <a:pt x="145" y="448"/>
                    <a:pt x="135" y="448"/>
                  </a:cubicBezTo>
                  <a:cubicBezTo>
                    <a:pt x="81" y="448"/>
                    <a:pt x="32" y="484"/>
                    <a:pt x="18" y="539"/>
                  </a:cubicBezTo>
                  <a:cubicBezTo>
                    <a:pt x="1" y="602"/>
                    <a:pt x="38" y="668"/>
                    <a:pt x="101" y="687"/>
                  </a:cubicBezTo>
                  <a:cubicBezTo>
                    <a:pt x="288" y="731"/>
                    <a:pt x="479" y="754"/>
                    <a:pt x="671" y="754"/>
                  </a:cubicBezTo>
                  <a:cubicBezTo>
                    <a:pt x="676" y="754"/>
                    <a:pt x="680" y="754"/>
                    <a:pt x="684" y="754"/>
                  </a:cubicBezTo>
                  <a:cubicBezTo>
                    <a:pt x="1098" y="754"/>
                    <a:pt x="1651" y="653"/>
                    <a:pt x="2066" y="205"/>
                  </a:cubicBezTo>
                  <a:cubicBezTo>
                    <a:pt x="2112" y="156"/>
                    <a:pt x="2109" y="79"/>
                    <a:pt x="2059" y="33"/>
                  </a:cubicBezTo>
                  <a:cubicBezTo>
                    <a:pt x="2036" y="11"/>
                    <a:pt x="2006" y="1"/>
                    <a:pt x="197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1"/>
            <p:cNvSpPr/>
            <p:nvPr/>
          </p:nvSpPr>
          <p:spPr>
            <a:xfrm>
              <a:off x="5449225" y="529475"/>
              <a:ext cx="137575" cy="52150"/>
            </a:xfrm>
            <a:custGeom>
              <a:rect b="b" l="l" r="r" t="t"/>
              <a:pathLst>
                <a:path extrusionOk="0" h="2086" w="5503">
                  <a:moveTo>
                    <a:pt x="124" y="0"/>
                  </a:moveTo>
                  <a:cubicBezTo>
                    <a:pt x="56" y="0"/>
                    <a:pt x="1" y="54"/>
                    <a:pt x="1" y="122"/>
                  </a:cubicBezTo>
                  <a:cubicBezTo>
                    <a:pt x="0" y="188"/>
                    <a:pt x="54" y="243"/>
                    <a:pt x="122" y="244"/>
                  </a:cubicBezTo>
                  <a:cubicBezTo>
                    <a:pt x="147" y="244"/>
                    <a:pt x="2688" y="307"/>
                    <a:pt x="5267" y="2065"/>
                  </a:cubicBezTo>
                  <a:cubicBezTo>
                    <a:pt x="5287" y="2078"/>
                    <a:pt x="5311" y="2086"/>
                    <a:pt x="5336" y="2086"/>
                  </a:cubicBezTo>
                  <a:lnTo>
                    <a:pt x="5336" y="2085"/>
                  </a:lnTo>
                  <a:cubicBezTo>
                    <a:pt x="5455" y="2085"/>
                    <a:pt x="5503" y="1930"/>
                    <a:pt x="5405" y="1863"/>
                  </a:cubicBezTo>
                  <a:cubicBezTo>
                    <a:pt x="2766" y="65"/>
                    <a:pt x="152" y="0"/>
                    <a:pt x="1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1"/>
            <p:cNvSpPr/>
            <p:nvPr/>
          </p:nvSpPr>
          <p:spPr>
            <a:xfrm>
              <a:off x="5480075" y="689275"/>
              <a:ext cx="57425" cy="148375"/>
            </a:xfrm>
            <a:custGeom>
              <a:rect b="b" l="l" r="r" t="t"/>
              <a:pathLst>
                <a:path extrusionOk="0" h="5935" w="2297">
                  <a:moveTo>
                    <a:pt x="137" y="1"/>
                  </a:moveTo>
                  <a:cubicBezTo>
                    <a:pt x="110" y="1"/>
                    <a:pt x="82" y="10"/>
                    <a:pt x="59" y="29"/>
                  </a:cubicBezTo>
                  <a:cubicBezTo>
                    <a:pt x="8" y="71"/>
                    <a:pt x="0" y="147"/>
                    <a:pt x="43" y="199"/>
                  </a:cubicBezTo>
                  <a:cubicBezTo>
                    <a:pt x="61" y="221"/>
                    <a:pt x="1848" y="2419"/>
                    <a:pt x="2049" y="5819"/>
                  </a:cubicBezTo>
                  <a:cubicBezTo>
                    <a:pt x="2052" y="5883"/>
                    <a:pt x="2106" y="5934"/>
                    <a:pt x="2171" y="5934"/>
                  </a:cubicBezTo>
                  <a:lnTo>
                    <a:pt x="2178" y="5934"/>
                  </a:lnTo>
                  <a:cubicBezTo>
                    <a:pt x="2244" y="5930"/>
                    <a:pt x="2296" y="5872"/>
                    <a:pt x="2292" y="5805"/>
                  </a:cubicBezTo>
                  <a:cubicBezTo>
                    <a:pt x="2087" y="2326"/>
                    <a:pt x="250" y="66"/>
                    <a:pt x="231" y="44"/>
                  </a:cubicBezTo>
                  <a:cubicBezTo>
                    <a:pt x="206" y="15"/>
                    <a:pt x="17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1"/>
            <p:cNvSpPr/>
            <p:nvPr/>
          </p:nvSpPr>
          <p:spPr>
            <a:xfrm>
              <a:off x="5342150" y="803450"/>
              <a:ext cx="44150" cy="118900"/>
            </a:xfrm>
            <a:custGeom>
              <a:rect b="b" l="l" r="r" t="t"/>
              <a:pathLst>
                <a:path extrusionOk="0" h="4756" w="1766">
                  <a:moveTo>
                    <a:pt x="1631" y="1"/>
                  </a:moveTo>
                  <a:cubicBezTo>
                    <a:pt x="1571" y="1"/>
                    <a:pt x="1521" y="57"/>
                    <a:pt x="1519" y="119"/>
                  </a:cubicBezTo>
                  <a:cubicBezTo>
                    <a:pt x="1518" y="139"/>
                    <a:pt x="1421" y="2182"/>
                    <a:pt x="48" y="4574"/>
                  </a:cubicBezTo>
                  <a:cubicBezTo>
                    <a:pt x="1" y="4654"/>
                    <a:pt x="60" y="4756"/>
                    <a:pt x="154" y="4756"/>
                  </a:cubicBezTo>
                  <a:cubicBezTo>
                    <a:pt x="197" y="4756"/>
                    <a:pt x="238" y="4732"/>
                    <a:pt x="260" y="4694"/>
                  </a:cubicBezTo>
                  <a:cubicBezTo>
                    <a:pt x="1664" y="2248"/>
                    <a:pt x="1759" y="214"/>
                    <a:pt x="1762" y="129"/>
                  </a:cubicBezTo>
                  <a:cubicBezTo>
                    <a:pt x="1765" y="61"/>
                    <a:pt x="1713" y="4"/>
                    <a:pt x="1646" y="2"/>
                  </a:cubicBezTo>
                  <a:cubicBezTo>
                    <a:pt x="1641" y="1"/>
                    <a:pt x="1636" y="1"/>
                    <a:pt x="163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1"/>
            <p:cNvSpPr/>
            <p:nvPr/>
          </p:nvSpPr>
          <p:spPr>
            <a:xfrm>
              <a:off x="5217200" y="818000"/>
              <a:ext cx="45725" cy="89775"/>
            </a:xfrm>
            <a:custGeom>
              <a:rect b="b" l="l" r="r" t="t"/>
              <a:pathLst>
                <a:path extrusionOk="0" h="3591" w="1829">
                  <a:moveTo>
                    <a:pt x="130" y="0"/>
                  </a:moveTo>
                  <a:cubicBezTo>
                    <a:pt x="125" y="0"/>
                    <a:pt x="120" y="1"/>
                    <a:pt x="114" y="1"/>
                  </a:cubicBezTo>
                  <a:cubicBezTo>
                    <a:pt x="48" y="10"/>
                    <a:pt x="0" y="71"/>
                    <a:pt x="10" y="138"/>
                  </a:cubicBezTo>
                  <a:cubicBezTo>
                    <a:pt x="18" y="202"/>
                    <a:pt x="235" y="1737"/>
                    <a:pt x="1572" y="3541"/>
                  </a:cubicBezTo>
                  <a:cubicBezTo>
                    <a:pt x="1596" y="3572"/>
                    <a:pt x="1632" y="3590"/>
                    <a:pt x="1671" y="3590"/>
                  </a:cubicBezTo>
                  <a:cubicBezTo>
                    <a:pt x="1771" y="3590"/>
                    <a:pt x="1828" y="3476"/>
                    <a:pt x="1769" y="3396"/>
                  </a:cubicBezTo>
                  <a:cubicBezTo>
                    <a:pt x="470" y="1646"/>
                    <a:pt x="253" y="121"/>
                    <a:pt x="251" y="106"/>
                  </a:cubicBezTo>
                  <a:cubicBezTo>
                    <a:pt x="242" y="45"/>
                    <a:pt x="190" y="0"/>
                    <a:pt x="1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1"/>
            <p:cNvSpPr/>
            <p:nvPr/>
          </p:nvSpPr>
          <p:spPr>
            <a:xfrm>
              <a:off x="5055050" y="726575"/>
              <a:ext cx="50000" cy="156950"/>
            </a:xfrm>
            <a:custGeom>
              <a:rect b="b" l="l" r="r" t="t"/>
              <a:pathLst>
                <a:path extrusionOk="0" h="6278" w="2000">
                  <a:moveTo>
                    <a:pt x="1863" y="0"/>
                  </a:moveTo>
                  <a:cubicBezTo>
                    <a:pt x="1828" y="0"/>
                    <a:pt x="1793" y="16"/>
                    <a:pt x="1769" y="46"/>
                  </a:cubicBezTo>
                  <a:cubicBezTo>
                    <a:pt x="1696" y="136"/>
                    <a:pt x="1" y="2289"/>
                    <a:pt x="857" y="6181"/>
                  </a:cubicBezTo>
                  <a:cubicBezTo>
                    <a:pt x="869" y="6237"/>
                    <a:pt x="918" y="6276"/>
                    <a:pt x="976" y="6277"/>
                  </a:cubicBezTo>
                  <a:cubicBezTo>
                    <a:pt x="985" y="6277"/>
                    <a:pt x="993" y="6276"/>
                    <a:pt x="1003" y="6274"/>
                  </a:cubicBezTo>
                  <a:cubicBezTo>
                    <a:pt x="1068" y="6260"/>
                    <a:pt x="1109" y="6194"/>
                    <a:pt x="1094" y="6129"/>
                  </a:cubicBezTo>
                  <a:cubicBezTo>
                    <a:pt x="265" y="2358"/>
                    <a:pt x="1941" y="220"/>
                    <a:pt x="1958" y="199"/>
                  </a:cubicBezTo>
                  <a:cubicBezTo>
                    <a:pt x="2000" y="146"/>
                    <a:pt x="1992" y="70"/>
                    <a:pt x="1940" y="28"/>
                  </a:cubicBezTo>
                  <a:cubicBezTo>
                    <a:pt x="1917" y="9"/>
                    <a:pt x="1890" y="0"/>
                    <a:pt x="186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1"/>
            <p:cNvSpPr/>
            <p:nvPr/>
          </p:nvSpPr>
          <p:spPr>
            <a:xfrm>
              <a:off x="4959600" y="564775"/>
              <a:ext cx="135950" cy="137075"/>
            </a:xfrm>
            <a:custGeom>
              <a:rect b="b" l="l" r="r" t="t"/>
              <a:pathLst>
                <a:path extrusionOk="0" h="5483" w="5438">
                  <a:moveTo>
                    <a:pt x="5303" y="1"/>
                  </a:moveTo>
                  <a:cubicBezTo>
                    <a:pt x="5294" y="1"/>
                    <a:pt x="5284" y="2"/>
                    <a:pt x="5275" y="4"/>
                  </a:cubicBezTo>
                  <a:cubicBezTo>
                    <a:pt x="1564" y="893"/>
                    <a:pt x="38" y="3926"/>
                    <a:pt x="24" y="3957"/>
                  </a:cubicBezTo>
                  <a:cubicBezTo>
                    <a:pt x="0" y="4003"/>
                    <a:pt x="10" y="4060"/>
                    <a:pt x="48" y="4097"/>
                  </a:cubicBezTo>
                  <a:cubicBezTo>
                    <a:pt x="717" y="4754"/>
                    <a:pt x="1903" y="5437"/>
                    <a:pt x="1953" y="5465"/>
                  </a:cubicBezTo>
                  <a:cubicBezTo>
                    <a:pt x="1972" y="5476"/>
                    <a:pt x="1992" y="5481"/>
                    <a:pt x="2014" y="5481"/>
                  </a:cubicBezTo>
                  <a:lnTo>
                    <a:pt x="2014" y="5482"/>
                  </a:lnTo>
                  <a:cubicBezTo>
                    <a:pt x="2139" y="5482"/>
                    <a:pt x="2182" y="5316"/>
                    <a:pt x="2075" y="5254"/>
                  </a:cubicBezTo>
                  <a:cubicBezTo>
                    <a:pt x="2063" y="5248"/>
                    <a:pt x="942" y="4603"/>
                    <a:pt x="284" y="3986"/>
                  </a:cubicBezTo>
                  <a:cubicBezTo>
                    <a:pt x="546" y="3513"/>
                    <a:pt x="2062" y="1025"/>
                    <a:pt x="5332" y="242"/>
                  </a:cubicBezTo>
                  <a:cubicBezTo>
                    <a:pt x="5397" y="226"/>
                    <a:pt x="5438" y="160"/>
                    <a:pt x="5422" y="95"/>
                  </a:cubicBezTo>
                  <a:cubicBezTo>
                    <a:pt x="5409" y="39"/>
                    <a:pt x="5359" y="1"/>
                    <a:pt x="5303"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1"/>
            <p:cNvSpPr/>
            <p:nvPr/>
          </p:nvSpPr>
          <p:spPr>
            <a:xfrm>
              <a:off x="5045525" y="408900"/>
              <a:ext cx="144625" cy="31700"/>
            </a:xfrm>
            <a:custGeom>
              <a:rect b="b" l="l" r="r" t="t"/>
              <a:pathLst>
                <a:path extrusionOk="0" h="1268" w="5785">
                  <a:moveTo>
                    <a:pt x="1450" y="1"/>
                  </a:moveTo>
                  <a:cubicBezTo>
                    <a:pt x="649" y="1"/>
                    <a:pt x="126" y="99"/>
                    <a:pt x="114" y="101"/>
                  </a:cubicBezTo>
                  <a:cubicBezTo>
                    <a:pt x="46" y="113"/>
                    <a:pt x="1" y="177"/>
                    <a:pt x="14" y="245"/>
                  </a:cubicBezTo>
                  <a:cubicBezTo>
                    <a:pt x="25" y="304"/>
                    <a:pt x="77" y="344"/>
                    <a:pt x="135" y="344"/>
                  </a:cubicBezTo>
                  <a:cubicBezTo>
                    <a:pt x="143" y="344"/>
                    <a:pt x="152" y="343"/>
                    <a:pt x="160" y="341"/>
                  </a:cubicBezTo>
                  <a:cubicBezTo>
                    <a:pt x="172" y="338"/>
                    <a:pt x="679" y="243"/>
                    <a:pt x="1455" y="243"/>
                  </a:cubicBezTo>
                  <a:cubicBezTo>
                    <a:pt x="2512" y="243"/>
                    <a:pt x="4069" y="420"/>
                    <a:pt x="5556" y="1252"/>
                  </a:cubicBezTo>
                  <a:cubicBezTo>
                    <a:pt x="5574" y="1262"/>
                    <a:pt x="5594" y="1268"/>
                    <a:pt x="5615" y="1268"/>
                  </a:cubicBezTo>
                  <a:cubicBezTo>
                    <a:pt x="5741" y="1268"/>
                    <a:pt x="5784" y="1101"/>
                    <a:pt x="5674" y="1039"/>
                  </a:cubicBezTo>
                  <a:cubicBezTo>
                    <a:pt x="4144" y="183"/>
                    <a:pt x="2540" y="1"/>
                    <a:pt x="1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1"/>
            <p:cNvSpPr/>
            <p:nvPr/>
          </p:nvSpPr>
          <p:spPr>
            <a:xfrm>
              <a:off x="5265850" y="308475"/>
              <a:ext cx="96525" cy="138550"/>
            </a:xfrm>
            <a:custGeom>
              <a:rect b="b" l="l" r="r" t="t"/>
              <a:pathLst>
                <a:path extrusionOk="0" h="5542" w="3861">
                  <a:moveTo>
                    <a:pt x="139" y="0"/>
                  </a:moveTo>
                  <a:cubicBezTo>
                    <a:pt x="98" y="0"/>
                    <a:pt x="57" y="22"/>
                    <a:pt x="34" y="60"/>
                  </a:cubicBezTo>
                  <a:cubicBezTo>
                    <a:pt x="0" y="118"/>
                    <a:pt x="19" y="193"/>
                    <a:pt x="78" y="227"/>
                  </a:cubicBezTo>
                  <a:cubicBezTo>
                    <a:pt x="106" y="245"/>
                    <a:pt x="2981" y="1990"/>
                    <a:pt x="3609" y="5441"/>
                  </a:cubicBezTo>
                  <a:cubicBezTo>
                    <a:pt x="3619" y="5499"/>
                    <a:pt x="3669" y="5541"/>
                    <a:pt x="3728" y="5541"/>
                  </a:cubicBezTo>
                  <a:cubicBezTo>
                    <a:pt x="3735" y="5541"/>
                    <a:pt x="3743" y="5540"/>
                    <a:pt x="3750" y="5539"/>
                  </a:cubicBezTo>
                  <a:cubicBezTo>
                    <a:pt x="3816" y="5527"/>
                    <a:pt x="3860" y="5463"/>
                    <a:pt x="3848" y="5398"/>
                  </a:cubicBezTo>
                  <a:cubicBezTo>
                    <a:pt x="3201" y="1834"/>
                    <a:pt x="232" y="36"/>
                    <a:pt x="201" y="18"/>
                  </a:cubicBezTo>
                  <a:cubicBezTo>
                    <a:pt x="182" y="6"/>
                    <a:pt x="160"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1"/>
            <p:cNvSpPr/>
            <p:nvPr/>
          </p:nvSpPr>
          <p:spPr>
            <a:xfrm>
              <a:off x="5405325" y="389850"/>
              <a:ext cx="98175" cy="21525"/>
            </a:xfrm>
            <a:custGeom>
              <a:rect b="b" l="l" r="r" t="t"/>
              <a:pathLst>
                <a:path extrusionOk="0" h="861" w="3927">
                  <a:moveTo>
                    <a:pt x="3450" y="1"/>
                  </a:moveTo>
                  <a:cubicBezTo>
                    <a:pt x="2021" y="1"/>
                    <a:pt x="215" y="595"/>
                    <a:pt x="132" y="622"/>
                  </a:cubicBezTo>
                  <a:cubicBezTo>
                    <a:pt x="0" y="666"/>
                    <a:pt x="32" y="860"/>
                    <a:pt x="170" y="860"/>
                  </a:cubicBezTo>
                  <a:cubicBezTo>
                    <a:pt x="184" y="860"/>
                    <a:pt x="197" y="858"/>
                    <a:pt x="209" y="854"/>
                  </a:cubicBezTo>
                  <a:cubicBezTo>
                    <a:pt x="229" y="847"/>
                    <a:pt x="2059" y="245"/>
                    <a:pt x="3453" y="245"/>
                  </a:cubicBezTo>
                  <a:cubicBezTo>
                    <a:pt x="3568" y="245"/>
                    <a:pt x="3680" y="249"/>
                    <a:pt x="3788" y="258"/>
                  </a:cubicBezTo>
                  <a:cubicBezTo>
                    <a:pt x="3792" y="258"/>
                    <a:pt x="3796" y="258"/>
                    <a:pt x="3800" y="258"/>
                  </a:cubicBezTo>
                  <a:cubicBezTo>
                    <a:pt x="3862" y="258"/>
                    <a:pt x="3916" y="211"/>
                    <a:pt x="3920" y="147"/>
                  </a:cubicBezTo>
                  <a:cubicBezTo>
                    <a:pt x="3926" y="79"/>
                    <a:pt x="3876" y="20"/>
                    <a:pt x="3809" y="15"/>
                  </a:cubicBezTo>
                  <a:cubicBezTo>
                    <a:pt x="3693" y="5"/>
                    <a:pt x="3573" y="1"/>
                    <a:pt x="345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1"/>
            <p:cNvSpPr/>
            <p:nvPr/>
          </p:nvSpPr>
          <p:spPr>
            <a:xfrm>
              <a:off x="5423475" y="419200"/>
              <a:ext cx="52025" cy="60275"/>
            </a:xfrm>
            <a:custGeom>
              <a:rect b="b" l="l" r="r" t="t"/>
              <a:pathLst>
                <a:path extrusionOk="0" h="2411" w="2081">
                  <a:moveTo>
                    <a:pt x="1944" y="0"/>
                  </a:moveTo>
                  <a:cubicBezTo>
                    <a:pt x="1907" y="0"/>
                    <a:pt x="1871" y="17"/>
                    <a:pt x="1847" y="47"/>
                  </a:cubicBezTo>
                  <a:lnTo>
                    <a:pt x="66" y="2211"/>
                  </a:lnTo>
                  <a:cubicBezTo>
                    <a:pt x="0" y="2292"/>
                    <a:pt x="57" y="2411"/>
                    <a:pt x="160" y="2411"/>
                  </a:cubicBezTo>
                  <a:cubicBezTo>
                    <a:pt x="197" y="2411"/>
                    <a:pt x="230" y="2395"/>
                    <a:pt x="254" y="2367"/>
                  </a:cubicBezTo>
                  <a:lnTo>
                    <a:pt x="2035" y="203"/>
                  </a:lnTo>
                  <a:cubicBezTo>
                    <a:pt x="2080" y="151"/>
                    <a:pt x="2074" y="72"/>
                    <a:pt x="2021" y="28"/>
                  </a:cubicBezTo>
                  <a:cubicBezTo>
                    <a:pt x="1999" y="9"/>
                    <a:pt x="1971" y="0"/>
                    <a:pt x="194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1"/>
            <p:cNvSpPr/>
            <p:nvPr/>
          </p:nvSpPr>
          <p:spPr>
            <a:xfrm>
              <a:off x="5270050" y="344175"/>
              <a:ext cx="11300" cy="77800"/>
            </a:xfrm>
            <a:custGeom>
              <a:rect b="b" l="l" r="r" t="t"/>
              <a:pathLst>
                <a:path extrusionOk="0" h="3112" w="452">
                  <a:moveTo>
                    <a:pt x="124" y="0"/>
                  </a:moveTo>
                  <a:cubicBezTo>
                    <a:pt x="122" y="0"/>
                    <a:pt x="120" y="0"/>
                    <a:pt x="118" y="0"/>
                  </a:cubicBezTo>
                  <a:cubicBezTo>
                    <a:pt x="51" y="5"/>
                    <a:pt x="0" y="64"/>
                    <a:pt x="5" y="130"/>
                  </a:cubicBezTo>
                  <a:lnTo>
                    <a:pt x="204" y="2998"/>
                  </a:lnTo>
                  <a:cubicBezTo>
                    <a:pt x="209" y="3062"/>
                    <a:pt x="261" y="3111"/>
                    <a:pt x="326" y="3112"/>
                  </a:cubicBezTo>
                  <a:lnTo>
                    <a:pt x="334" y="3111"/>
                  </a:lnTo>
                  <a:cubicBezTo>
                    <a:pt x="401" y="3107"/>
                    <a:pt x="452" y="3048"/>
                    <a:pt x="447" y="2981"/>
                  </a:cubicBezTo>
                  <a:lnTo>
                    <a:pt x="248" y="113"/>
                  </a:lnTo>
                  <a:cubicBezTo>
                    <a:pt x="243" y="49"/>
                    <a:pt x="188" y="0"/>
                    <a:pt x="124"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1"/>
            <p:cNvSpPr/>
            <p:nvPr/>
          </p:nvSpPr>
          <p:spPr>
            <a:xfrm>
              <a:off x="5075275" y="441200"/>
              <a:ext cx="52875" cy="40875"/>
            </a:xfrm>
            <a:custGeom>
              <a:rect b="b" l="l" r="r" t="t"/>
              <a:pathLst>
                <a:path extrusionOk="0" h="1635" w="2115">
                  <a:moveTo>
                    <a:pt x="138" y="0"/>
                  </a:moveTo>
                  <a:cubicBezTo>
                    <a:pt x="102" y="0"/>
                    <a:pt x="66" y="17"/>
                    <a:pt x="41" y="48"/>
                  </a:cubicBezTo>
                  <a:cubicBezTo>
                    <a:pt x="0" y="101"/>
                    <a:pt x="11" y="178"/>
                    <a:pt x="64" y="219"/>
                  </a:cubicBezTo>
                  <a:lnTo>
                    <a:pt x="1874" y="1609"/>
                  </a:lnTo>
                  <a:cubicBezTo>
                    <a:pt x="1895" y="1626"/>
                    <a:pt x="1920" y="1635"/>
                    <a:pt x="1947" y="1635"/>
                  </a:cubicBezTo>
                  <a:cubicBezTo>
                    <a:pt x="1948" y="1635"/>
                    <a:pt x="1948" y="1635"/>
                    <a:pt x="1949" y="1635"/>
                  </a:cubicBezTo>
                  <a:cubicBezTo>
                    <a:pt x="2064" y="1635"/>
                    <a:pt x="2114" y="1487"/>
                    <a:pt x="2021" y="1417"/>
                  </a:cubicBezTo>
                  <a:lnTo>
                    <a:pt x="213" y="25"/>
                  </a:lnTo>
                  <a:cubicBezTo>
                    <a:pt x="190" y="8"/>
                    <a:pt x="164"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1"/>
            <p:cNvSpPr/>
            <p:nvPr/>
          </p:nvSpPr>
          <p:spPr>
            <a:xfrm>
              <a:off x="5004175" y="649775"/>
              <a:ext cx="72225" cy="13275"/>
            </a:xfrm>
            <a:custGeom>
              <a:rect b="b" l="l" r="r" t="t"/>
              <a:pathLst>
                <a:path extrusionOk="0" h="531" w="2889">
                  <a:moveTo>
                    <a:pt x="2760" y="0"/>
                  </a:moveTo>
                  <a:cubicBezTo>
                    <a:pt x="2756" y="0"/>
                    <a:pt x="2752" y="0"/>
                    <a:pt x="2748" y="1"/>
                  </a:cubicBezTo>
                  <a:lnTo>
                    <a:pt x="113" y="287"/>
                  </a:lnTo>
                  <a:cubicBezTo>
                    <a:pt x="49" y="295"/>
                    <a:pt x="1" y="351"/>
                    <a:pt x="5" y="415"/>
                  </a:cubicBezTo>
                  <a:cubicBezTo>
                    <a:pt x="8" y="478"/>
                    <a:pt x="61" y="529"/>
                    <a:pt x="126" y="530"/>
                  </a:cubicBezTo>
                  <a:cubicBezTo>
                    <a:pt x="130" y="530"/>
                    <a:pt x="135" y="529"/>
                    <a:pt x="139" y="529"/>
                  </a:cubicBezTo>
                  <a:lnTo>
                    <a:pt x="2774" y="243"/>
                  </a:lnTo>
                  <a:cubicBezTo>
                    <a:pt x="2841" y="234"/>
                    <a:pt x="2889" y="175"/>
                    <a:pt x="2881" y="109"/>
                  </a:cubicBezTo>
                  <a:cubicBezTo>
                    <a:pt x="2874" y="46"/>
                    <a:pt x="2822" y="0"/>
                    <a:pt x="276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1"/>
            <p:cNvSpPr/>
            <p:nvPr/>
          </p:nvSpPr>
          <p:spPr>
            <a:xfrm>
              <a:off x="5109775" y="799350"/>
              <a:ext cx="44125" cy="45625"/>
            </a:xfrm>
            <a:custGeom>
              <a:rect b="b" l="l" r="r" t="t"/>
              <a:pathLst>
                <a:path extrusionOk="0" h="1825" w="1765">
                  <a:moveTo>
                    <a:pt x="1630" y="0"/>
                  </a:moveTo>
                  <a:cubicBezTo>
                    <a:pt x="1597" y="0"/>
                    <a:pt x="1564" y="13"/>
                    <a:pt x="1541" y="39"/>
                  </a:cubicBezTo>
                  <a:lnTo>
                    <a:pt x="73" y="1620"/>
                  </a:lnTo>
                  <a:cubicBezTo>
                    <a:pt x="0" y="1698"/>
                    <a:pt x="55" y="1825"/>
                    <a:pt x="162" y="1825"/>
                  </a:cubicBezTo>
                  <a:cubicBezTo>
                    <a:pt x="196" y="1825"/>
                    <a:pt x="228" y="1811"/>
                    <a:pt x="252" y="1786"/>
                  </a:cubicBezTo>
                  <a:lnTo>
                    <a:pt x="1719" y="204"/>
                  </a:lnTo>
                  <a:cubicBezTo>
                    <a:pt x="1765" y="156"/>
                    <a:pt x="1762" y="78"/>
                    <a:pt x="1713" y="33"/>
                  </a:cubicBezTo>
                  <a:cubicBezTo>
                    <a:pt x="1689" y="11"/>
                    <a:pt x="1659" y="0"/>
                    <a:pt x="1630"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1"/>
            <p:cNvSpPr/>
            <p:nvPr/>
          </p:nvSpPr>
          <p:spPr>
            <a:xfrm>
              <a:off x="5302900" y="849250"/>
              <a:ext cx="12225" cy="59425"/>
            </a:xfrm>
            <a:custGeom>
              <a:rect b="b" l="l" r="r" t="t"/>
              <a:pathLst>
                <a:path extrusionOk="0" h="2377" w="489">
                  <a:moveTo>
                    <a:pt x="129" y="0"/>
                  </a:moveTo>
                  <a:cubicBezTo>
                    <a:pt x="124" y="0"/>
                    <a:pt x="120" y="1"/>
                    <a:pt x="115" y="1"/>
                  </a:cubicBezTo>
                  <a:cubicBezTo>
                    <a:pt x="49" y="9"/>
                    <a:pt x="1" y="68"/>
                    <a:pt x="7" y="134"/>
                  </a:cubicBezTo>
                  <a:lnTo>
                    <a:pt x="240" y="2268"/>
                  </a:lnTo>
                  <a:cubicBezTo>
                    <a:pt x="246" y="2329"/>
                    <a:pt x="298" y="2376"/>
                    <a:pt x="360" y="2376"/>
                  </a:cubicBezTo>
                  <a:cubicBezTo>
                    <a:pt x="364" y="2376"/>
                    <a:pt x="370" y="2375"/>
                    <a:pt x="374" y="2375"/>
                  </a:cubicBezTo>
                  <a:cubicBezTo>
                    <a:pt x="440" y="2368"/>
                    <a:pt x="489" y="2308"/>
                    <a:pt x="482" y="2241"/>
                  </a:cubicBezTo>
                  <a:lnTo>
                    <a:pt x="250" y="108"/>
                  </a:lnTo>
                  <a:cubicBezTo>
                    <a:pt x="242" y="46"/>
                    <a:pt x="190" y="0"/>
                    <a:pt x="12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1"/>
            <p:cNvSpPr/>
            <p:nvPr/>
          </p:nvSpPr>
          <p:spPr>
            <a:xfrm>
              <a:off x="5447450" y="766725"/>
              <a:ext cx="52450" cy="41375"/>
            </a:xfrm>
            <a:custGeom>
              <a:rect b="b" l="l" r="r" t="t"/>
              <a:pathLst>
                <a:path extrusionOk="0" h="1655" w="2098">
                  <a:moveTo>
                    <a:pt x="137" y="1"/>
                  </a:moveTo>
                  <a:cubicBezTo>
                    <a:pt x="101" y="1"/>
                    <a:pt x="66" y="17"/>
                    <a:pt x="42" y="48"/>
                  </a:cubicBezTo>
                  <a:cubicBezTo>
                    <a:pt x="0" y="100"/>
                    <a:pt x="9" y="175"/>
                    <a:pt x="60" y="217"/>
                  </a:cubicBezTo>
                  <a:lnTo>
                    <a:pt x="1856" y="1629"/>
                  </a:lnTo>
                  <a:cubicBezTo>
                    <a:pt x="1878" y="1645"/>
                    <a:pt x="1904" y="1655"/>
                    <a:pt x="1932" y="1655"/>
                  </a:cubicBezTo>
                  <a:cubicBezTo>
                    <a:pt x="2047" y="1655"/>
                    <a:pt x="2098" y="1508"/>
                    <a:pt x="2007" y="1436"/>
                  </a:cubicBezTo>
                  <a:lnTo>
                    <a:pt x="211" y="26"/>
                  </a:lnTo>
                  <a:cubicBezTo>
                    <a:pt x="189" y="9"/>
                    <a:pt x="163"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1"/>
            <p:cNvSpPr/>
            <p:nvPr/>
          </p:nvSpPr>
          <p:spPr>
            <a:xfrm>
              <a:off x="5489500" y="601775"/>
              <a:ext cx="69325" cy="13500"/>
            </a:xfrm>
            <a:custGeom>
              <a:rect b="b" l="l" r="r" t="t"/>
              <a:pathLst>
                <a:path extrusionOk="0" h="540" w="2773">
                  <a:moveTo>
                    <a:pt x="2644" y="1"/>
                  </a:moveTo>
                  <a:cubicBezTo>
                    <a:pt x="2639" y="1"/>
                    <a:pt x="2633" y="1"/>
                    <a:pt x="2627" y="2"/>
                  </a:cubicBezTo>
                  <a:lnTo>
                    <a:pt x="111" y="298"/>
                  </a:lnTo>
                  <a:cubicBezTo>
                    <a:pt x="48" y="305"/>
                    <a:pt x="0" y="361"/>
                    <a:pt x="5" y="426"/>
                  </a:cubicBezTo>
                  <a:cubicBezTo>
                    <a:pt x="9" y="489"/>
                    <a:pt x="62" y="540"/>
                    <a:pt x="126" y="540"/>
                  </a:cubicBezTo>
                  <a:lnTo>
                    <a:pt x="140" y="540"/>
                  </a:lnTo>
                  <a:lnTo>
                    <a:pt x="2656" y="244"/>
                  </a:lnTo>
                  <a:cubicBezTo>
                    <a:pt x="2723" y="238"/>
                    <a:pt x="2773" y="176"/>
                    <a:pt x="2764" y="109"/>
                  </a:cubicBezTo>
                  <a:cubicBezTo>
                    <a:pt x="2758" y="46"/>
                    <a:pt x="2705" y="1"/>
                    <a:pt x="264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41"/>
          <p:cNvGrpSpPr/>
          <p:nvPr/>
        </p:nvGrpSpPr>
        <p:grpSpPr>
          <a:xfrm>
            <a:off x="7540126" y="13755792"/>
            <a:ext cx="1239208" cy="1073344"/>
            <a:chOff x="5667350" y="960775"/>
            <a:chExt cx="593775" cy="514300"/>
          </a:xfrm>
        </p:grpSpPr>
        <p:sp>
          <p:nvSpPr>
            <p:cNvPr id="2106" name="Google Shape;2106;p41"/>
            <p:cNvSpPr/>
            <p:nvPr/>
          </p:nvSpPr>
          <p:spPr>
            <a:xfrm>
              <a:off x="5816175" y="1348125"/>
              <a:ext cx="130350" cy="110700"/>
            </a:xfrm>
            <a:custGeom>
              <a:rect b="b" l="l" r="r" t="t"/>
              <a:pathLst>
                <a:path extrusionOk="0" h="4428" w="5214">
                  <a:moveTo>
                    <a:pt x="2242" y="1"/>
                  </a:moveTo>
                  <a:lnTo>
                    <a:pt x="2242" y="1"/>
                  </a:lnTo>
                  <a:cubicBezTo>
                    <a:pt x="2006" y="566"/>
                    <a:pt x="0" y="3542"/>
                    <a:pt x="2631" y="4337"/>
                  </a:cubicBezTo>
                  <a:cubicBezTo>
                    <a:pt x="2837" y="4399"/>
                    <a:pt x="3026" y="4428"/>
                    <a:pt x="3201" y="4428"/>
                  </a:cubicBezTo>
                  <a:cubicBezTo>
                    <a:pt x="5127" y="4428"/>
                    <a:pt x="5213" y="949"/>
                    <a:pt x="5213" y="949"/>
                  </a:cubicBezTo>
                  <a:cubicBezTo>
                    <a:pt x="3717" y="168"/>
                    <a:pt x="2242" y="1"/>
                    <a:pt x="2242"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1"/>
            <p:cNvSpPr/>
            <p:nvPr/>
          </p:nvSpPr>
          <p:spPr>
            <a:xfrm>
              <a:off x="5912825" y="1368100"/>
              <a:ext cx="133125" cy="103550"/>
            </a:xfrm>
            <a:custGeom>
              <a:rect b="b" l="l" r="r" t="t"/>
              <a:pathLst>
                <a:path extrusionOk="0" h="4142" w="5325">
                  <a:moveTo>
                    <a:pt x="2627" y="1"/>
                  </a:moveTo>
                  <a:cubicBezTo>
                    <a:pt x="1692" y="1"/>
                    <a:pt x="1036" y="133"/>
                    <a:pt x="1036" y="133"/>
                  </a:cubicBezTo>
                  <a:cubicBezTo>
                    <a:pt x="984" y="740"/>
                    <a:pt x="1" y="4142"/>
                    <a:pt x="2675" y="4142"/>
                  </a:cubicBezTo>
                  <a:cubicBezTo>
                    <a:pt x="2695" y="4142"/>
                    <a:pt x="2714" y="4142"/>
                    <a:pt x="2734" y="4141"/>
                  </a:cubicBezTo>
                  <a:cubicBezTo>
                    <a:pt x="5324" y="4095"/>
                    <a:pt x="4154" y="126"/>
                    <a:pt x="4154" y="126"/>
                  </a:cubicBezTo>
                  <a:cubicBezTo>
                    <a:pt x="3607" y="32"/>
                    <a:pt x="3084" y="1"/>
                    <a:pt x="2627"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1"/>
            <p:cNvSpPr/>
            <p:nvPr/>
          </p:nvSpPr>
          <p:spPr>
            <a:xfrm>
              <a:off x="6014450" y="1354625"/>
              <a:ext cx="132425" cy="110000"/>
            </a:xfrm>
            <a:custGeom>
              <a:rect b="b" l="l" r="r" t="t"/>
              <a:pathLst>
                <a:path extrusionOk="0" h="4400" w="5297">
                  <a:moveTo>
                    <a:pt x="2968" y="1"/>
                  </a:moveTo>
                  <a:lnTo>
                    <a:pt x="2968" y="1"/>
                  </a:lnTo>
                  <a:cubicBezTo>
                    <a:pt x="1297" y="238"/>
                    <a:pt x="1" y="961"/>
                    <a:pt x="2" y="961"/>
                  </a:cubicBezTo>
                  <a:cubicBezTo>
                    <a:pt x="124" y="1494"/>
                    <a:pt x="221" y="4399"/>
                    <a:pt x="2079" y="4399"/>
                  </a:cubicBezTo>
                  <a:cubicBezTo>
                    <a:pt x="2307" y="4399"/>
                    <a:pt x="2561" y="4356"/>
                    <a:pt x="2844" y="4259"/>
                  </a:cubicBezTo>
                  <a:cubicBezTo>
                    <a:pt x="5296" y="3422"/>
                    <a:pt x="2968" y="1"/>
                    <a:pt x="2968"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1"/>
            <p:cNvSpPr/>
            <p:nvPr/>
          </p:nvSpPr>
          <p:spPr>
            <a:xfrm>
              <a:off x="6081150" y="1311575"/>
              <a:ext cx="145900" cy="113075"/>
            </a:xfrm>
            <a:custGeom>
              <a:rect b="b" l="l" r="r" t="t"/>
              <a:pathLst>
                <a:path extrusionOk="0" h="4523" w="5836">
                  <a:moveTo>
                    <a:pt x="2357" y="0"/>
                  </a:moveTo>
                  <a:cubicBezTo>
                    <a:pt x="912" y="871"/>
                    <a:pt x="1" y="2043"/>
                    <a:pt x="1" y="2043"/>
                  </a:cubicBezTo>
                  <a:cubicBezTo>
                    <a:pt x="283" y="2432"/>
                    <a:pt x="1264" y="4522"/>
                    <a:pt x="2662" y="4522"/>
                  </a:cubicBezTo>
                  <a:cubicBezTo>
                    <a:pt x="3047" y="4522"/>
                    <a:pt x="3463" y="4364"/>
                    <a:pt x="3905" y="3969"/>
                  </a:cubicBezTo>
                  <a:cubicBezTo>
                    <a:pt x="5835" y="2241"/>
                    <a:pt x="2357" y="0"/>
                    <a:pt x="23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1"/>
            <p:cNvSpPr/>
            <p:nvPr/>
          </p:nvSpPr>
          <p:spPr>
            <a:xfrm>
              <a:off x="5736025" y="1306450"/>
              <a:ext cx="144575" cy="113450"/>
            </a:xfrm>
            <a:custGeom>
              <a:rect b="b" l="l" r="r" t="t"/>
              <a:pathLst>
                <a:path extrusionOk="0" h="4538" w="5783">
                  <a:moveTo>
                    <a:pt x="3223" y="1"/>
                  </a:moveTo>
                  <a:cubicBezTo>
                    <a:pt x="3223" y="1"/>
                    <a:pt x="1" y="2597"/>
                    <a:pt x="2104" y="4111"/>
                  </a:cubicBezTo>
                  <a:cubicBezTo>
                    <a:pt x="2524" y="4413"/>
                    <a:pt x="2905" y="4537"/>
                    <a:pt x="3249" y="4537"/>
                  </a:cubicBezTo>
                  <a:cubicBezTo>
                    <a:pt x="4734" y="4537"/>
                    <a:pt x="5534" y="2214"/>
                    <a:pt x="5782" y="1782"/>
                  </a:cubicBezTo>
                  <a:cubicBezTo>
                    <a:pt x="5782" y="1782"/>
                    <a:pt x="4753" y="713"/>
                    <a:pt x="3223"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1"/>
            <p:cNvSpPr/>
            <p:nvPr/>
          </p:nvSpPr>
          <p:spPr>
            <a:xfrm>
              <a:off x="5680425" y="1250325"/>
              <a:ext cx="141050" cy="107525"/>
            </a:xfrm>
            <a:custGeom>
              <a:rect b="b" l="l" r="r" t="t"/>
              <a:pathLst>
                <a:path extrusionOk="0" h="4301" w="5642">
                  <a:moveTo>
                    <a:pt x="3981" y="0"/>
                  </a:moveTo>
                  <a:cubicBezTo>
                    <a:pt x="3981" y="0"/>
                    <a:pt x="0" y="1134"/>
                    <a:pt x="1345" y="3348"/>
                  </a:cubicBezTo>
                  <a:cubicBezTo>
                    <a:pt x="1771" y="4048"/>
                    <a:pt x="2281" y="4301"/>
                    <a:pt x="2801" y="4301"/>
                  </a:cubicBezTo>
                  <a:cubicBezTo>
                    <a:pt x="4024" y="4301"/>
                    <a:pt x="5298" y="2900"/>
                    <a:pt x="5642" y="2639"/>
                  </a:cubicBezTo>
                  <a:cubicBezTo>
                    <a:pt x="5640" y="2639"/>
                    <a:pt x="5110" y="1252"/>
                    <a:pt x="3981"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1"/>
            <p:cNvSpPr/>
            <p:nvPr/>
          </p:nvSpPr>
          <p:spPr>
            <a:xfrm>
              <a:off x="6128725" y="1248600"/>
              <a:ext cx="132400" cy="101400"/>
            </a:xfrm>
            <a:custGeom>
              <a:rect b="b" l="l" r="r" t="t"/>
              <a:pathLst>
                <a:path extrusionOk="0" h="4056" w="5296">
                  <a:moveTo>
                    <a:pt x="1" y="2886"/>
                  </a:moveTo>
                  <a:cubicBezTo>
                    <a:pt x="1" y="2886"/>
                    <a:pt x="1" y="2886"/>
                    <a:pt x="1" y="2886"/>
                  </a:cubicBezTo>
                  <a:cubicBezTo>
                    <a:pt x="1" y="2886"/>
                    <a:pt x="1" y="2886"/>
                    <a:pt x="1" y="2886"/>
                  </a:cubicBezTo>
                  <a:lnTo>
                    <a:pt x="1" y="2886"/>
                  </a:lnTo>
                  <a:cubicBezTo>
                    <a:pt x="1" y="2886"/>
                    <a:pt x="1" y="2886"/>
                    <a:pt x="1" y="2886"/>
                  </a:cubicBezTo>
                  <a:close/>
                  <a:moveTo>
                    <a:pt x="1180" y="1"/>
                  </a:moveTo>
                  <a:cubicBezTo>
                    <a:pt x="284" y="1429"/>
                    <a:pt x="1" y="2885"/>
                    <a:pt x="1" y="2886"/>
                  </a:cubicBezTo>
                  <a:lnTo>
                    <a:pt x="1" y="2886"/>
                  </a:lnTo>
                  <a:cubicBezTo>
                    <a:pt x="352" y="3067"/>
                    <a:pt x="1640" y="4056"/>
                    <a:pt x="2780" y="4056"/>
                  </a:cubicBezTo>
                  <a:cubicBezTo>
                    <a:pt x="3412" y="4056"/>
                    <a:pt x="3998" y="3752"/>
                    <a:pt x="4354" y="2840"/>
                  </a:cubicBezTo>
                  <a:cubicBezTo>
                    <a:pt x="5295" y="426"/>
                    <a:pt x="1180" y="1"/>
                    <a:pt x="118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1"/>
            <p:cNvSpPr/>
            <p:nvPr/>
          </p:nvSpPr>
          <p:spPr>
            <a:xfrm>
              <a:off x="6141925" y="1164925"/>
              <a:ext cx="111575" cy="90675"/>
            </a:xfrm>
            <a:custGeom>
              <a:rect b="b" l="l" r="r" t="t"/>
              <a:pathLst>
                <a:path extrusionOk="0" h="3627" w="4463">
                  <a:moveTo>
                    <a:pt x="2346" y="1"/>
                  </a:moveTo>
                  <a:cubicBezTo>
                    <a:pt x="1265" y="1"/>
                    <a:pt x="134" y="449"/>
                    <a:pt x="134" y="449"/>
                  </a:cubicBezTo>
                  <a:cubicBezTo>
                    <a:pt x="1" y="2131"/>
                    <a:pt x="425" y="3554"/>
                    <a:pt x="425" y="3554"/>
                  </a:cubicBezTo>
                  <a:cubicBezTo>
                    <a:pt x="426" y="3554"/>
                    <a:pt x="428" y="3554"/>
                    <a:pt x="429" y="3554"/>
                  </a:cubicBezTo>
                  <a:cubicBezTo>
                    <a:pt x="636" y="3554"/>
                    <a:pt x="1156" y="3627"/>
                    <a:pt x="1749" y="3627"/>
                  </a:cubicBezTo>
                  <a:cubicBezTo>
                    <a:pt x="2954" y="3627"/>
                    <a:pt x="4462" y="3325"/>
                    <a:pt x="4262" y="1500"/>
                  </a:cubicBezTo>
                  <a:cubicBezTo>
                    <a:pt x="4134" y="320"/>
                    <a:pt x="3258" y="1"/>
                    <a:pt x="2346"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1"/>
            <p:cNvSpPr/>
            <p:nvPr/>
          </p:nvSpPr>
          <p:spPr>
            <a:xfrm>
              <a:off x="6106775" y="1074300"/>
              <a:ext cx="142450" cy="109375"/>
            </a:xfrm>
            <a:custGeom>
              <a:rect b="b" l="l" r="r" t="t"/>
              <a:pathLst>
                <a:path extrusionOk="0" h="4375" w="5698">
                  <a:moveTo>
                    <a:pt x="2855" y="0"/>
                  </a:moveTo>
                  <a:cubicBezTo>
                    <a:pt x="1487" y="0"/>
                    <a:pt x="1" y="1789"/>
                    <a:pt x="1" y="1789"/>
                  </a:cubicBezTo>
                  <a:cubicBezTo>
                    <a:pt x="690" y="3329"/>
                    <a:pt x="1743" y="4374"/>
                    <a:pt x="1743" y="4374"/>
                  </a:cubicBezTo>
                  <a:cubicBezTo>
                    <a:pt x="2280" y="4078"/>
                    <a:pt x="5698" y="2986"/>
                    <a:pt x="4127" y="731"/>
                  </a:cubicBezTo>
                  <a:cubicBezTo>
                    <a:pt x="3756" y="200"/>
                    <a:pt x="3312" y="0"/>
                    <a:pt x="28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1"/>
            <p:cNvSpPr/>
            <p:nvPr/>
          </p:nvSpPr>
          <p:spPr>
            <a:xfrm>
              <a:off x="5672475" y="1188450"/>
              <a:ext cx="112275" cy="91500"/>
            </a:xfrm>
            <a:custGeom>
              <a:rect b="b" l="l" r="r" t="t"/>
              <a:pathLst>
                <a:path extrusionOk="0" h="3660" w="4491">
                  <a:moveTo>
                    <a:pt x="2944" y="0"/>
                  </a:moveTo>
                  <a:cubicBezTo>
                    <a:pt x="1754" y="0"/>
                    <a:pt x="0" y="286"/>
                    <a:pt x="195" y="2003"/>
                  </a:cubicBezTo>
                  <a:cubicBezTo>
                    <a:pt x="342" y="3305"/>
                    <a:pt x="1166" y="3659"/>
                    <a:pt x="2054" y="3659"/>
                  </a:cubicBezTo>
                  <a:cubicBezTo>
                    <a:pt x="3027" y="3659"/>
                    <a:pt x="4077" y="3233"/>
                    <a:pt x="4390" y="3164"/>
                  </a:cubicBezTo>
                  <a:cubicBezTo>
                    <a:pt x="4390" y="3163"/>
                    <a:pt x="4491" y="1683"/>
                    <a:pt x="3991" y="72"/>
                  </a:cubicBezTo>
                  <a:cubicBezTo>
                    <a:pt x="3991" y="72"/>
                    <a:pt x="3538" y="0"/>
                    <a:pt x="2944"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1"/>
            <p:cNvSpPr/>
            <p:nvPr/>
          </p:nvSpPr>
          <p:spPr>
            <a:xfrm>
              <a:off x="5667350" y="1096275"/>
              <a:ext cx="130575" cy="100400"/>
            </a:xfrm>
            <a:custGeom>
              <a:rect b="b" l="l" r="r" t="t"/>
              <a:pathLst>
                <a:path extrusionOk="0" h="4016" w="5223">
                  <a:moveTo>
                    <a:pt x="2470" y="1"/>
                  </a:moveTo>
                  <a:cubicBezTo>
                    <a:pt x="1839" y="1"/>
                    <a:pt x="1264" y="271"/>
                    <a:pt x="962" y="1080"/>
                  </a:cubicBezTo>
                  <a:cubicBezTo>
                    <a:pt x="0" y="3654"/>
                    <a:pt x="3583" y="3861"/>
                    <a:pt x="4177" y="4015"/>
                  </a:cubicBezTo>
                  <a:cubicBezTo>
                    <a:pt x="4177" y="4014"/>
                    <a:pt x="4937" y="2740"/>
                    <a:pt x="5222" y="1078"/>
                  </a:cubicBezTo>
                  <a:cubicBezTo>
                    <a:pt x="5222" y="1078"/>
                    <a:pt x="3732" y="1"/>
                    <a:pt x="2470"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1"/>
            <p:cNvSpPr/>
            <p:nvPr/>
          </p:nvSpPr>
          <p:spPr>
            <a:xfrm>
              <a:off x="6048600" y="1010875"/>
              <a:ext cx="143650" cy="114500"/>
            </a:xfrm>
            <a:custGeom>
              <a:rect b="b" l="l" r="r" t="t"/>
              <a:pathLst>
                <a:path extrusionOk="0" h="4580" w="5746">
                  <a:moveTo>
                    <a:pt x="2524" y="1"/>
                  </a:moveTo>
                  <a:cubicBezTo>
                    <a:pt x="937" y="1"/>
                    <a:pt x="0" y="2799"/>
                    <a:pt x="0" y="2799"/>
                  </a:cubicBezTo>
                  <a:cubicBezTo>
                    <a:pt x="1200" y="3986"/>
                    <a:pt x="2560" y="4580"/>
                    <a:pt x="2560" y="4580"/>
                  </a:cubicBezTo>
                  <a:cubicBezTo>
                    <a:pt x="2953" y="4108"/>
                    <a:pt x="5746" y="1854"/>
                    <a:pt x="3465" y="320"/>
                  </a:cubicBezTo>
                  <a:cubicBezTo>
                    <a:pt x="3130" y="96"/>
                    <a:pt x="2816" y="1"/>
                    <a:pt x="2524"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1"/>
            <p:cNvSpPr/>
            <p:nvPr/>
          </p:nvSpPr>
          <p:spPr>
            <a:xfrm>
              <a:off x="5781450" y="976350"/>
              <a:ext cx="135625" cy="111125"/>
            </a:xfrm>
            <a:custGeom>
              <a:rect b="b" l="l" r="r" t="t"/>
              <a:pathLst>
                <a:path extrusionOk="0" h="4445" w="5425">
                  <a:moveTo>
                    <a:pt x="3255" y="0"/>
                  </a:moveTo>
                  <a:cubicBezTo>
                    <a:pt x="3003" y="0"/>
                    <a:pt x="2719" y="57"/>
                    <a:pt x="2401" y="186"/>
                  </a:cubicBezTo>
                  <a:cubicBezTo>
                    <a:pt x="1" y="1159"/>
                    <a:pt x="2517" y="4444"/>
                    <a:pt x="2517" y="4444"/>
                  </a:cubicBezTo>
                  <a:cubicBezTo>
                    <a:pt x="4171" y="4115"/>
                    <a:pt x="5424" y="3319"/>
                    <a:pt x="5424" y="3319"/>
                  </a:cubicBezTo>
                  <a:cubicBezTo>
                    <a:pt x="5275" y="2803"/>
                    <a:pt x="5023" y="0"/>
                    <a:pt x="3255" y="0"/>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1"/>
            <p:cNvSpPr/>
            <p:nvPr/>
          </p:nvSpPr>
          <p:spPr>
            <a:xfrm>
              <a:off x="5701050" y="1023250"/>
              <a:ext cx="145950" cy="112475"/>
            </a:xfrm>
            <a:custGeom>
              <a:rect b="b" l="l" r="r" t="t"/>
              <a:pathLst>
                <a:path extrusionOk="0" h="4499" w="5838">
                  <a:moveTo>
                    <a:pt x="3115" y="1"/>
                  </a:moveTo>
                  <a:cubicBezTo>
                    <a:pt x="2706" y="1"/>
                    <a:pt x="2271" y="178"/>
                    <a:pt x="1823" y="631"/>
                  </a:cubicBezTo>
                  <a:cubicBezTo>
                    <a:pt x="1" y="2471"/>
                    <a:pt x="3608" y="4499"/>
                    <a:pt x="3608" y="4499"/>
                  </a:cubicBezTo>
                  <a:cubicBezTo>
                    <a:pt x="4998" y="3544"/>
                    <a:pt x="5836" y="2319"/>
                    <a:pt x="5837" y="2319"/>
                  </a:cubicBezTo>
                  <a:cubicBezTo>
                    <a:pt x="5538" y="1955"/>
                    <a:pt x="4471" y="1"/>
                    <a:pt x="3115" y="1"/>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1"/>
            <p:cNvSpPr/>
            <p:nvPr/>
          </p:nvSpPr>
          <p:spPr>
            <a:xfrm>
              <a:off x="5981000" y="974625"/>
              <a:ext cx="132050" cy="111350"/>
            </a:xfrm>
            <a:custGeom>
              <a:rect b="b" l="l" r="r" t="t"/>
              <a:pathLst>
                <a:path extrusionOk="0" h="4454" w="5282">
                  <a:moveTo>
                    <a:pt x="2064" y="1"/>
                  </a:moveTo>
                  <a:cubicBezTo>
                    <a:pt x="178" y="1"/>
                    <a:pt x="0" y="3424"/>
                    <a:pt x="0" y="3424"/>
                  </a:cubicBezTo>
                  <a:cubicBezTo>
                    <a:pt x="1474" y="4246"/>
                    <a:pt x="2943" y="4453"/>
                    <a:pt x="2944" y="4453"/>
                  </a:cubicBezTo>
                  <a:cubicBezTo>
                    <a:pt x="3196" y="3894"/>
                    <a:pt x="5281" y="974"/>
                    <a:pt x="2673" y="107"/>
                  </a:cubicBezTo>
                  <a:cubicBezTo>
                    <a:pt x="2453" y="34"/>
                    <a:pt x="2250" y="1"/>
                    <a:pt x="2064" y="1"/>
                  </a:cubicBezTo>
                  <a:close/>
                </a:path>
              </a:pathLst>
            </a:custGeom>
            <a:solidFill>
              <a:srgbClr val="B476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1"/>
            <p:cNvSpPr/>
            <p:nvPr/>
          </p:nvSpPr>
          <p:spPr>
            <a:xfrm>
              <a:off x="5884125" y="960775"/>
              <a:ext cx="133050" cy="103875"/>
            </a:xfrm>
            <a:custGeom>
              <a:rect b="b" l="l" r="r" t="t"/>
              <a:pathLst>
                <a:path extrusionOk="0" h="4155" w="5322">
                  <a:moveTo>
                    <a:pt x="2658" y="0"/>
                  </a:moveTo>
                  <a:cubicBezTo>
                    <a:pt x="2635" y="0"/>
                    <a:pt x="2613" y="1"/>
                    <a:pt x="2590" y="1"/>
                  </a:cubicBezTo>
                  <a:cubicBezTo>
                    <a:pt x="1" y="56"/>
                    <a:pt x="1184" y="4021"/>
                    <a:pt x="1184" y="4021"/>
                  </a:cubicBezTo>
                  <a:cubicBezTo>
                    <a:pt x="1783" y="4122"/>
                    <a:pt x="2353" y="4154"/>
                    <a:pt x="2838" y="4154"/>
                  </a:cubicBezTo>
                  <a:cubicBezTo>
                    <a:pt x="3701" y="4154"/>
                    <a:pt x="4295" y="4052"/>
                    <a:pt x="4295" y="4052"/>
                  </a:cubicBezTo>
                  <a:cubicBezTo>
                    <a:pt x="4344" y="3446"/>
                    <a:pt x="5321" y="0"/>
                    <a:pt x="2658"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1"/>
            <p:cNvSpPr/>
            <p:nvPr/>
          </p:nvSpPr>
          <p:spPr>
            <a:xfrm>
              <a:off x="5764325" y="1057350"/>
              <a:ext cx="404650" cy="321975"/>
            </a:xfrm>
            <a:custGeom>
              <a:rect b="b" l="l" r="r" t="t"/>
              <a:pathLst>
                <a:path extrusionOk="0" h="12879" w="16186">
                  <a:moveTo>
                    <a:pt x="7239" y="1"/>
                  </a:moveTo>
                  <a:cubicBezTo>
                    <a:pt x="6016" y="1"/>
                    <a:pt x="4830" y="239"/>
                    <a:pt x="3783" y="708"/>
                  </a:cubicBezTo>
                  <a:cubicBezTo>
                    <a:pt x="2048" y="1486"/>
                    <a:pt x="837" y="2837"/>
                    <a:pt x="419" y="4462"/>
                  </a:cubicBezTo>
                  <a:cubicBezTo>
                    <a:pt x="0" y="6087"/>
                    <a:pt x="407" y="7853"/>
                    <a:pt x="1550" y="9374"/>
                  </a:cubicBezTo>
                  <a:cubicBezTo>
                    <a:pt x="2693" y="10894"/>
                    <a:pt x="4479" y="12043"/>
                    <a:pt x="6514" y="12567"/>
                  </a:cubicBezTo>
                  <a:cubicBezTo>
                    <a:pt x="7322" y="12775"/>
                    <a:pt x="8143" y="12878"/>
                    <a:pt x="8948" y="12878"/>
                  </a:cubicBezTo>
                  <a:cubicBezTo>
                    <a:pt x="10171" y="12878"/>
                    <a:pt x="11356" y="12640"/>
                    <a:pt x="12402" y="12171"/>
                  </a:cubicBezTo>
                  <a:cubicBezTo>
                    <a:pt x="14138" y="11392"/>
                    <a:pt x="15348" y="10042"/>
                    <a:pt x="15767" y="8417"/>
                  </a:cubicBezTo>
                  <a:cubicBezTo>
                    <a:pt x="16186" y="6792"/>
                    <a:pt x="15779" y="5025"/>
                    <a:pt x="14636" y="3505"/>
                  </a:cubicBezTo>
                  <a:cubicBezTo>
                    <a:pt x="13493" y="1985"/>
                    <a:pt x="11707" y="837"/>
                    <a:pt x="9672" y="312"/>
                  </a:cubicBezTo>
                  <a:cubicBezTo>
                    <a:pt x="8864" y="104"/>
                    <a:pt x="8044" y="1"/>
                    <a:pt x="7239"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1"/>
            <p:cNvSpPr/>
            <p:nvPr/>
          </p:nvSpPr>
          <p:spPr>
            <a:xfrm>
              <a:off x="5802600" y="1210025"/>
              <a:ext cx="42525" cy="30875"/>
            </a:xfrm>
            <a:custGeom>
              <a:rect b="b" l="l" r="r" t="t"/>
              <a:pathLst>
                <a:path extrusionOk="0" h="1235" w="1701">
                  <a:moveTo>
                    <a:pt x="805" y="0"/>
                  </a:moveTo>
                  <a:cubicBezTo>
                    <a:pt x="397" y="0"/>
                    <a:pt x="60" y="229"/>
                    <a:pt x="31" y="541"/>
                  </a:cubicBezTo>
                  <a:cubicBezTo>
                    <a:pt x="0" y="879"/>
                    <a:pt x="340" y="1188"/>
                    <a:pt x="793" y="1230"/>
                  </a:cubicBezTo>
                  <a:cubicBezTo>
                    <a:pt x="828" y="1233"/>
                    <a:pt x="863" y="1235"/>
                    <a:pt x="898" y="1235"/>
                  </a:cubicBezTo>
                  <a:cubicBezTo>
                    <a:pt x="1304" y="1235"/>
                    <a:pt x="1639" y="1007"/>
                    <a:pt x="1668" y="694"/>
                  </a:cubicBezTo>
                  <a:cubicBezTo>
                    <a:pt x="1700" y="356"/>
                    <a:pt x="1360" y="47"/>
                    <a:pt x="908" y="5"/>
                  </a:cubicBezTo>
                  <a:cubicBezTo>
                    <a:pt x="873" y="2"/>
                    <a:pt x="839" y="0"/>
                    <a:pt x="805"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1"/>
            <p:cNvSpPr/>
            <p:nvPr/>
          </p:nvSpPr>
          <p:spPr>
            <a:xfrm>
              <a:off x="5821000" y="1135700"/>
              <a:ext cx="112725" cy="84525"/>
            </a:xfrm>
            <a:custGeom>
              <a:rect b="b" l="l" r="r" t="t"/>
              <a:pathLst>
                <a:path extrusionOk="0" h="3381" w="4509">
                  <a:moveTo>
                    <a:pt x="2006" y="1"/>
                  </a:moveTo>
                  <a:cubicBezTo>
                    <a:pt x="947" y="1"/>
                    <a:pt x="1" y="626"/>
                    <a:pt x="1" y="626"/>
                  </a:cubicBezTo>
                  <a:cubicBezTo>
                    <a:pt x="1" y="626"/>
                    <a:pt x="147" y="2925"/>
                    <a:pt x="1713" y="3310"/>
                  </a:cubicBezTo>
                  <a:cubicBezTo>
                    <a:pt x="1913" y="3359"/>
                    <a:pt x="2107" y="3381"/>
                    <a:pt x="2294" y="3381"/>
                  </a:cubicBezTo>
                  <a:cubicBezTo>
                    <a:pt x="3573" y="3381"/>
                    <a:pt x="4509" y="2377"/>
                    <a:pt x="4509" y="2377"/>
                  </a:cubicBezTo>
                  <a:cubicBezTo>
                    <a:pt x="3981" y="498"/>
                    <a:pt x="2949" y="1"/>
                    <a:pt x="2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1"/>
            <p:cNvSpPr/>
            <p:nvPr/>
          </p:nvSpPr>
          <p:spPr>
            <a:xfrm>
              <a:off x="5806100" y="1110550"/>
              <a:ext cx="99725" cy="108875"/>
            </a:xfrm>
            <a:custGeom>
              <a:rect b="b" l="l" r="r" t="t"/>
              <a:pathLst>
                <a:path extrusionOk="0" h="4355" w="3989">
                  <a:moveTo>
                    <a:pt x="1038" y="1"/>
                  </a:moveTo>
                  <a:lnTo>
                    <a:pt x="1" y="3472"/>
                  </a:lnTo>
                  <a:lnTo>
                    <a:pt x="2951" y="4354"/>
                  </a:lnTo>
                  <a:lnTo>
                    <a:pt x="3323" y="3109"/>
                  </a:lnTo>
                  <a:lnTo>
                    <a:pt x="2889" y="2532"/>
                  </a:lnTo>
                  <a:lnTo>
                    <a:pt x="3611" y="2146"/>
                  </a:lnTo>
                  <a:lnTo>
                    <a:pt x="3988" y="883"/>
                  </a:lnTo>
                  <a:lnTo>
                    <a:pt x="1038"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1"/>
            <p:cNvSpPr/>
            <p:nvPr/>
          </p:nvSpPr>
          <p:spPr>
            <a:xfrm>
              <a:off x="5832400" y="1191500"/>
              <a:ext cx="70150" cy="31025"/>
            </a:xfrm>
            <a:custGeom>
              <a:rect b="b" l="l" r="r" t="t"/>
              <a:pathLst>
                <a:path extrusionOk="0" h="1241" w="2806">
                  <a:moveTo>
                    <a:pt x="250" y="1"/>
                  </a:moveTo>
                  <a:cubicBezTo>
                    <a:pt x="168" y="1"/>
                    <a:pt x="85" y="4"/>
                    <a:pt x="1" y="12"/>
                  </a:cubicBezTo>
                  <a:cubicBezTo>
                    <a:pt x="1" y="12"/>
                    <a:pt x="301" y="1241"/>
                    <a:pt x="1640" y="1241"/>
                  </a:cubicBezTo>
                  <a:cubicBezTo>
                    <a:pt x="1964" y="1241"/>
                    <a:pt x="2349" y="1169"/>
                    <a:pt x="2805" y="990"/>
                  </a:cubicBezTo>
                  <a:cubicBezTo>
                    <a:pt x="2805"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1"/>
            <p:cNvSpPr/>
            <p:nvPr/>
          </p:nvSpPr>
          <p:spPr>
            <a:xfrm>
              <a:off x="6010700" y="1194300"/>
              <a:ext cx="114575" cy="85875"/>
            </a:xfrm>
            <a:custGeom>
              <a:rect b="b" l="l" r="r" t="t"/>
              <a:pathLst>
                <a:path extrusionOk="0" h="3435" w="4583">
                  <a:moveTo>
                    <a:pt x="2024" y="1"/>
                  </a:moveTo>
                  <a:cubicBezTo>
                    <a:pt x="1461" y="1"/>
                    <a:pt x="791" y="209"/>
                    <a:pt x="1" y="749"/>
                  </a:cubicBezTo>
                  <a:cubicBezTo>
                    <a:pt x="1" y="749"/>
                    <a:pt x="97" y="2549"/>
                    <a:pt x="1545" y="3259"/>
                  </a:cubicBezTo>
                  <a:cubicBezTo>
                    <a:pt x="1798" y="3383"/>
                    <a:pt x="2057" y="3434"/>
                    <a:pt x="2310" y="3434"/>
                  </a:cubicBezTo>
                  <a:cubicBezTo>
                    <a:pt x="3501" y="3434"/>
                    <a:pt x="4582" y="2299"/>
                    <a:pt x="4582" y="2299"/>
                  </a:cubicBezTo>
                  <a:cubicBezTo>
                    <a:pt x="4582" y="2299"/>
                    <a:pt x="3895" y="1"/>
                    <a:pt x="20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1"/>
            <p:cNvSpPr/>
            <p:nvPr/>
          </p:nvSpPr>
          <p:spPr>
            <a:xfrm>
              <a:off x="5996525" y="1172475"/>
              <a:ext cx="99650" cy="108825"/>
            </a:xfrm>
            <a:custGeom>
              <a:rect b="b" l="l" r="r" t="t"/>
              <a:pathLst>
                <a:path extrusionOk="0" h="4353" w="3986">
                  <a:moveTo>
                    <a:pt x="1036" y="1"/>
                  </a:moveTo>
                  <a:lnTo>
                    <a:pt x="1" y="3472"/>
                  </a:lnTo>
                  <a:lnTo>
                    <a:pt x="2950" y="4353"/>
                  </a:lnTo>
                  <a:lnTo>
                    <a:pt x="3321" y="3108"/>
                  </a:lnTo>
                  <a:lnTo>
                    <a:pt x="2888" y="2532"/>
                  </a:lnTo>
                  <a:lnTo>
                    <a:pt x="3610" y="2144"/>
                  </a:lnTo>
                  <a:lnTo>
                    <a:pt x="3986" y="881"/>
                  </a:lnTo>
                  <a:lnTo>
                    <a:pt x="1036" y="1"/>
                  </a:ln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1"/>
            <p:cNvSpPr/>
            <p:nvPr/>
          </p:nvSpPr>
          <p:spPr>
            <a:xfrm>
              <a:off x="6022300" y="1250400"/>
              <a:ext cx="70150" cy="31050"/>
            </a:xfrm>
            <a:custGeom>
              <a:rect b="b" l="l" r="r" t="t"/>
              <a:pathLst>
                <a:path extrusionOk="0" h="1242" w="2806">
                  <a:moveTo>
                    <a:pt x="250" y="1"/>
                  </a:moveTo>
                  <a:cubicBezTo>
                    <a:pt x="167" y="1"/>
                    <a:pt x="84" y="5"/>
                    <a:pt x="1" y="12"/>
                  </a:cubicBezTo>
                  <a:cubicBezTo>
                    <a:pt x="1" y="12"/>
                    <a:pt x="300" y="1241"/>
                    <a:pt x="1640" y="1241"/>
                  </a:cubicBezTo>
                  <a:cubicBezTo>
                    <a:pt x="1964" y="1241"/>
                    <a:pt x="2349" y="1169"/>
                    <a:pt x="2806" y="990"/>
                  </a:cubicBezTo>
                  <a:cubicBezTo>
                    <a:pt x="2806" y="990"/>
                    <a:pt x="1626" y="1"/>
                    <a:pt x="250" y="1"/>
                  </a:cubicBezTo>
                  <a:close/>
                </a:path>
              </a:pathLst>
            </a:custGeom>
            <a:solidFill>
              <a:srgbClr val="FFC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1"/>
            <p:cNvSpPr/>
            <p:nvPr/>
          </p:nvSpPr>
          <p:spPr>
            <a:xfrm>
              <a:off x="6060525" y="1289025"/>
              <a:ext cx="44300" cy="31775"/>
            </a:xfrm>
            <a:custGeom>
              <a:rect b="b" l="l" r="r" t="t"/>
              <a:pathLst>
                <a:path extrusionOk="0" h="1271" w="1772">
                  <a:moveTo>
                    <a:pt x="757" y="0"/>
                  </a:moveTo>
                  <a:cubicBezTo>
                    <a:pt x="441" y="0"/>
                    <a:pt x="173" y="151"/>
                    <a:pt x="98" y="400"/>
                  </a:cubicBezTo>
                  <a:cubicBezTo>
                    <a:pt x="1" y="725"/>
                    <a:pt x="275" y="1095"/>
                    <a:pt x="710" y="1225"/>
                  </a:cubicBezTo>
                  <a:cubicBezTo>
                    <a:pt x="813" y="1256"/>
                    <a:pt x="916" y="1270"/>
                    <a:pt x="1014" y="1270"/>
                  </a:cubicBezTo>
                  <a:cubicBezTo>
                    <a:pt x="1331" y="1270"/>
                    <a:pt x="1600" y="1119"/>
                    <a:pt x="1674" y="871"/>
                  </a:cubicBezTo>
                  <a:cubicBezTo>
                    <a:pt x="1771" y="545"/>
                    <a:pt x="1498" y="176"/>
                    <a:pt x="1062" y="46"/>
                  </a:cubicBezTo>
                  <a:cubicBezTo>
                    <a:pt x="959" y="15"/>
                    <a:pt x="856" y="0"/>
                    <a:pt x="757"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1"/>
            <p:cNvSpPr/>
            <p:nvPr/>
          </p:nvSpPr>
          <p:spPr>
            <a:xfrm>
              <a:off x="5890025" y="1232900"/>
              <a:ext cx="123225" cy="72075"/>
            </a:xfrm>
            <a:custGeom>
              <a:rect b="b" l="l" r="r" t="t"/>
              <a:pathLst>
                <a:path extrusionOk="0" h="2883" w="4929">
                  <a:moveTo>
                    <a:pt x="361" y="1"/>
                  </a:moveTo>
                  <a:cubicBezTo>
                    <a:pt x="148" y="1"/>
                    <a:pt x="0" y="236"/>
                    <a:pt x="86" y="451"/>
                  </a:cubicBezTo>
                  <a:cubicBezTo>
                    <a:pt x="415" y="1278"/>
                    <a:pt x="1017" y="2279"/>
                    <a:pt x="1958" y="2668"/>
                  </a:cubicBezTo>
                  <a:cubicBezTo>
                    <a:pt x="2328" y="2821"/>
                    <a:pt x="2669" y="2882"/>
                    <a:pt x="2978" y="2882"/>
                  </a:cubicBezTo>
                  <a:cubicBezTo>
                    <a:pt x="3844" y="2882"/>
                    <a:pt x="4466" y="2399"/>
                    <a:pt x="4788" y="2074"/>
                  </a:cubicBezTo>
                  <a:cubicBezTo>
                    <a:pt x="4928" y="1931"/>
                    <a:pt x="4906" y="1685"/>
                    <a:pt x="4745" y="1572"/>
                  </a:cubicBezTo>
                  <a:cubicBezTo>
                    <a:pt x="2928" y="296"/>
                    <a:pt x="1175" y="45"/>
                    <a:pt x="377" y="1"/>
                  </a:cubicBezTo>
                  <a:cubicBezTo>
                    <a:pt x="371" y="1"/>
                    <a:pt x="366" y="1"/>
                    <a:pt x="36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1"/>
            <p:cNvSpPr/>
            <p:nvPr/>
          </p:nvSpPr>
          <p:spPr>
            <a:xfrm>
              <a:off x="5906600" y="1271400"/>
              <a:ext cx="79825" cy="33950"/>
            </a:xfrm>
            <a:custGeom>
              <a:rect b="b" l="l" r="r" t="t"/>
              <a:pathLst>
                <a:path extrusionOk="0" h="1358" w="3193">
                  <a:moveTo>
                    <a:pt x="223" y="0"/>
                  </a:moveTo>
                  <a:cubicBezTo>
                    <a:pt x="149" y="0"/>
                    <a:pt x="75" y="3"/>
                    <a:pt x="1" y="9"/>
                  </a:cubicBezTo>
                  <a:cubicBezTo>
                    <a:pt x="1" y="9"/>
                    <a:pt x="526" y="854"/>
                    <a:pt x="1416" y="1205"/>
                  </a:cubicBezTo>
                  <a:cubicBezTo>
                    <a:pt x="1663" y="1302"/>
                    <a:pt x="1973" y="1357"/>
                    <a:pt x="2286" y="1357"/>
                  </a:cubicBezTo>
                  <a:cubicBezTo>
                    <a:pt x="2606" y="1357"/>
                    <a:pt x="2930" y="1299"/>
                    <a:pt x="3193" y="1170"/>
                  </a:cubicBezTo>
                  <a:cubicBezTo>
                    <a:pt x="3193" y="1170"/>
                    <a:pt x="1749" y="0"/>
                    <a:pt x="223" y="0"/>
                  </a:cubicBezTo>
                  <a:close/>
                </a:path>
              </a:pathLst>
            </a:custGeom>
            <a:solidFill>
              <a:srgbClr val="FF89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1"/>
            <p:cNvSpPr/>
            <p:nvPr/>
          </p:nvSpPr>
          <p:spPr>
            <a:xfrm>
              <a:off x="5858975" y="1090150"/>
              <a:ext cx="76300" cy="25575"/>
            </a:xfrm>
            <a:custGeom>
              <a:rect b="b" l="l" r="r" t="t"/>
              <a:pathLst>
                <a:path extrusionOk="0" h="1023" w="3052">
                  <a:moveTo>
                    <a:pt x="773" y="0"/>
                  </a:moveTo>
                  <a:cubicBezTo>
                    <a:pt x="388" y="0"/>
                    <a:pt x="131" y="65"/>
                    <a:pt x="106" y="71"/>
                  </a:cubicBezTo>
                  <a:cubicBezTo>
                    <a:pt x="40" y="88"/>
                    <a:pt x="1" y="154"/>
                    <a:pt x="18" y="220"/>
                  </a:cubicBezTo>
                  <a:cubicBezTo>
                    <a:pt x="32" y="274"/>
                    <a:pt x="82" y="310"/>
                    <a:pt x="136" y="310"/>
                  </a:cubicBezTo>
                  <a:cubicBezTo>
                    <a:pt x="146" y="310"/>
                    <a:pt x="156" y="309"/>
                    <a:pt x="167" y="307"/>
                  </a:cubicBezTo>
                  <a:cubicBezTo>
                    <a:pt x="172" y="305"/>
                    <a:pt x="406" y="247"/>
                    <a:pt x="762" y="247"/>
                  </a:cubicBezTo>
                  <a:cubicBezTo>
                    <a:pt x="1288" y="247"/>
                    <a:pt x="2081" y="373"/>
                    <a:pt x="2806" y="993"/>
                  </a:cubicBezTo>
                  <a:cubicBezTo>
                    <a:pt x="2828" y="1012"/>
                    <a:pt x="2857" y="1023"/>
                    <a:pt x="2885" y="1023"/>
                  </a:cubicBezTo>
                  <a:cubicBezTo>
                    <a:pt x="2998" y="1023"/>
                    <a:pt x="3051" y="882"/>
                    <a:pt x="2965" y="808"/>
                  </a:cubicBezTo>
                  <a:cubicBezTo>
                    <a:pt x="2182" y="140"/>
                    <a:pt x="1340" y="0"/>
                    <a:pt x="77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1"/>
            <p:cNvSpPr/>
            <p:nvPr/>
          </p:nvSpPr>
          <p:spPr>
            <a:xfrm>
              <a:off x="6058200" y="1149800"/>
              <a:ext cx="68800" cy="40450"/>
            </a:xfrm>
            <a:custGeom>
              <a:rect b="b" l="l" r="r" t="t"/>
              <a:pathLst>
                <a:path extrusionOk="0" h="1618" w="2752">
                  <a:moveTo>
                    <a:pt x="115" y="1"/>
                  </a:moveTo>
                  <a:cubicBezTo>
                    <a:pt x="51" y="1"/>
                    <a:pt x="7" y="56"/>
                    <a:pt x="4" y="117"/>
                  </a:cubicBezTo>
                  <a:cubicBezTo>
                    <a:pt x="1" y="185"/>
                    <a:pt x="52" y="242"/>
                    <a:pt x="119" y="245"/>
                  </a:cubicBezTo>
                  <a:cubicBezTo>
                    <a:pt x="1715" y="325"/>
                    <a:pt x="2503" y="1548"/>
                    <a:pt x="2510" y="1560"/>
                  </a:cubicBezTo>
                  <a:cubicBezTo>
                    <a:pt x="2532" y="1596"/>
                    <a:pt x="2571" y="1618"/>
                    <a:pt x="2614" y="1618"/>
                  </a:cubicBezTo>
                  <a:cubicBezTo>
                    <a:pt x="2636" y="1618"/>
                    <a:pt x="2658" y="1611"/>
                    <a:pt x="2677" y="1600"/>
                  </a:cubicBezTo>
                  <a:cubicBezTo>
                    <a:pt x="2734" y="1564"/>
                    <a:pt x="2752" y="1489"/>
                    <a:pt x="2716" y="1432"/>
                  </a:cubicBezTo>
                  <a:cubicBezTo>
                    <a:pt x="2681" y="1377"/>
                    <a:pt x="1858" y="89"/>
                    <a:pt x="132" y="2"/>
                  </a:cubicBezTo>
                  <a:cubicBezTo>
                    <a:pt x="126" y="1"/>
                    <a:pt x="120" y="1"/>
                    <a:pt x="1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1"/>
            <p:cNvSpPr/>
            <p:nvPr/>
          </p:nvSpPr>
          <p:spPr>
            <a:xfrm>
              <a:off x="5910950" y="1300125"/>
              <a:ext cx="36825" cy="21225"/>
            </a:xfrm>
            <a:custGeom>
              <a:rect b="b" l="l" r="r" t="t"/>
              <a:pathLst>
                <a:path extrusionOk="0" h="849" w="1473">
                  <a:moveTo>
                    <a:pt x="136" y="0"/>
                  </a:moveTo>
                  <a:cubicBezTo>
                    <a:pt x="107" y="0"/>
                    <a:pt x="78" y="10"/>
                    <a:pt x="55" y="31"/>
                  </a:cubicBezTo>
                  <a:cubicBezTo>
                    <a:pt x="7" y="74"/>
                    <a:pt x="0" y="149"/>
                    <a:pt x="42" y="200"/>
                  </a:cubicBezTo>
                  <a:cubicBezTo>
                    <a:pt x="64" y="224"/>
                    <a:pt x="562" y="783"/>
                    <a:pt x="1338" y="847"/>
                  </a:cubicBezTo>
                  <a:lnTo>
                    <a:pt x="1348" y="847"/>
                  </a:lnTo>
                  <a:lnTo>
                    <a:pt x="1348" y="848"/>
                  </a:lnTo>
                  <a:cubicBezTo>
                    <a:pt x="1414" y="847"/>
                    <a:pt x="1467" y="796"/>
                    <a:pt x="1469" y="731"/>
                  </a:cubicBezTo>
                  <a:cubicBezTo>
                    <a:pt x="1472" y="667"/>
                    <a:pt x="1423" y="611"/>
                    <a:pt x="1359" y="604"/>
                  </a:cubicBezTo>
                  <a:cubicBezTo>
                    <a:pt x="683" y="548"/>
                    <a:pt x="229" y="44"/>
                    <a:pt x="225" y="39"/>
                  </a:cubicBezTo>
                  <a:cubicBezTo>
                    <a:pt x="201" y="13"/>
                    <a:pt x="169"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1"/>
            <p:cNvSpPr/>
            <p:nvPr/>
          </p:nvSpPr>
          <p:spPr>
            <a:xfrm>
              <a:off x="6121650" y="1052925"/>
              <a:ext cx="38825" cy="62000"/>
            </a:xfrm>
            <a:custGeom>
              <a:rect b="b" l="l" r="r" t="t"/>
              <a:pathLst>
                <a:path extrusionOk="0" h="2480" w="1553">
                  <a:moveTo>
                    <a:pt x="1432" y="0"/>
                  </a:moveTo>
                  <a:cubicBezTo>
                    <a:pt x="1360" y="4"/>
                    <a:pt x="1309" y="53"/>
                    <a:pt x="1308" y="121"/>
                  </a:cubicBezTo>
                  <a:cubicBezTo>
                    <a:pt x="1293" y="995"/>
                    <a:pt x="88" y="2259"/>
                    <a:pt x="76" y="2273"/>
                  </a:cubicBezTo>
                  <a:cubicBezTo>
                    <a:pt x="1" y="2350"/>
                    <a:pt x="55" y="2479"/>
                    <a:pt x="163" y="2479"/>
                  </a:cubicBezTo>
                  <a:cubicBezTo>
                    <a:pt x="196" y="2479"/>
                    <a:pt x="229" y="2465"/>
                    <a:pt x="251" y="2442"/>
                  </a:cubicBezTo>
                  <a:cubicBezTo>
                    <a:pt x="304" y="2387"/>
                    <a:pt x="1535" y="1095"/>
                    <a:pt x="1552" y="125"/>
                  </a:cubicBezTo>
                  <a:cubicBezTo>
                    <a:pt x="1553" y="57"/>
                    <a:pt x="1499" y="3"/>
                    <a:pt x="143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1"/>
            <p:cNvSpPr/>
            <p:nvPr/>
          </p:nvSpPr>
          <p:spPr>
            <a:xfrm>
              <a:off x="6183000" y="1161925"/>
              <a:ext cx="69025" cy="50975"/>
            </a:xfrm>
            <a:custGeom>
              <a:rect b="b" l="l" r="r" t="t"/>
              <a:pathLst>
                <a:path extrusionOk="0" h="2039" w="2761">
                  <a:moveTo>
                    <a:pt x="623" y="0"/>
                  </a:moveTo>
                  <a:cubicBezTo>
                    <a:pt x="338" y="0"/>
                    <a:pt x="135" y="35"/>
                    <a:pt x="115" y="38"/>
                  </a:cubicBezTo>
                  <a:cubicBezTo>
                    <a:pt x="47" y="48"/>
                    <a:pt x="1" y="113"/>
                    <a:pt x="13" y="181"/>
                  </a:cubicBezTo>
                  <a:cubicBezTo>
                    <a:pt x="23" y="240"/>
                    <a:pt x="74" y="281"/>
                    <a:pt x="133" y="281"/>
                  </a:cubicBezTo>
                  <a:cubicBezTo>
                    <a:pt x="141" y="281"/>
                    <a:pt x="149" y="281"/>
                    <a:pt x="157" y="279"/>
                  </a:cubicBezTo>
                  <a:cubicBezTo>
                    <a:pt x="162" y="278"/>
                    <a:pt x="350" y="246"/>
                    <a:pt x="617" y="246"/>
                  </a:cubicBezTo>
                  <a:cubicBezTo>
                    <a:pt x="1010" y="246"/>
                    <a:pt x="1576" y="315"/>
                    <a:pt x="1984" y="651"/>
                  </a:cubicBezTo>
                  <a:cubicBezTo>
                    <a:pt x="2325" y="931"/>
                    <a:pt x="2504" y="1359"/>
                    <a:pt x="2516" y="1920"/>
                  </a:cubicBezTo>
                  <a:cubicBezTo>
                    <a:pt x="2518" y="1985"/>
                    <a:pt x="2572" y="2038"/>
                    <a:pt x="2637" y="2038"/>
                  </a:cubicBezTo>
                  <a:lnTo>
                    <a:pt x="2640" y="2038"/>
                  </a:lnTo>
                  <a:cubicBezTo>
                    <a:pt x="2707" y="2037"/>
                    <a:pt x="2761" y="1981"/>
                    <a:pt x="2760" y="1913"/>
                  </a:cubicBezTo>
                  <a:cubicBezTo>
                    <a:pt x="2746" y="1278"/>
                    <a:pt x="2538" y="789"/>
                    <a:pt x="2137" y="461"/>
                  </a:cubicBezTo>
                  <a:cubicBezTo>
                    <a:pt x="1673" y="79"/>
                    <a:pt x="1054" y="0"/>
                    <a:pt x="623"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1"/>
            <p:cNvSpPr/>
            <p:nvPr/>
          </p:nvSpPr>
          <p:spPr>
            <a:xfrm>
              <a:off x="6138225" y="1325650"/>
              <a:ext cx="88125" cy="27500"/>
            </a:xfrm>
            <a:custGeom>
              <a:rect b="b" l="l" r="r" t="t"/>
              <a:pathLst>
                <a:path extrusionOk="0" h="1100" w="3525">
                  <a:moveTo>
                    <a:pt x="137" y="1"/>
                  </a:moveTo>
                  <a:cubicBezTo>
                    <a:pt x="100" y="1"/>
                    <a:pt x="63" y="18"/>
                    <a:pt x="39" y="50"/>
                  </a:cubicBezTo>
                  <a:cubicBezTo>
                    <a:pt x="0" y="103"/>
                    <a:pt x="10" y="177"/>
                    <a:pt x="60" y="218"/>
                  </a:cubicBezTo>
                  <a:cubicBezTo>
                    <a:pt x="125" y="266"/>
                    <a:pt x="1263" y="1099"/>
                    <a:pt x="2369" y="1099"/>
                  </a:cubicBezTo>
                  <a:cubicBezTo>
                    <a:pt x="2755" y="1099"/>
                    <a:pt x="3137" y="998"/>
                    <a:pt x="3469" y="727"/>
                  </a:cubicBezTo>
                  <a:cubicBezTo>
                    <a:pt x="3518" y="683"/>
                    <a:pt x="3525" y="607"/>
                    <a:pt x="3483" y="556"/>
                  </a:cubicBezTo>
                  <a:cubicBezTo>
                    <a:pt x="3458" y="527"/>
                    <a:pt x="3423" y="512"/>
                    <a:pt x="3388" y="512"/>
                  </a:cubicBezTo>
                  <a:cubicBezTo>
                    <a:pt x="3362" y="512"/>
                    <a:pt x="3335" y="520"/>
                    <a:pt x="3313" y="537"/>
                  </a:cubicBezTo>
                  <a:cubicBezTo>
                    <a:pt x="3036" y="765"/>
                    <a:pt x="2709" y="852"/>
                    <a:pt x="2373" y="852"/>
                  </a:cubicBezTo>
                  <a:cubicBezTo>
                    <a:pt x="1339" y="852"/>
                    <a:pt x="221" y="33"/>
                    <a:pt x="206" y="23"/>
                  </a:cubicBezTo>
                  <a:cubicBezTo>
                    <a:pt x="185" y="8"/>
                    <a:pt x="161"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1"/>
            <p:cNvSpPr/>
            <p:nvPr/>
          </p:nvSpPr>
          <p:spPr>
            <a:xfrm>
              <a:off x="6076900" y="1402900"/>
              <a:ext cx="45350" cy="62600"/>
            </a:xfrm>
            <a:custGeom>
              <a:rect b="b" l="l" r="r" t="t"/>
              <a:pathLst>
                <a:path extrusionOk="0" h="2504" w="1814">
                  <a:moveTo>
                    <a:pt x="1387" y="0"/>
                  </a:moveTo>
                  <a:cubicBezTo>
                    <a:pt x="1371" y="0"/>
                    <a:pt x="1355" y="3"/>
                    <a:pt x="1339" y="10"/>
                  </a:cubicBezTo>
                  <a:cubicBezTo>
                    <a:pt x="1276" y="36"/>
                    <a:pt x="1247" y="110"/>
                    <a:pt x="1276" y="173"/>
                  </a:cubicBezTo>
                  <a:cubicBezTo>
                    <a:pt x="1279" y="180"/>
                    <a:pt x="1548" y="830"/>
                    <a:pt x="1265" y="1424"/>
                  </a:cubicBezTo>
                  <a:cubicBezTo>
                    <a:pt x="1082" y="1813"/>
                    <a:pt x="701" y="2096"/>
                    <a:pt x="136" y="2264"/>
                  </a:cubicBezTo>
                  <a:cubicBezTo>
                    <a:pt x="1" y="2304"/>
                    <a:pt x="29" y="2503"/>
                    <a:pt x="171" y="2503"/>
                  </a:cubicBezTo>
                  <a:cubicBezTo>
                    <a:pt x="182" y="2503"/>
                    <a:pt x="194" y="2501"/>
                    <a:pt x="205" y="2498"/>
                  </a:cubicBezTo>
                  <a:cubicBezTo>
                    <a:pt x="841" y="2310"/>
                    <a:pt x="1271" y="1983"/>
                    <a:pt x="1486" y="1529"/>
                  </a:cubicBezTo>
                  <a:cubicBezTo>
                    <a:pt x="1814" y="837"/>
                    <a:pt x="1514" y="109"/>
                    <a:pt x="1501" y="78"/>
                  </a:cubicBezTo>
                  <a:cubicBezTo>
                    <a:pt x="1483" y="30"/>
                    <a:pt x="1436" y="0"/>
                    <a:pt x="1387"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1"/>
            <p:cNvSpPr/>
            <p:nvPr/>
          </p:nvSpPr>
          <p:spPr>
            <a:xfrm>
              <a:off x="5957875" y="1421600"/>
              <a:ext cx="68700" cy="53475"/>
            </a:xfrm>
            <a:custGeom>
              <a:rect b="b" l="l" r="r" t="t"/>
              <a:pathLst>
                <a:path extrusionOk="0" h="2139" w="2748">
                  <a:moveTo>
                    <a:pt x="2626" y="0"/>
                  </a:moveTo>
                  <a:cubicBezTo>
                    <a:pt x="2559" y="0"/>
                    <a:pt x="2505" y="55"/>
                    <a:pt x="2505" y="122"/>
                  </a:cubicBezTo>
                  <a:cubicBezTo>
                    <a:pt x="2505" y="132"/>
                    <a:pt x="2497" y="1131"/>
                    <a:pt x="1852" y="1621"/>
                  </a:cubicBezTo>
                  <a:cubicBezTo>
                    <a:pt x="1612" y="1803"/>
                    <a:pt x="1311" y="1894"/>
                    <a:pt x="952" y="1894"/>
                  </a:cubicBezTo>
                  <a:cubicBezTo>
                    <a:pt x="716" y="1894"/>
                    <a:pt x="455" y="1855"/>
                    <a:pt x="170" y="1775"/>
                  </a:cubicBezTo>
                  <a:cubicBezTo>
                    <a:pt x="158" y="1772"/>
                    <a:pt x="147" y="1770"/>
                    <a:pt x="136" y="1770"/>
                  </a:cubicBezTo>
                  <a:cubicBezTo>
                    <a:pt x="82" y="1770"/>
                    <a:pt x="34" y="1805"/>
                    <a:pt x="19" y="1859"/>
                  </a:cubicBezTo>
                  <a:cubicBezTo>
                    <a:pt x="1" y="1924"/>
                    <a:pt x="39" y="1991"/>
                    <a:pt x="103" y="2010"/>
                  </a:cubicBezTo>
                  <a:cubicBezTo>
                    <a:pt x="411" y="2095"/>
                    <a:pt x="695" y="2139"/>
                    <a:pt x="954" y="2139"/>
                  </a:cubicBezTo>
                  <a:cubicBezTo>
                    <a:pt x="1366" y="2139"/>
                    <a:pt x="1716" y="2030"/>
                    <a:pt x="2000" y="1813"/>
                  </a:cubicBezTo>
                  <a:cubicBezTo>
                    <a:pt x="2742" y="1249"/>
                    <a:pt x="2748" y="167"/>
                    <a:pt x="2748" y="122"/>
                  </a:cubicBezTo>
                  <a:cubicBezTo>
                    <a:pt x="2748" y="54"/>
                    <a:pt x="2693" y="0"/>
                    <a:pt x="262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1"/>
            <p:cNvSpPr/>
            <p:nvPr/>
          </p:nvSpPr>
          <p:spPr>
            <a:xfrm>
              <a:off x="5854375" y="1439200"/>
              <a:ext cx="55475" cy="22600"/>
            </a:xfrm>
            <a:custGeom>
              <a:rect b="b" l="l" r="r" t="t"/>
              <a:pathLst>
                <a:path extrusionOk="0" h="904" w="2219">
                  <a:moveTo>
                    <a:pt x="135" y="0"/>
                  </a:moveTo>
                  <a:cubicBezTo>
                    <a:pt x="103" y="0"/>
                    <a:pt x="72" y="12"/>
                    <a:pt x="49" y="36"/>
                  </a:cubicBezTo>
                  <a:cubicBezTo>
                    <a:pt x="2" y="82"/>
                    <a:pt x="0" y="156"/>
                    <a:pt x="44" y="205"/>
                  </a:cubicBezTo>
                  <a:cubicBezTo>
                    <a:pt x="76" y="238"/>
                    <a:pt x="751" y="903"/>
                    <a:pt x="1654" y="903"/>
                  </a:cubicBezTo>
                  <a:cubicBezTo>
                    <a:pt x="1810" y="903"/>
                    <a:pt x="1966" y="883"/>
                    <a:pt x="2117" y="844"/>
                  </a:cubicBezTo>
                  <a:cubicBezTo>
                    <a:pt x="2181" y="825"/>
                    <a:pt x="2219" y="760"/>
                    <a:pt x="2202" y="695"/>
                  </a:cubicBezTo>
                  <a:cubicBezTo>
                    <a:pt x="2188" y="641"/>
                    <a:pt x="2138" y="605"/>
                    <a:pt x="2084" y="605"/>
                  </a:cubicBezTo>
                  <a:cubicBezTo>
                    <a:pt x="2074" y="605"/>
                    <a:pt x="2065" y="606"/>
                    <a:pt x="2055" y="608"/>
                  </a:cubicBezTo>
                  <a:cubicBezTo>
                    <a:pt x="1922" y="643"/>
                    <a:pt x="1791" y="659"/>
                    <a:pt x="1664" y="659"/>
                  </a:cubicBezTo>
                  <a:cubicBezTo>
                    <a:pt x="855" y="659"/>
                    <a:pt x="224" y="40"/>
                    <a:pt x="217" y="33"/>
                  </a:cubicBezTo>
                  <a:cubicBezTo>
                    <a:pt x="194" y="11"/>
                    <a:pt x="164"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1"/>
            <p:cNvSpPr/>
            <p:nvPr/>
          </p:nvSpPr>
          <p:spPr>
            <a:xfrm>
              <a:off x="5785125" y="1373150"/>
              <a:ext cx="86650" cy="48375"/>
            </a:xfrm>
            <a:custGeom>
              <a:rect b="b" l="l" r="r" t="t"/>
              <a:pathLst>
                <a:path extrusionOk="0" h="1935" w="3466">
                  <a:moveTo>
                    <a:pt x="3328" y="0"/>
                  </a:moveTo>
                  <a:cubicBezTo>
                    <a:pt x="3279" y="0"/>
                    <a:pt x="3233" y="30"/>
                    <a:pt x="3214" y="78"/>
                  </a:cubicBezTo>
                  <a:cubicBezTo>
                    <a:pt x="3210" y="90"/>
                    <a:pt x="2727" y="1296"/>
                    <a:pt x="1773" y="1614"/>
                  </a:cubicBezTo>
                  <a:cubicBezTo>
                    <a:pt x="1619" y="1665"/>
                    <a:pt x="1461" y="1690"/>
                    <a:pt x="1299" y="1690"/>
                  </a:cubicBezTo>
                  <a:cubicBezTo>
                    <a:pt x="951" y="1690"/>
                    <a:pt x="585" y="1573"/>
                    <a:pt x="204" y="1339"/>
                  </a:cubicBezTo>
                  <a:cubicBezTo>
                    <a:pt x="183" y="1326"/>
                    <a:pt x="161" y="1321"/>
                    <a:pt x="139" y="1321"/>
                  </a:cubicBezTo>
                  <a:cubicBezTo>
                    <a:pt x="98" y="1321"/>
                    <a:pt x="58" y="1341"/>
                    <a:pt x="36" y="1378"/>
                  </a:cubicBezTo>
                  <a:cubicBezTo>
                    <a:pt x="1" y="1436"/>
                    <a:pt x="18" y="1511"/>
                    <a:pt x="76" y="1546"/>
                  </a:cubicBezTo>
                  <a:cubicBezTo>
                    <a:pt x="496" y="1805"/>
                    <a:pt x="906" y="1935"/>
                    <a:pt x="1298" y="1935"/>
                  </a:cubicBezTo>
                  <a:cubicBezTo>
                    <a:pt x="1485" y="1935"/>
                    <a:pt x="1672" y="1905"/>
                    <a:pt x="1850" y="1845"/>
                  </a:cubicBezTo>
                  <a:cubicBezTo>
                    <a:pt x="2911" y="1491"/>
                    <a:pt x="3420" y="221"/>
                    <a:pt x="3441" y="167"/>
                  </a:cubicBezTo>
                  <a:cubicBezTo>
                    <a:pt x="3465" y="104"/>
                    <a:pt x="3435" y="33"/>
                    <a:pt x="3372" y="9"/>
                  </a:cubicBezTo>
                  <a:cubicBezTo>
                    <a:pt x="3358" y="3"/>
                    <a:pt x="3342" y="0"/>
                    <a:pt x="332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1"/>
            <p:cNvSpPr/>
            <p:nvPr/>
          </p:nvSpPr>
          <p:spPr>
            <a:xfrm>
              <a:off x="5708425" y="1327025"/>
              <a:ext cx="59375" cy="33775"/>
            </a:xfrm>
            <a:custGeom>
              <a:rect b="b" l="l" r="r" t="t"/>
              <a:pathLst>
                <a:path extrusionOk="0" h="1351" w="2375">
                  <a:moveTo>
                    <a:pt x="139" y="0"/>
                  </a:moveTo>
                  <a:cubicBezTo>
                    <a:pt x="124" y="0"/>
                    <a:pt x="108" y="3"/>
                    <a:pt x="93" y="9"/>
                  </a:cubicBezTo>
                  <a:cubicBezTo>
                    <a:pt x="31" y="34"/>
                    <a:pt x="0" y="105"/>
                    <a:pt x="26" y="168"/>
                  </a:cubicBezTo>
                  <a:cubicBezTo>
                    <a:pt x="31" y="181"/>
                    <a:pt x="511" y="1351"/>
                    <a:pt x="1686" y="1351"/>
                  </a:cubicBezTo>
                  <a:cubicBezTo>
                    <a:pt x="1883" y="1349"/>
                    <a:pt x="2080" y="1319"/>
                    <a:pt x="2269" y="1262"/>
                  </a:cubicBezTo>
                  <a:cubicBezTo>
                    <a:pt x="2335" y="1244"/>
                    <a:pt x="2375" y="1176"/>
                    <a:pt x="2354" y="1110"/>
                  </a:cubicBezTo>
                  <a:cubicBezTo>
                    <a:pt x="2339" y="1057"/>
                    <a:pt x="2291" y="1022"/>
                    <a:pt x="2238" y="1022"/>
                  </a:cubicBezTo>
                  <a:cubicBezTo>
                    <a:pt x="2225" y="1022"/>
                    <a:pt x="2212" y="1024"/>
                    <a:pt x="2199" y="1029"/>
                  </a:cubicBezTo>
                  <a:cubicBezTo>
                    <a:pt x="2013" y="1083"/>
                    <a:pt x="1843" y="1107"/>
                    <a:pt x="1687" y="1107"/>
                  </a:cubicBezTo>
                  <a:cubicBezTo>
                    <a:pt x="679" y="1107"/>
                    <a:pt x="271" y="125"/>
                    <a:pt x="252" y="78"/>
                  </a:cubicBezTo>
                  <a:cubicBezTo>
                    <a:pt x="233" y="29"/>
                    <a:pt x="187"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1"/>
            <p:cNvSpPr/>
            <p:nvPr/>
          </p:nvSpPr>
          <p:spPr>
            <a:xfrm>
              <a:off x="5679200" y="1254800"/>
              <a:ext cx="84525" cy="28550"/>
            </a:xfrm>
            <a:custGeom>
              <a:rect b="b" l="l" r="r" t="t"/>
              <a:pathLst>
                <a:path extrusionOk="0" h="1142" w="3381">
                  <a:moveTo>
                    <a:pt x="138" y="0"/>
                  </a:moveTo>
                  <a:cubicBezTo>
                    <a:pt x="124" y="0"/>
                    <a:pt x="110" y="2"/>
                    <a:pt x="97" y="7"/>
                  </a:cubicBezTo>
                  <a:cubicBezTo>
                    <a:pt x="34" y="29"/>
                    <a:pt x="1" y="99"/>
                    <a:pt x="23" y="163"/>
                  </a:cubicBezTo>
                  <a:cubicBezTo>
                    <a:pt x="40" y="213"/>
                    <a:pt x="392" y="1142"/>
                    <a:pt x="1821" y="1142"/>
                  </a:cubicBezTo>
                  <a:cubicBezTo>
                    <a:pt x="2218" y="1142"/>
                    <a:pt x="2698" y="1070"/>
                    <a:pt x="3276" y="888"/>
                  </a:cubicBezTo>
                  <a:cubicBezTo>
                    <a:pt x="3343" y="869"/>
                    <a:pt x="3381" y="800"/>
                    <a:pt x="3360" y="734"/>
                  </a:cubicBezTo>
                  <a:cubicBezTo>
                    <a:pt x="3344" y="682"/>
                    <a:pt x="3296" y="649"/>
                    <a:pt x="3244" y="649"/>
                  </a:cubicBezTo>
                  <a:cubicBezTo>
                    <a:pt x="3230" y="649"/>
                    <a:pt x="3217" y="651"/>
                    <a:pt x="3203" y="656"/>
                  </a:cubicBezTo>
                  <a:cubicBezTo>
                    <a:pt x="2650" y="830"/>
                    <a:pt x="2196" y="897"/>
                    <a:pt x="1826" y="897"/>
                  </a:cubicBezTo>
                  <a:cubicBezTo>
                    <a:pt x="570" y="897"/>
                    <a:pt x="268" y="123"/>
                    <a:pt x="252" y="80"/>
                  </a:cubicBezTo>
                  <a:cubicBezTo>
                    <a:pt x="234" y="30"/>
                    <a:pt x="187" y="0"/>
                    <a:pt x="1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1"/>
            <p:cNvSpPr/>
            <p:nvPr/>
          </p:nvSpPr>
          <p:spPr>
            <a:xfrm>
              <a:off x="5680975" y="1137200"/>
              <a:ext cx="68225" cy="57700"/>
            </a:xfrm>
            <a:custGeom>
              <a:rect b="b" l="l" r="r" t="t"/>
              <a:pathLst>
                <a:path extrusionOk="0" h="2308" w="2729">
                  <a:moveTo>
                    <a:pt x="255" y="0"/>
                  </a:moveTo>
                  <a:cubicBezTo>
                    <a:pt x="195" y="0"/>
                    <a:pt x="143" y="50"/>
                    <a:pt x="138" y="113"/>
                  </a:cubicBezTo>
                  <a:cubicBezTo>
                    <a:pt x="1" y="1868"/>
                    <a:pt x="2555" y="2302"/>
                    <a:pt x="2582" y="2306"/>
                  </a:cubicBezTo>
                  <a:cubicBezTo>
                    <a:pt x="2588" y="2307"/>
                    <a:pt x="2596" y="2307"/>
                    <a:pt x="2602" y="2307"/>
                  </a:cubicBezTo>
                  <a:cubicBezTo>
                    <a:pt x="2603" y="2308"/>
                    <a:pt x="2603" y="2308"/>
                    <a:pt x="2604" y="2308"/>
                  </a:cubicBezTo>
                  <a:cubicBezTo>
                    <a:pt x="2666" y="2308"/>
                    <a:pt x="2719" y="2258"/>
                    <a:pt x="2723" y="2195"/>
                  </a:cubicBezTo>
                  <a:cubicBezTo>
                    <a:pt x="2729" y="2132"/>
                    <a:pt x="2684" y="2075"/>
                    <a:pt x="2621" y="2066"/>
                  </a:cubicBezTo>
                  <a:cubicBezTo>
                    <a:pt x="2598" y="2062"/>
                    <a:pt x="261" y="1666"/>
                    <a:pt x="381" y="132"/>
                  </a:cubicBezTo>
                  <a:cubicBezTo>
                    <a:pt x="386" y="64"/>
                    <a:pt x="336" y="6"/>
                    <a:pt x="269" y="1"/>
                  </a:cubicBezTo>
                  <a:cubicBezTo>
                    <a:pt x="264" y="0"/>
                    <a:pt x="260" y="0"/>
                    <a:pt x="25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1"/>
            <p:cNvSpPr/>
            <p:nvPr/>
          </p:nvSpPr>
          <p:spPr>
            <a:xfrm>
              <a:off x="5735250" y="1020525"/>
              <a:ext cx="62375" cy="31775"/>
            </a:xfrm>
            <a:custGeom>
              <a:rect b="b" l="l" r="r" t="t"/>
              <a:pathLst>
                <a:path extrusionOk="0" h="1271" w="2495">
                  <a:moveTo>
                    <a:pt x="1771" y="1"/>
                  </a:moveTo>
                  <a:cubicBezTo>
                    <a:pt x="709" y="1"/>
                    <a:pt x="44" y="1072"/>
                    <a:pt x="36" y="1084"/>
                  </a:cubicBezTo>
                  <a:cubicBezTo>
                    <a:pt x="1" y="1142"/>
                    <a:pt x="19" y="1217"/>
                    <a:pt x="76" y="1252"/>
                  </a:cubicBezTo>
                  <a:cubicBezTo>
                    <a:pt x="95" y="1264"/>
                    <a:pt x="117" y="1270"/>
                    <a:pt x="139" y="1270"/>
                  </a:cubicBezTo>
                  <a:cubicBezTo>
                    <a:pt x="182" y="1270"/>
                    <a:pt x="222" y="1248"/>
                    <a:pt x="244" y="1211"/>
                  </a:cubicBezTo>
                  <a:cubicBezTo>
                    <a:pt x="272" y="1165"/>
                    <a:pt x="848" y="244"/>
                    <a:pt x="1764" y="244"/>
                  </a:cubicBezTo>
                  <a:cubicBezTo>
                    <a:pt x="1934" y="244"/>
                    <a:pt x="2116" y="276"/>
                    <a:pt x="2308" y="351"/>
                  </a:cubicBezTo>
                  <a:cubicBezTo>
                    <a:pt x="2324" y="357"/>
                    <a:pt x="2340" y="360"/>
                    <a:pt x="2356" y="360"/>
                  </a:cubicBezTo>
                  <a:cubicBezTo>
                    <a:pt x="2405" y="360"/>
                    <a:pt x="2451" y="331"/>
                    <a:pt x="2470" y="282"/>
                  </a:cubicBezTo>
                  <a:cubicBezTo>
                    <a:pt x="2494" y="219"/>
                    <a:pt x="2462" y="147"/>
                    <a:pt x="2397" y="124"/>
                  </a:cubicBezTo>
                  <a:cubicBezTo>
                    <a:pt x="2176" y="37"/>
                    <a:pt x="1967" y="1"/>
                    <a:pt x="1771"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1"/>
            <p:cNvSpPr/>
            <p:nvPr/>
          </p:nvSpPr>
          <p:spPr>
            <a:xfrm>
              <a:off x="5861325" y="973300"/>
              <a:ext cx="49125" cy="47825"/>
            </a:xfrm>
            <a:custGeom>
              <a:rect b="b" l="l" r="r" t="t"/>
              <a:pathLst>
                <a:path extrusionOk="0" h="1913" w="1965">
                  <a:moveTo>
                    <a:pt x="145" y="0"/>
                  </a:moveTo>
                  <a:cubicBezTo>
                    <a:pt x="131" y="0"/>
                    <a:pt x="122" y="1"/>
                    <a:pt x="118" y="1"/>
                  </a:cubicBezTo>
                  <a:cubicBezTo>
                    <a:pt x="52" y="5"/>
                    <a:pt x="1" y="62"/>
                    <a:pt x="4" y="129"/>
                  </a:cubicBezTo>
                  <a:cubicBezTo>
                    <a:pt x="8" y="190"/>
                    <a:pt x="53" y="245"/>
                    <a:pt x="117" y="245"/>
                  </a:cubicBezTo>
                  <a:cubicBezTo>
                    <a:pt x="123" y="245"/>
                    <a:pt x="128" y="245"/>
                    <a:pt x="133" y="244"/>
                  </a:cubicBezTo>
                  <a:cubicBezTo>
                    <a:pt x="173" y="246"/>
                    <a:pt x="1137" y="216"/>
                    <a:pt x="1712" y="1831"/>
                  </a:cubicBezTo>
                  <a:cubicBezTo>
                    <a:pt x="1728" y="1879"/>
                    <a:pt x="1775" y="1912"/>
                    <a:pt x="1827" y="1912"/>
                  </a:cubicBezTo>
                  <a:cubicBezTo>
                    <a:pt x="1840" y="1912"/>
                    <a:pt x="1854" y="1910"/>
                    <a:pt x="1867" y="1905"/>
                  </a:cubicBezTo>
                  <a:cubicBezTo>
                    <a:pt x="1930" y="1883"/>
                    <a:pt x="1964" y="1813"/>
                    <a:pt x="1941" y="1750"/>
                  </a:cubicBezTo>
                  <a:cubicBezTo>
                    <a:pt x="1346" y="78"/>
                    <a:pt x="326" y="0"/>
                    <a:pt x="14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1"/>
            <p:cNvSpPr/>
            <p:nvPr/>
          </p:nvSpPr>
          <p:spPr>
            <a:xfrm>
              <a:off x="5988000" y="981100"/>
              <a:ext cx="19500" cy="73150"/>
            </a:xfrm>
            <a:custGeom>
              <a:rect b="b" l="l" r="r" t="t"/>
              <a:pathLst>
                <a:path extrusionOk="0" h="2926" w="780">
                  <a:moveTo>
                    <a:pt x="139" y="0"/>
                  </a:moveTo>
                  <a:cubicBezTo>
                    <a:pt x="121" y="0"/>
                    <a:pt x="103" y="4"/>
                    <a:pt x="86" y="12"/>
                  </a:cubicBezTo>
                  <a:cubicBezTo>
                    <a:pt x="26" y="42"/>
                    <a:pt x="0" y="115"/>
                    <a:pt x="29" y="175"/>
                  </a:cubicBezTo>
                  <a:cubicBezTo>
                    <a:pt x="34" y="185"/>
                    <a:pt x="519" y="1230"/>
                    <a:pt x="89" y="2770"/>
                  </a:cubicBezTo>
                  <a:cubicBezTo>
                    <a:pt x="71" y="2835"/>
                    <a:pt x="109" y="2902"/>
                    <a:pt x="174" y="2921"/>
                  </a:cubicBezTo>
                  <a:cubicBezTo>
                    <a:pt x="185" y="2923"/>
                    <a:pt x="196" y="2925"/>
                    <a:pt x="207" y="2925"/>
                  </a:cubicBezTo>
                  <a:cubicBezTo>
                    <a:pt x="261" y="2925"/>
                    <a:pt x="310" y="2888"/>
                    <a:pt x="325" y="2835"/>
                  </a:cubicBezTo>
                  <a:cubicBezTo>
                    <a:pt x="780" y="1203"/>
                    <a:pt x="271" y="115"/>
                    <a:pt x="249" y="69"/>
                  </a:cubicBezTo>
                  <a:cubicBezTo>
                    <a:pt x="228" y="26"/>
                    <a:pt x="184" y="0"/>
                    <a:pt x="139"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1"/>
            <p:cNvSpPr/>
            <p:nvPr/>
          </p:nvSpPr>
          <p:spPr>
            <a:xfrm>
              <a:off x="6059075" y="990600"/>
              <a:ext cx="38800" cy="83775"/>
            </a:xfrm>
            <a:custGeom>
              <a:rect b="b" l="l" r="r" t="t"/>
              <a:pathLst>
                <a:path extrusionOk="0" h="3351" w="1552">
                  <a:moveTo>
                    <a:pt x="549" y="1"/>
                  </a:moveTo>
                  <a:cubicBezTo>
                    <a:pt x="519" y="1"/>
                    <a:pt x="488" y="12"/>
                    <a:pt x="464" y="35"/>
                  </a:cubicBezTo>
                  <a:cubicBezTo>
                    <a:pt x="416" y="81"/>
                    <a:pt x="414" y="158"/>
                    <a:pt x="460" y="207"/>
                  </a:cubicBezTo>
                  <a:cubicBezTo>
                    <a:pt x="469" y="215"/>
                    <a:pt x="1240" y="1083"/>
                    <a:pt x="34" y="3168"/>
                  </a:cubicBezTo>
                  <a:cubicBezTo>
                    <a:pt x="1" y="3226"/>
                    <a:pt x="21" y="3300"/>
                    <a:pt x="79" y="3333"/>
                  </a:cubicBezTo>
                  <a:cubicBezTo>
                    <a:pt x="97" y="3344"/>
                    <a:pt x="118" y="3350"/>
                    <a:pt x="140" y="3350"/>
                  </a:cubicBezTo>
                  <a:cubicBezTo>
                    <a:pt x="183" y="3350"/>
                    <a:pt x="223" y="3327"/>
                    <a:pt x="245" y="3289"/>
                  </a:cubicBezTo>
                  <a:cubicBezTo>
                    <a:pt x="1552" y="1031"/>
                    <a:pt x="675" y="78"/>
                    <a:pt x="637" y="38"/>
                  </a:cubicBezTo>
                  <a:cubicBezTo>
                    <a:pt x="613" y="13"/>
                    <a:pt x="581" y="1"/>
                    <a:pt x="54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1"/>
            <p:cNvSpPr/>
            <p:nvPr/>
          </p:nvSpPr>
          <p:spPr>
            <a:xfrm>
              <a:off x="5726350" y="1132700"/>
              <a:ext cx="33600" cy="16825"/>
            </a:xfrm>
            <a:custGeom>
              <a:rect b="b" l="l" r="r" t="t"/>
              <a:pathLst>
                <a:path extrusionOk="0" h="673" w="1344">
                  <a:moveTo>
                    <a:pt x="137" y="1"/>
                  </a:moveTo>
                  <a:cubicBezTo>
                    <a:pt x="90" y="1"/>
                    <a:pt x="45" y="29"/>
                    <a:pt x="25" y="75"/>
                  </a:cubicBezTo>
                  <a:cubicBezTo>
                    <a:pt x="1" y="137"/>
                    <a:pt x="28" y="206"/>
                    <a:pt x="87" y="234"/>
                  </a:cubicBezTo>
                  <a:lnTo>
                    <a:pt x="1128" y="663"/>
                  </a:lnTo>
                  <a:cubicBezTo>
                    <a:pt x="1142" y="669"/>
                    <a:pt x="1158" y="672"/>
                    <a:pt x="1175" y="672"/>
                  </a:cubicBezTo>
                  <a:cubicBezTo>
                    <a:pt x="1307" y="672"/>
                    <a:pt x="1344" y="488"/>
                    <a:pt x="1221" y="438"/>
                  </a:cubicBezTo>
                  <a:lnTo>
                    <a:pt x="180" y="9"/>
                  </a:lnTo>
                  <a:cubicBezTo>
                    <a:pt x="166" y="3"/>
                    <a:pt x="152" y="1"/>
                    <a:pt x="137"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1"/>
            <p:cNvSpPr/>
            <p:nvPr/>
          </p:nvSpPr>
          <p:spPr>
            <a:xfrm>
              <a:off x="5774225" y="1065025"/>
              <a:ext cx="23900" cy="23975"/>
            </a:xfrm>
            <a:custGeom>
              <a:rect b="b" l="l" r="r" t="t"/>
              <a:pathLst>
                <a:path extrusionOk="0" h="959" w="956">
                  <a:moveTo>
                    <a:pt x="136" y="0"/>
                  </a:moveTo>
                  <a:cubicBezTo>
                    <a:pt x="107" y="0"/>
                    <a:pt x="77" y="11"/>
                    <a:pt x="53" y="32"/>
                  </a:cubicBezTo>
                  <a:cubicBezTo>
                    <a:pt x="4" y="79"/>
                    <a:pt x="0" y="157"/>
                    <a:pt x="48" y="206"/>
                  </a:cubicBezTo>
                  <a:lnTo>
                    <a:pt x="705" y="920"/>
                  </a:lnTo>
                  <a:cubicBezTo>
                    <a:pt x="727" y="945"/>
                    <a:pt x="760" y="959"/>
                    <a:pt x="794" y="959"/>
                  </a:cubicBezTo>
                  <a:cubicBezTo>
                    <a:pt x="901" y="959"/>
                    <a:pt x="956" y="832"/>
                    <a:pt x="884" y="755"/>
                  </a:cubicBezTo>
                  <a:lnTo>
                    <a:pt x="228" y="42"/>
                  </a:lnTo>
                  <a:cubicBezTo>
                    <a:pt x="203" y="14"/>
                    <a:pt x="170" y="0"/>
                    <a:pt x="136"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1"/>
            <p:cNvSpPr/>
            <p:nvPr/>
          </p:nvSpPr>
          <p:spPr>
            <a:xfrm>
              <a:off x="5852925" y="1014575"/>
              <a:ext cx="15025" cy="26875"/>
            </a:xfrm>
            <a:custGeom>
              <a:rect b="b" l="l" r="r" t="t"/>
              <a:pathLst>
                <a:path extrusionOk="0" h="1075" w="601">
                  <a:moveTo>
                    <a:pt x="140" y="1"/>
                  </a:moveTo>
                  <a:cubicBezTo>
                    <a:pt x="125" y="1"/>
                    <a:pt x="110" y="3"/>
                    <a:pt x="96" y="9"/>
                  </a:cubicBezTo>
                  <a:cubicBezTo>
                    <a:pt x="33" y="33"/>
                    <a:pt x="1" y="105"/>
                    <a:pt x="26" y="168"/>
                  </a:cubicBezTo>
                  <a:lnTo>
                    <a:pt x="349" y="997"/>
                  </a:lnTo>
                  <a:cubicBezTo>
                    <a:pt x="367" y="1043"/>
                    <a:pt x="412" y="1075"/>
                    <a:pt x="462" y="1075"/>
                  </a:cubicBezTo>
                  <a:cubicBezTo>
                    <a:pt x="476" y="1075"/>
                    <a:pt x="492" y="1072"/>
                    <a:pt x="506" y="1066"/>
                  </a:cubicBezTo>
                  <a:cubicBezTo>
                    <a:pt x="568" y="1042"/>
                    <a:pt x="600" y="971"/>
                    <a:pt x="576" y="909"/>
                  </a:cubicBezTo>
                  <a:lnTo>
                    <a:pt x="253" y="80"/>
                  </a:lnTo>
                  <a:cubicBezTo>
                    <a:pt x="236" y="31"/>
                    <a:pt x="189" y="1"/>
                    <a:pt x="140"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1"/>
            <p:cNvSpPr/>
            <p:nvPr/>
          </p:nvSpPr>
          <p:spPr>
            <a:xfrm>
              <a:off x="5948875" y="997450"/>
              <a:ext cx="6125" cy="33625"/>
            </a:xfrm>
            <a:custGeom>
              <a:rect b="b" l="l" r="r" t="t"/>
              <a:pathLst>
                <a:path extrusionOk="0" h="1345" w="245">
                  <a:moveTo>
                    <a:pt x="122" y="1"/>
                  </a:moveTo>
                  <a:cubicBezTo>
                    <a:pt x="55" y="1"/>
                    <a:pt x="0" y="54"/>
                    <a:pt x="0" y="122"/>
                  </a:cubicBezTo>
                  <a:lnTo>
                    <a:pt x="0" y="1223"/>
                  </a:lnTo>
                  <a:cubicBezTo>
                    <a:pt x="0" y="1291"/>
                    <a:pt x="55" y="1345"/>
                    <a:pt x="122" y="1345"/>
                  </a:cubicBezTo>
                  <a:cubicBezTo>
                    <a:pt x="190" y="1345"/>
                    <a:pt x="245" y="1291"/>
                    <a:pt x="245" y="1223"/>
                  </a:cubicBezTo>
                  <a:lnTo>
                    <a:pt x="245" y="122"/>
                  </a:lnTo>
                  <a:cubicBezTo>
                    <a:pt x="245" y="54"/>
                    <a:pt x="190" y="1"/>
                    <a:pt x="122"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1"/>
            <p:cNvSpPr/>
            <p:nvPr/>
          </p:nvSpPr>
          <p:spPr>
            <a:xfrm>
              <a:off x="6027225" y="1009625"/>
              <a:ext cx="15125" cy="33975"/>
            </a:xfrm>
            <a:custGeom>
              <a:rect b="b" l="l" r="r" t="t"/>
              <a:pathLst>
                <a:path extrusionOk="0" h="1359" w="605">
                  <a:moveTo>
                    <a:pt x="469" y="1"/>
                  </a:moveTo>
                  <a:cubicBezTo>
                    <a:pt x="416" y="1"/>
                    <a:pt x="368" y="35"/>
                    <a:pt x="352" y="88"/>
                  </a:cubicBezTo>
                  <a:lnTo>
                    <a:pt x="19" y="1202"/>
                  </a:lnTo>
                  <a:cubicBezTo>
                    <a:pt x="0" y="1266"/>
                    <a:pt x="37" y="1334"/>
                    <a:pt x="102" y="1353"/>
                  </a:cubicBezTo>
                  <a:cubicBezTo>
                    <a:pt x="113" y="1356"/>
                    <a:pt x="125" y="1358"/>
                    <a:pt x="137" y="1358"/>
                  </a:cubicBezTo>
                  <a:cubicBezTo>
                    <a:pt x="190" y="1358"/>
                    <a:pt x="238" y="1322"/>
                    <a:pt x="254" y="1272"/>
                  </a:cubicBezTo>
                  <a:lnTo>
                    <a:pt x="586" y="158"/>
                  </a:lnTo>
                  <a:cubicBezTo>
                    <a:pt x="605" y="94"/>
                    <a:pt x="568" y="26"/>
                    <a:pt x="503" y="6"/>
                  </a:cubicBezTo>
                  <a:cubicBezTo>
                    <a:pt x="492" y="3"/>
                    <a:pt x="480" y="1"/>
                    <a:pt x="46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1"/>
            <p:cNvSpPr/>
            <p:nvPr/>
          </p:nvSpPr>
          <p:spPr>
            <a:xfrm>
              <a:off x="6097500" y="1048050"/>
              <a:ext cx="21025" cy="29325"/>
            </a:xfrm>
            <a:custGeom>
              <a:rect b="b" l="l" r="r" t="t"/>
              <a:pathLst>
                <a:path extrusionOk="0" h="1173" w="841">
                  <a:moveTo>
                    <a:pt x="702" y="0"/>
                  </a:moveTo>
                  <a:cubicBezTo>
                    <a:pt x="659" y="0"/>
                    <a:pt x="617" y="23"/>
                    <a:pt x="595" y="63"/>
                  </a:cubicBezTo>
                  <a:lnTo>
                    <a:pt x="49" y="989"/>
                  </a:lnTo>
                  <a:cubicBezTo>
                    <a:pt x="1" y="1069"/>
                    <a:pt x="60" y="1173"/>
                    <a:pt x="154" y="1173"/>
                  </a:cubicBezTo>
                  <a:cubicBezTo>
                    <a:pt x="197" y="1173"/>
                    <a:pt x="238" y="1150"/>
                    <a:pt x="259" y="1113"/>
                  </a:cubicBezTo>
                  <a:lnTo>
                    <a:pt x="805" y="187"/>
                  </a:lnTo>
                  <a:cubicBezTo>
                    <a:pt x="841" y="129"/>
                    <a:pt x="823" y="52"/>
                    <a:pt x="764" y="17"/>
                  </a:cubicBezTo>
                  <a:cubicBezTo>
                    <a:pt x="744" y="5"/>
                    <a:pt x="723" y="0"/>
                    <a:pt x="70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1"/>
            <p:cNvSpPr/>
            <p:nvPr/>
          </p:nvSpPr>
          <p:spPr>
            <a:xfrm>
              <a:off x="6159000" y="1112200"/>
              <a:ext cx="30450" cy="23250"/>
            </a:xfrm>
            <a:custGeom>
              <a:rect b="b" l="l" r="r" t="t"/>
              <a:pathLst>
                <a:path extrusionOk="0" h="930" w="1218">
                  <a:moveTo>
                    <a:pt x="1081" y="0"/>
                  </a:moveTo>
                  <a:cubicBezTo>
                    <a:pt x="1055" y="0"/>
                    <a:pt x="1029" y="8"/>
                    <a:pt x="1007" y="25"/>
                  </a:cubicBezTo>
                  <a:lnTo>
                    <a:pt x="95" y="710"/>
                  </a:lnTo>
                  <a:cubicBezTo>
                    <a:pt x="1" y="780"/>
                    <a:pt x="50" y="929"/>
                    <a:pt x="167" y="929"/>
                  </a:cubicBezTo>
                  <a:cubicBezTo>
                    <a:pt x="194" y="929"/>
                    <a:pt x="220" y="921"/>
                    <a:pt x="241" y="905"/>
                  </a:cubicBezTo>
                  <a:lnTo>
                    <a:pt x="1153" y="219"/>
                  </a:lnTo>
                  <a:cubicBezTo>
                    <a:pt x="1207" y="179"/>
                    <a:pt x="1218" y="103"/>
                    <a:pt x="1178" y="49"/>
                  </a:cubicBezTo>
                  <a:cubicBezTo>
                    <a:pt x="1154" y="17"/>
                    <a:pt x="1117" y="0"/>
                    <a:pt x="1081"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1"/>
            <p:cNvSpPr/>
            <p:nvPr/>
          </p:nvSpPr>
          <p:spPr>
            <a:xfrm>
              <a:off x="6181775" y="1206775"/>
              <a:ext cx="36200" cy="10175"/>
            </a:xfrm>
            <a:custGeom>
              <a:rect b="b" l="l" r="r" t="t"/>
              <a:pathLst>
                <a:path extrusionOk="0" h="407" w="1448">
                  <a:moveTo>
                    <a:pt x="1319" y="1"/>
                  </a:moveTo>
                  <a:cubicBezTo>
                    <a:pt x="1314" y="1"/>
                    <a:pt x="1308" y="1"/>
                    <a:pt x="1302" y="2"/>
                  </a:cubicBezTo>
                  <a:lnTo>
                    <a:pt x="109" y="164"/>
                  </a:lnTo>
                  <a:cubicBezTo>
                    <a:pt x="46" y="173"/>
                    <a:pt x="0" y="229"/>
                    <a:pt x="5" y="293"/>
                  </a:cubicBezTo>
                  <a:cubicBezTo>
                    <a:pt x="9" y="357"/>
                    <a:pt x="62" y="407"/>
                    <a:pt x="125" y="407"/>
                  </a:cubicBezTo>
                  <a:cubicBezTo>
                    <a:pt x="131" y="407"/>
                    <a:pt x="137" y="407"/>
                    <a:pt x="142" y="406"/>
                  </a:cubicBezTo>
                  <a:lnTo>
                    <a:pt x="1335" y="243"/>
                  </a:lnTo>
                  <a:cubicBezTo>
                    <a:pt x="1401" y="233"/>
                    <a:pt x="1448" y="172"/>
                    <a:pt x="1438" y="106"/>
                  </a:cubicBezTo>
                  <a:cubicBezTo>
                    <a:pt x="1431" y="45"/>
                    <a:pt x="1379" y="1"/>
                    <a:pt x="1319"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1"/>
            <p:cNvSpPr/>
            <p:nvPr/>
          </p:nvSpPr>
          <p:spPr>
            <a:xfrm>
              <a:off x="6170100" y="1295625"/>
              <a:ext cx="36375" cy="14250"/>
            </a:xfrm>
            <a:custGeom>
              <a:rect b="b" l="l" r="r" t="t"/>
              <a:pathLst>
                <a:path extrusionOk="0" h="570" w="1455">
                  <a:moveTo>
                    <a:pt x="135" y="0"/>
                  </a:moveTo>
                  <a:cubicBezTo>
                    <a:pt x="82" y="0"/>
                    <a:pt x="33" y="35"/>
                    <a:pt x="18" y="89"/>
                  </a:cubicBezTo>
                  <a:cubicBezTo>
                    <a:pt x="0" y="155"/>
                    <a:pt x="39" y="221"/>
                    <a:pt x="104" y="239"/>
                  </a:cubicBezTo>
                  <a:lnTo>
                    <a:pt x="1294" y="566"/>
                  </a:lnTo>
                  <a:cubicBezTo>
                    <a:pt x="1304" y="568"/>
                    <a:pt x="1315" y="570"/>
                    <a:pt x="1325" y="570"/>
                  </a:cubicBezTo>
                  <a:cubicBezTo>
                    <a:pt x="1387" y="570"/>
                    <a:pt x="1438" y="524"/>
                    <a:pt x="1447" y="464"/>
                  </a:cubicBezTo>
                  <a:cubicBezTo>
                    <a:pt x="1454" y="403"/>
                    <a:pt x="1416" y="346"/>
                    <a:pt x="1358" y="330"/>
                  </a:cubicBezTo>
                  <a:lnTo>
                    <a:pt x="168" y="5"/>
                  </a:lnTo>
                  <a:cubicBezTo>
                    <a:pt x="157" y="2"/>
                    <a:pt x="146" y="0"/>
                    <a:pt x="135"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1"/>
            <p:cNvSpPr/>
            <p:nvPr/>
          </p:nvSpPr>
          <p:spPr>
            <a:xfrm>
              <a:off x="6128150" y="1360450"/>
              <a:ext cx="25400" cy="26150"/>
            </a:xfrm>
            <a:custGeom>
              <a:rect b="b" l="l" r="r" t="t"/>
              <a:pathLst>
                <a:path extrusionOk="0" h="1046" w="1016">
                  <a:moveTo>
                    <a:pt x="136" y="1"/>
                  </a:moveTo>
                  <a:cubicBezTo>
                    <a:pt x="107" y="1"/>
                    <a:pt x="78" y="11"/>
                    <a:pt x="54" y="32"/>
                  </a:cubicBezTo>
                  <a:cubicBezTo>
                    <a:pt x="4" y="78"/>
                    <a:pt x="0" y="157"/>
                    <a:pt x="48" y="207"/>
                  </a:cubicBezTo>
                  <a:lnTo>
                    <a:pt x="764" y="1004"/>
                  </a:lnTo>
                  <a:cubicBezTo>
                    <a:pt x="787" y="1030"/>
                    <a:pt x="820" y="1045"/>
                    <a:pt x="854" y="1045"/>
                  </a:cubicBezTo>
                  <a:cubicBezTo>
                    <a:pt x="960" y="1045"/>
                    <a:pt x="1016" y="919"/>
                    <a:pt x="945" y="841"/>
                  </a:cubicBezTo>
                  <a:lnTo>
                    <a:pt x="229" y="43"/>
                  </a:lnTo>
                  <a:cubicBezTo>
                    <a:pt x="205" y="15"/>
                    <a:pt x="170"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1"/>
            <p:cNvSpPr/>
            <p:nvPr/>
          </p:nvSpPr>
          <p:spPr>
            <a:xfrm>
              <a:off x="6058950" y="1392700"/>
              <a:ext cx="16975" cy="35000"/>
            </a:xfrm>
            <a:custGeom>
              <a:rect b="b" l="l" r="r" t="t"/>
              <a:pathLst>
                <a:path extrusionOk="0" h="1400" w="679">
                  <a:moveTo>
                    <a:pt x="136" y="1"/>
                  </a:moveTo>
                  <a:cubicBezTo>
                    <a:pt x="123" y="1"/>
                    <a:pt x="109" y="3"/>
                    <a:pt x="95" y="8"/>
                  </a:cubicBezTo>
                  <a:cubicBezTo>
                    <a:pt x="33" y="29"/>
                    <a:pt x="0" y="96"/>
                    <a:pt x="20" y="160"/>
                  </a:cubicBezTo>
                  <a:lnTo>
                    <a:pt x="426" y="1318"/>
                  </a:lnTo>
                  <a:cubicBezTo>
                    <a:pt x="443" y="1366"/>
                    <a:pt x="488" y="1399"/>
                    <a:pt x="541" y="1399"/>
                  </a:cubicBezTo>
                  <a:cubicBezTo>
                    <a:pt x="554" y="1399"/>
                    <a:pt x="568" y="1397"/>
                    <a:pt x="581" y="1393"/>
                  </a:cubicBezTo>
                  <a:cubicBezTo>
                    <a:pt x="645" y="1371"/>
                    <a:pt x="679" y="1301"/>
                    <a:pt x="655" y="1238"/>
                  </a:cubicBezTo>
                  <a:lnTo>
                    <a:pt x="250" y="79"/>
                  </a:lnTo>
                  <a:cubicBezTo>
                    <a:pt x="231" y="31"/>
                    <a:pt x="185" y="1"/>
                    <a:pt x="136"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1"/>
            <p:cNvSpPr/>
            <p:nvPr/>
          </p:nvSpPr>
          <p:spPr>
            <a:xfrm>
              <a:off x="5972775" y="1402975"/>
              <a:ext cx="6125" cy="37350"/>
            </a:xfrm>
            <a:custGeom>
              <a:rect b="b" l="l" r="r" t="t"/>
              <a:pathLst>
                <a:path extrusionOk="0" h="1494" w="245">
                  <a:moveTo>
                    <a:pt x="122" y="0"/>
                  </a:moveTo>
                  <a:cubicBezTo>
                    <a:pt x="55" y="0"/>
                    <a:pt x="1" y="55"/>
                    <a:pt x="1" y="123"/>
                  </a:cubicBezTo>
                  <a:lnTo>
                    <a:pt x="1" y="1371"/>
                  </a:lnTo>
                  <a:cubicBezTo>
                    <a:pt x="1" y="1438"/>
                    <a:pt x="55" y="1493"/>
                    <a:pt x="122" y="1493"/>
                  </a:cubicBezTo>
                  <a:cubicBezTo>
                    <a:pt x="190" y="1493"/>
                    <a:pt x="245" y="1438"/>
                    <a:pt x="245" y="1371"/>
                  </a:cubicBezTo>
                  <a:lnTo>
                    <a:pt x="245" y="123"/>
                  </a:lnTo>
                  <a:cubicBezTo>
                    <a:pt x="245" y="55"/>
                    <a:pt x="190" y="0"/>
                    <a:pt x="12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1"/>
            <p:cNvSpPr/>
            <p:nvPr/>
          </p:nvSpPr>
          <p:spPr>
            <a:xfrm>
              <a:off x="5886550" y="1392700"/>
              <a:ext cx="16300" cy="33400"/>
            </a:xfrm>
            <a:custGeom>
              <a:rect b="b" l="l" r="r" t="t"/>
              <a:pathLst>
                <a:path extrusionOk="0" h="1336" w="652">
                  <a:moveTo>
                    <a:pt x="515" y="1"/>
                  </a:moveTo>
                  <a:cubicBezTo>
                    <a:pt x="466" y="1"/>
                    <a:pt x="420" y="31"/>
                    <a:pt x="401" y="79"/>
                  </a:cubicBezTo>
                  <a:lnTo>
                    <a:pt x="23" y="1174"/>
                  </a:lnTo>
                  <a:cubicBezTo>
                    <a:pt x="1" y="1238"/>
                    <a:pt x="35" y="1307"/>
                    <a:pt x="98" y="1329"/>
                  </a:cubicBezTo>
                  <a:cubicBezTo>
                    <a:pt x="111" y="1334"/>
                    <a:pt x="125" y="1336"/>
                    <a:pt x="138" y="1336"/>
                  </a:cubicBezTo>
                  <a:cubicBezTo>
                    <a:pt x="190" y="1336"/>
                    <a:pt x="237" y="1303"/>
                    <a:pt x="254" y="1253"/>
                  </a:cubicBezTo>
                  <a:lnTo>
                    <a:pt x="632" y="159"/>
                  </a:lnTo>
                  <a:cubicBezTo>
                    <a:pt x="652" y="96"/>
                    <a:pt x="618" y="29"/>
                    <a:pt x="556" y="8"/>
                  </a:cubicBezTo>
                  <a:cubicBezTo>
                    <a:pt x="542" y="3"/>
                    <a:pt x="529" y="1"/>
                    <a:pt x="515"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1"/>
            <p:cNvSpPr/>
            <p:nvPr/>
          </p:nvSpPr>
          <p:spPr>
            <a:xfrm>
              <a:off x="5808350" y="1354750"/>
              <a:ext cx="23575" cy="28725"/>
            </a:xfrm>
            <a:custGeom>
              <a:rect b="b" l="l" r="r" t="t"/>
              <a:pathLst>
                <a:path extrusionOk="0" h="1149" w="943">
                  <a:moveTo>
                    <a:pt x="804" y="1"/>
                  </a:moveTo>
                  <a:cubicBezTo>
                    <a:pt x="766" y="1"/>
                    <a:pt x="729" y="19"/>
                    <a:pt x="705" y="52"/>
                  </a:cubicBezTo>
                  <a:lnTo>
                    <a:pt x="59" y="956"/>
                  </a:lnTo>
                  <a:cubicBezTo>
                    <a:pt x="0" y="1036"/>
                    <a:pt x="59" y="1148"/>
                    <a:pt x="158" y="1148"/>
                  </a:cubicBezTo>
                  <a:cubicBezTo>
                    <a:pt x="197" y="1148"/>
                    <a:pt x="234" y="1129"/>
                    <a:pt x="256" y="1098"/>
                  </a:cubicBezTo>
                  <a:lnTo>
                    <a:pt x="904" y="193"/>
                  </a:lnTo>
                  <a:cubicBezTo>
                    <a:pt x="943" y="139"/>
                    <a:pt x="930" y="63"/>
                    <a:pt x="875" y="24"/>
                  </a:cubicBezTo>
                  <a:cubicBezTo>
                    <a:pt x="854" y="8"/>
                    <a:pt x="829" y="1"/>
                    <a:pt x="804" y="1"/>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1"/>
            <p:cNvSpPr/>
            <p:nvPr/>
          </p:nvSpPr>
          <p:spPr>
            <a:xfrm>
              <a:off x="5743150" y="1301025"/>
              <a:ext cx="34775" cy="20000"/>
            </a:xfrm>
            <a:custGeom>
              <a:rect b="b" l="l" r="r" t="t"/>
              <a:pathLst>
                <a:path extrusionOk="0" h="800" w="1391">
                  <a:moveTo>
                    <a:pt x="1252" y="0"/>
                  </a:moveTo>
                  <a:cubicBezTo>
                    <a:pt x="1233" y="0"/>
                    <a:pt x="1214" y="4"/>
                    <a:pt x="1196" y="14"/>
                  </a:cubicBezTo>
                  <a:lnTo>
                    <a:pt x="115" y="569"/>
                  </a:lnTo>
                  <a:cubicBezTo>
                    <a:pt x="1" y="627"/>
                    <a:pt x="42" y="800"/>
                    <a:pt x="171" y="800"/>
                  </a:cubicBezTo>
                  <a:cubicBezTo>
                    <a:pt x="190" y="800"/>
                    <a:pt x="209" y="795"/>
                    <a:pt x="226" y="786"/>
                  </a:cubicBezTo>
                  <a:lnTo>
                    <a:pt x="1308" y="230"/>
                  </a:lnTo>
                  <a:cubicBezTo>
                    <a:pt x="1367" y="200"/>
                    <a:pt x="1390" y="126"/>
                    <a:pt x="1360" y="66"/>
                  </a:cubicBezTo>
                  <a:cubicBezTo>
                    <a:pt x="1338" y="24"/>
                    <a:pt x="1296" y="0"/>
                    <a:pt x="1252"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1"/>
            <p:cNvSpPr/>
            <p:nvPr/>
          </p:nvSpPr>
          <p:spPr>
            <a:xfrm>
              <a:off x="5710175" y="1231125"/>
              <a:ext cx="39100" cy="8800"/>
            </a:xfrm>
            <a:custGeom>
              <a:rect b="b" l="l" r="r" t="t"/>
              <a:pathLst>
                <a:path extrusionOk="0" h="352" w="1564">
                  <a:moveTo>
                    <a:pt x="1438" y="0"/>
                  </a:moveTo>
                  <a:cubicBezTo>
                    <a:pt x="1433" y="0"/>
                    <a:pt x="1428" y="1"/>
                    <a:pt x="1423" y="1"/>
                  </a:cubicBezTo>
                  <a:lnTo>
                    <a:pt x="114" y="109"/>
                  </a:lnTo>
                  <a:cubicBezTo>
                    <a:pt x="49" y="113"/>
                    <a:pt x="0" y="169"/>
                    <a:pt x="2" y="235"/>
                  </a:cubicBezTo>
                  <a:cubicBezTo>
                    <a:pt x="4" y="300"/>
                    <a:pt x="58" y="352"/>
                    <a:pt x="124" y="352"/>
                  </a:cubicBezTo>
                  <a:cubicBezTo>
                    <a:pt x="128" y="352"/>
                    <a:pt x="131" y="352"/>
                    <a:pt x="134" y="351"/>
                  </a:cubicBezTo>
                  <a:lnTo>
                    <a:pt x="1443" y="244"/>
                  </a:lnTo>
                  <a:cubicBezTo>
                    <a:pt x="1512" y="240"/>
                    <a:pt x="1564" y="181"/>
                    <a:pt x="1559" y="112"/>
                  </a:cubicBezTo>
                  <a:cubicBezTo>
                    <a:pt x="1554" y="48"/>
                    <a:pt x="1501" y="0"/>
                    <a:pt x="1438" y="0"/>
                  </a:cubicBezTo>
                  <a:close/>
                </a:path>
              </a:pathLst>
            </a:custGeom>
            <a:solidFill>
              <a:srgbClr val="5921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6" name="Google Shape;2166;p41"/>
          <p:cNvSpPr/>
          <p:nvPr/>
        </p:nvSpPr>
        <p:spPr>
          <a:xfrm>
            <a:off x="1560000" y="16623584"/>
            <a:ext cx="7167000" cy="762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Poppins"/>
                <a:ea typeface="Poppins"/>
                <a:cs typeface="Poppins"/>
                <a:sym typeface="Poppins"/>
              </a:rPr>
              <a:t>This template has been created by </a:t>
            </a:r>
            <a:r>
              <a:rPr lang="en" sz="2300">
                <a:solidFill>
                  <a:schemeClr val="lt1"/>
                </a:solidFill>
                <a:uFill>
                  <a:noFill/>
                </a:uFill>
                <a:latin typeface="Poppins"/>
                <a:ea typeface="Poppins"/>
                <a:cs typeface="Poppins"/>
                <a:sym typeface="Poppins"/>
                <a:hlinkClick r:id="rId4">
                  <a:extLst>
                    <a:ext uri="{A12FA001-AC4F-418D-AE19-62706E023703}">
                      <ahyp:hlinkClr val="tx"/>
                    </a:ext>
                  </a:extLst>
                </a:hlinkClick>
              </a:rPr>
              <a:t>Slidesgo</a:t>
            </a:r>
            <a:endParaRPr sz="2300">
              <a:solidFill>
                <a:schemeClr val="lt1"/>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G Stories Quotes Theme for Social Media by Slidesgo">
  <a:themeElements>
    <a:clrScheme name="Simple Light">
      <a:dk1>
        <a:srgbClr val="FFFFFF"/>
      </a:dk1>
      <a:lt1>
        <a:srgbClr val="000000"/>
      </a:lt1>
      <a:dk2>
        <a:srgbClr val="FF8943"/>
      </a:dk2>
      <a:lt2>
        <a:srgbClr val="FFC23B"/>
      </a:lt2>
      <a:accent1>
        <a:srgbClr val="00D8AF"/>
      </a:accent1>
      <a:accent2>
        <a:srgbClr val="B476DF"/>
      </a:accent2>
      <a:accent3>
        <a:srgbClr val="FF8BBA"/>
      </a:accent3>
      <a:accent4>
        <a:srgbClr val="FFCED9"/>
      </a:accent4>
      <a:accent5>
        <a:srgbClr val="592149"/>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78909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